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0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A1FCF-1784-4366-BB97-459D3873D0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FA23E8-FD2A-4B0E-BB46-0CB5387CFE7D}">
      <dgm:prSet/>
      <dgm:spPr/>
      <dgm:t>
        <a:bodyPr/>
        <a:lstStyle/>
        <a:p>
          <a:r>
            <a:rPr lang="en-US"/>
            <a:t>Rubber strip</a:t>
          </a:r>
        </a:p>
      </dgm:t>
    </dgm:pt>
    <dgm:pt modelId="{A1FDC980-BADF-447D-B5A0-D8F42E133867}" type="parTrans" cxnId="{781C36D9-128E-4212-B9A7-39DC7E9278E9}">
      <dgm:prSet/>
      <dgm:spPr/>
      <dgm:t>
        <a:bodyPr/>
        <a:lstStyle/>
        <a:p>
          <a:endParaRPr lang="en-US"/>
        </a:p>
      </dgm:t>
    </dgm:pt>
    <dgm:pt modelId="{E98F67CB-C4DE-4ACE-9A82-A2CCEF8666C1}" type="sibTrans" cxnId="{781C36D9-128E-4212-B9A7-39DC7E9278E9}">
      <dgm:prSet/>
      <dgm:spPr/>
      <dgm:t>
        <a:bodyPr/>
        <a:lstStyle/>
        <a:p>
          <a:endParaRPr lang="en-US"/>
        </a:p>
      </dgm:t>
    </dgm:pt>
    <dgm:pt modelId="{8BCBA3D4-94EC-4B27-B365-BD61794D999E}">
      <dgm:prSet/>
      <dgm:spPr/>
      <dgm:t>
        <a:bodyPr/>
        <a:lstStyle/>
        <a:p>
          <a:r>
            <a:rPr lang="en-US"/>
            <a:t>Aluminium strips</a:t>
          </a:r>
        </a:p>
      </dgm:t>
    </dgm:pt>
    <dgm:pt modelId="{4D2F7684-2DB1-40CB-9F46-F817A75750B3}" type="parTrans" cxnId="{FE2ADAB8-078C-45A3-8A74-D0AB0E96F98D}">
      <dgm:prSet/>
      <dgm:spPr/>
      <dgm:t>
        <a:bodyPr/>
        <a:lstStyle/>
        <a:p>
          <a:endParaRPr lang="en-US"/>
        </a:p>
      </dgm:t>
    </dgm:pt>
    <dgm:pt modelId="{40F88317-51E4-455F-8ACB-606DC663400C}" type="sibTrans" cxnId="{FE2ADAB8-078C-45A3-8A74-D0AB0E96F98D}">
      <dgm:prSet/>
      <dgm:spPr/>
      <dgm:t>
        <a:bodyPr/>
        <a:lstStyle/>
        <a:p>
          <a:endParaRPr lang="en-US"/>
        </a:p>
      </dgm:t>
    </dgm:pt>
    <dgm:pt modelId="{CA21249A-CB77-43E0-A71F-8CE6FBE6E778}">
      <dgm:prSet/>
      <dgm:spPr/>
      <dgm:t>
        <a:bodyPr/>
        <a:lstStyle/>
        <a:p>
          <a:r>
            <a:rPr lang="en-US" dirty="0"/>
            <a:t>For </a:t>
          </a:r>
          <a:r>
            <a:rPr lang="en-US" dirty="0" err="1"/>
            <a:t>Childeren</a:t>
          </a:r>
          <a:r>
            <a:rPr lang="en-US" dirty="0"/>
            <a:t>!!!</a:t>
          </a:r>
        </a:p>
      </dgm:t>
    </dgm:pt>
    <dgm:pt modelId="{D2B91954-D5F6-4489-912D-9499B9D08785}" type="parTrans" cxnId="{16130E69-0712-41FB-B287-562AB0FCBDF5}">
      <dgm:prSet/>
      <dgm:spPr/>
      <dgm:t>
        <a:bodyPr/>
        <a:lstStyle/>
        <a:p>
          <a:endParaRPr lang="en-US"/>
        </a:p>
      </dgm:t>
    </dgm:pt>
    <dgm:pt modelId="{8BA2EC96-FD38-4BE2-8AB3-3FBCFFF9BAC8}" type="sibTrans" cxnId="{16130E69-0712-41FB-B287-562AB0FCBDF5}">
      <dgm:prSet/>
      <dgm:spPr/>
      <dgm:t>
        <a:bodyPr/>
        <a:lstStyle/>
        <a:p>
          <a:endParaRPr lang="en-US"/>
        </a:p>
      </dgm:t>
    </dgm:pt>
    <dgm:pt modelId="{DFBC4D4C-6C4E-40F9-99B7-0763193C9B2C}" type="pres">
      <dgm:prSet presAssocID="{AA8A1FCF-1784-4366-BB97-459D3873D0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B31601-3AC9-4F5A-85AA-35B217589CFC}" type="pres">
      <dgm:prSet presAssocID="{D2FA23E8-FD2A-4B0E-BB46-0CB5387CFE7D}" presName="hierRoot1" presStyleCnt="0"/>
      <dgm:spPr/>
    </dgm:pt>
    <dgm:pt modelId="{DBBC4BFE-9CC1-4F0E-8744-5C86CB6FDF78}" type="pres">
      <dgm:prSet presAssocID="{D2FA23E8-FD2A-4B0E-BB46-0CB5387CFE7D}" presName="composite" presStyleCnt="0"/>
      <dgm:spPr/>
    </dgm:pt>
    <dgm:pt modelId="{0B9C00AC-7845-4033-AA99-92D63D69AA95}" type="pres">
      <dgm:prSet presAssocID="{D2FA23E8-FD2A-4B0E-BB46-0CB5387CFE7D}" presName="background" presStyleLbl="node0" presStyleIdx="0" presStyleCnt="3"/>
      <dgm:spPr/>
    </dgm:pt>
    <dgm:pt modelId="{6F6BFB57-341C-4F44-88C9-74B31A4C42DB}" type="pres">
      <dgm:prSet presAssocID="{D2FA23E8-FD2A-4B0E-BB46-0CB5387CFE7D}" presName="text" presStyleLbl="fgAcc0" presStyleIdx="0" presStyleCnt="3">
        <dgm:presLayoutVars>
          <dgm:chPref val="3"/>
        </dgm:presLayoutVars>
      </dgm:prSet>
      <dgm:spPr/>
    </dgm:pt>
    <dgm:pt modelId="{24B9D255-919B-4329-B120-EB16CE62D646}" type="pres">
      <dgm:prSet presAssocID="{D2FA23E8-FD2A-4B0E-BB46-0CB5387CFE7D}" presName="hierChild2" presStyleCnt="0"/>
      <dgm:spPr/>
    </dgm:pt>
    <dgm:pt modelId="{036AE623-592C-479B-8F37-643E22C378E7}" type="pres">
      <dgm:prSet presAssocID="{8BCBA3D4-94EC-4B27-B365-BD61794D999E}" presName="hierRoot1" presStyleCnt="0"/>
      <dgm:spPr/>
    </dgm:pt>
    <dgm:pt modelId="{D2045A12-9DD6-4A38-B840-DE0C1DD198B2}" type="pres">
      <dgm:prSet presAssocID="{8BCBA3D4-94EC-4B27-B365-BD61794D999E}" presName="composite" presStyleCnt="0"/>
      <dgm:spPr/>
    </dgm:pt>
    <dgm:pt modelId="{B5DFA117-EE10-4215-9534-E73B3850BE5A}" type="pres">
      <dgm:prSet presAssocID="{8BCBA3D4-94EC-4B27-B365-BD61794D999E}" presName="background" presStyleLbl="node0" presStyleIdx="1" presStyleCnt="3"/>
      <dgm:spPr/>
    </dgm:pt>
    <dgm:pt modelId="{7E07A63A-FF76-40E3-8A9D-B865A6C12755}" type="pres">
      <dgm:prSet presAssocID="{8BCBA3D4-94EC-4B27-B365-BD61794D999E}" presName="text" presStyleLbl="fgAcc0" presStyleIdx="1" presStyleCnt="3">
        <dgm:presLayoutVars>
          <dgm:chPref val="3"/>
        </dgm:presLayoutVars>
      </dgm:prSet>
      <dgm:spPr/>
    </dgm:pt>
    <dgm:pt modelId="{0478B577-63CB-472D-AA16-7E13EABB19A9}" type="pres">
      <dgm:prSet presAssocID="{8BCBA3D4-94EC-4B27-B365-BD61794D999E}" presName="hierChild2" presStyleCnt="0"/>
      <dgm:spPr/>
    </dgm:pt>
    <dgm:pt modelId="{8BEF4C7C-49C7-4D1F-8062-A1CABAEDF638}" type="pres">
      <dgm:prSet presAssocID="{CA21249A-CB77-43E0-A71F-8CE6FBE6E778}" presName="hierRoot1" presStyleCnt="0"/>
      <dgm:spPr/>
    </dgm:pt>
    <dgm:pt modelId="{BEA8F116-D5C2-4722-823A-EB4DB0B61428}" type="pres">
      <dgm:prSet presAssocID="{CA21249A-CB77-43E0-A71F-8CE6FBE6E778}" presName="composite" presStyleCnt="0"/>
      <dgm:spPr/>
    </dgm:pt>
    <dgm:pt modelId="{329FF7F2-942E-4FEC-88E4-DDC4A269A70D}" type="pres">
      <dgm:prSet presAssocID="{CA21249A-CB77-43E0-A71F-8CE6FBE6E778}" presName="background" presStyleLbl="node0" presStyleIdx="2" presStyleCnt="3"/>
      <dgm:spPr/>
    </dgm:pt>
    <dgm:pt modelId="{D11D6D04-5D76-40DF-BE77-C6E804BA0DCE}" type="pres">
      <dgm:prSet presAssocID="{CA21249A-CB77-43E0-A71F-8CE6FBE6E778}" presName="text" presStyleLbl="fgAcc0" presStyleIdx="2" presStyleCnt="3">
        <dgm:presLayoutVars>
          <dgm:chPref val="3"/>
        </dgm:presLayoutVars>
      </dgm:prSet>
      <dgm:spPr/>
    </dgm:pt>
    <dgm:pt modelId="{EECEE81E-4C30-47DB-A193-DF8472E3BB98}" type="pres">
      <dgm:prSet presAssocID="{CA21249A-CB77-43E0-A71F-8CE6FBE6E778}" presName="hierChild2" presStyleCnt="0"/>
      <dgm:spPr/>
    </dgm:pt>
  </dgm:ptLst>
  <dgm:cxnLst>
    <dgm:cxn modelId="{16130E69-0712-41FB-B287-562AB0FCBDF5}" srcId="{AA8A1FCF-1784-4366-BB97-459D3873D072}" destId="{CA21249A-CB77-43E0-A71F-8CE6FBE6E778}" srcOrd="2" destOrd="0" parTransId="{D2B91954-D5F6-4489-912D-9499B9D08785}" sibTransId="{8BA2EC96-FD38-4BE2-8AB3-3FBCFFF9BAC8}"/>
    <dgm:cxn modelId="{3212316C-7AA0-4917-9E46-BD83B3F7A2FA}" type="presOf" srcId="{D2FA23E8-FD2A-4B0E-BB46-0CB5387CFE7D}" destId="{6F6BFB57-341C-4F44-88C9-74B31A4C42DB}" srcOrd="0" destOrd="0" presId="urn:microsoft.com/office/officeart/2005/8/layout/hierarchy1"/>
    <dgm:cxn modelId="{F7D42F77-57AE-4869-AE7D-D4A1CCD1FC35}" type="presOf" srcId="{8BCBA3D4-94EC-4B27-B365-BD61794D999E}" destId="{7E07A63A-FF76-40E3-8A9D-B865A6C12755}" srcOrd="0" destOrd="0" presId="urn:microsoft.com/office/officeart/2005/8/layout/hierarchy1"/>
    <dgm:cxn modelId="{22CE8DA3-AF1C-4C6A-B1FC-FBB802ED7D8F}" type="presOf" srcId="{AA8A1FCF-1784-4366-BB97-459D3873D072}" destId="{DFBC4D4C-6C4E-40F9-99B7-0763193C9B2C}" srcOrd="0" destOrd="0" presId="urn:microsoft.com/office/officeart/2005/8/layout/hierarchy1"/>
    <dgm:cxn modelId="{FE2ADAB8-078C-45A3-8A74-D0AB0E96F98D}" srcId="{AA8A1FCF-1784-4366-BB97-459D3873D072}" destId="{8BCBA3D4-94EC-4B27-B365-BD61794D999E}" srcOrd="1" destOrd="0" parTransId="{4D2F7684-2DB1-40CB-9F46-F817A75750B3}" sibTransId="{40F88317-51E4-455F-8ACB-606DC663400C}"/>
    <dgm:cxn modelId="{781C36D9-128E-4212-B9A7-39DC7E9278E9}" srcId="{AA8A1FCF-1784-4366-BB97-459D3873D072}" destId="{D2FA23E8-FD2A-4B0E-BB46-0CB5387CFE7D}" srcOrd="0" destOrd="0" parTransId="{A1FDC980-BADF-447D-B5A0-D8F42E133867}" sibTransId="{E98F67CB-C4DE-4ACE-9A82-A2CCEF8666C1}"/>
    <dgm:cxn modelId="{B6131FF3-0A13-40BB-BE92-0BDEAE76CB2D}" type="presOf" srcId="{CA21249A-CB77-43E0-A71F-8CE6FBE6E778}" destId="{D11D6D04-5D76-40DF-BE77-C6E804BA0DCE}" srcOrd="0" destOrd="0" presId="urn:microsoft.com/office/officeart/2005/8/layout/hierarchy1"/>
    <dgm:cxn modelId="{15EF508B-C6F5-4EDC-8F3F-5DD751C931B3}" type="presParOf" srcId="{DFBC4D4C-6C4E-40F9-99B7-0763193C9B2C}" destId="{F5B31601-3AC9-4F5A-85AA-35B217589CFC}" srcOrd="0" destOrd="0" presId="urn:microsoft.com/office/officeart/2005/8/layout/hierarchy1"/>
    <dgm:cxn modelId="{0C636F15-ABAE-4377-80D7-E32E3B7316B5}" type="presParOf" srcId="{F5B31601-3AC9-4F5A-85AA-35B217589CFC}" destId="{DBBC4BFE-9CC1-4F0E-8744-5C86CB6FDF78}" srcOrd="0" destOrd="0" presId="urn:microsoft.com/office/officeart/2005/8/layout/hierarchy1"/>
    <dgm:cxn modelId="{F4A1E91E-6F29-4FF8-B2D8-934BD33CBADD}" type="presParOf" srcId="{DBBC4BFE-9CC1-4F0E-8744-5C86CB6FDF78}" destId="{0B9C00AC-7845-4033-AA99-92D63D69AA95}" srcOrd="0" destOrd="0" presId="urn:microsoft.com/office/officeart/2005/8/layout/hierarchy1"/>
    <dgm:cxn modelId="{72976D4D-5346-41E3-9F5C-7F2BBC7B88BA}" type="presParOf" srcId="{DBBC4BFE-9CC1-4F0E-8744-5C86CB6FDF78}" destId="{6F6BFB57-341C-4F44-88C9-74B31A4C42DB}" srcOrd="1" destOrd="0" presId="urn:microsoft.com/office/officeart/2005/8/layout/hierarchy1"/>
    <dgm:cxn modelId="{01DC8886-7CCA-4AA1-ACD7-F45D10EE67EC}" type="presParOf" srcId="{F5B31601-3AC9-4F5A-85AA-35B217589CFC}" destId="{24B9D255-919B-4329-B120-EB16CE62D646}" srcOrd="1" destOrd="0" presId="urn:microsoft.com/office/officeart/2005/8/layout/hierarchy1"/>
    <dgm:cxn modelId="{EF63469A-65AB-446F-BF1A-6139A24698EC}" type="presParOf" srcId="{DFBC4D4C-6C4E-40F9-99B7-0763193C9B2C}" destId="{036AE623-592C-479B-8F37-643E22C378E7}" srcOrd="1" destOrd="0" presId="urn:microsoft.com/office/officeart/2005/8/layout/hierarchy1"/>
    <dgm:cxn modelId="{8E1E45FB-0926-448A-8888-1F031CE9F3FF}" type="presParOf" srcId="{036AE623-592C-479B-8F37-643E22C378E7}" destId="{D2045A12-9DD6-4A38-B840-DE0C1DD198B2}" srcOrd="0" destOrd="0" presId="urn:microsoft.com/office/officeart/2005/8/layout/hierarchy1"/>
    <dgm:cxn modelId="{A6011403-6AB9-46C5-94B2-3C640D6CE896}" type="presParOf" srcId="{D2045A12-9DD6-4A38-B840-DE0C1DD198B2}" destId="{B5DFA117-EE10-4215-9534-E73B3850BE5A}" srcOrd="0" destOrd="0" presId="urn:microsoft.com/office/officeart/2005/8/layout/hierarchy1"/>
    <dgm:cxn modelId="{1715BBF7-80E4-4FC4-A0D3-8DE40EF290F5}" type="presParOf" srcId="{D2045A12-9DD6-4A38-B840-DE0C1DD198B2}" destId="{7E07A63A-FF76-40E3-8A9D-B865A6C12755}" srcOrd="1" destOrd="0" presId="urn:microsoft.com/office/officeart/2005/8/layout/hierarchy1"/>
    <dgm:cxn modelId="{AF118595-A10B-46F2-82A6-78DD65921169}" type="presParOf" srcId="{036AE623-592C-479B-8F37-643E22C378E7}" destId="{0478B577-63CB-472D-AA16-7E13EABB19A9}" srcOrd="1" destOrd="0" presId="urn:microsoft.com/office/officeart/2005/8/layout/hierarchy1"/>
    <dgm:cxn modelId="{4A90170E-D118-4B68-AC51-24E9C14B72C0}" type="presParOf" srcId="{DFBC4D4C-6C4E-40F9-99B7-0763193C9B2C}" destId="{8BEF4C7C-49C7-4D1F-8062-A1CABAEDF638}" srcOrd="2" destOrd="0" presId="urn:microsoft.com/office/officeart/2005/8/layout/hierarchy1"/>
    <dgm:cxn modelId="{ED2559AB-F192-42A2-B7FD-5E55E70502BE}" type="presParOf" srcId="{8BEF4C7C-49C7-4D1F-8062-A1CABAEDF638}" destId="{BEA8F116-D5C2-4722-823A-EB4DB0B61428}" srcOrd="0" destOrd="0" presId="urn:microsoft.com/office/officeart/2005/8/layout/hierarchy1"/>
    <dgm:cxn modelId="{091621EB-494E-47E6-9734-E8EFE8B26EA1}" type="presParOf" srcId="{BEA8F116-D5C2-4722-823A-EB4DB0B61428}" destId="{329FF7F2-942E-4FEC-88E4-DDC4A269A70D}" srcOrd="0" destOrd="0" presId="urn:microsoft.com/office/officeart/2005/8/layout/hierarchy1"/>
    <dgm:cxn modelId="{3AF11152-B8DD-4E8B-B5B2-184D2421E2CE}" type="presParOf" srcId="{BEA8F116-D5C2-4722-823A-EB4DB0B61428}" destId="{D11D6D04-5D76-40DF-BE77-C6E804BA0DCE}" srcOrd="1" destOrd="0" presId="urn:microsoft.com/office/officeart/2005/8/layout/hierarchy1"/>
    <dgm:cxn modelId="{7803CCA6-B78B-4EC9-A707-0F472B3A8385}" type="presParOf" srcId="{8BEF4C7C-49C7-4D1F-8062-A1CABAEDF638}" destId="{EECEE81E-4C30-47DB-A193-DF8472E3BB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C00AC-7845-4033-AA99-92D63D69AA95}">
      <dsp:nvSpPr>
        <dsp:cNvPr id="0" name=""/>
        <dsp:cNvSpPr/>
      </dsp:nvSpPr>
      <dsp:spPr>
        <a:xfrm>
          <a:off x="117618" y="149"/>
          <a:ext cx="2958324" cy="1878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BFB57-341C-4F44-88C9-74B31A4C42DB}">
      <dsp:nvSpPr>
        <dsp:cNvPr id="0" name=""/>
        <dsp:cNvSpPr/>
      </dsp:nvSpPr>
      <dsp:spPr>
        <a:xfrm>
          <a:off x="446321" y="312417"/>
          <a:ext cx="2958324" cy="1878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Rubber strip</a:t>
          </a:r>
        </a:p>
      </dsp:txBody>
      <dsp:txXfrm>
        <a:off x="501341" y="367437"/>
        <a:ext cx="2848284" cy="1768496"/>
      </dsp:txXfrm>
    </dsp:sp>
    <dsp:sp modelId="{B5DFA117-EE10-4215-9534-E73B3850BE5A}">
      <dsp:nvSpPr>
        <dsp:cNvPr id="0" name=""/>
        <dsp:cNvSpPr/>
      </dsp:nvSpPr>
      <dsp:spPr>
        <a:xfrm>
          <a:off x="3733348" y="149"/>
          <a:ext cx="2958324" cy="1878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7A63A-FF76-40E3-8A9D-B865A6C12755}">
      <dsp:nvSpPr>
        <dsp:cNvPr id="0" name=""/>
        <dsp:cNvSpPr/>
      </dsp:nvSpPr>
      <dsp:spPr>
        <a:xfrm>
          <a:off x="4062051" y="312417"/>
          <a:ext cx="2958324" cy="1878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Aluminium strips</a:t>
          </a:r>
        </a:p>
      </dsp:txBody>
      <dsp:txXfrm>
        <a:off x="4117071" y="367437"/>
        <a:ext cx="2848284" cy="1768496"/>
      </dsp:txXfrm>
    </dsp:sp>
    <dsp:sp modelId="{329FF7F2-942E-4FEC-88E4-DDC4A269A70D}">
      <dsp:nvSpPr>
        <dsp:cNvPr id="0" name=""/>
        <dsp:cNvSpPr/>
      </dsp:nvSpPr>
      <dsp:spPr>
        <a:xfrm>
          <a:off x="7349078" y="149"/>
          <a:ext cx="2958324" cy="1878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D6D04-5D76-40DF-BE77-C6E804BA0DCE}">
      <dsp:nvSpPr>
        <dsp:cNvPr id="0" name=""/>
        <dsp:cNvSpPr/>
      </dsp:nvSpPr>
      <dsp:spPr>
        <a:xfrm>
          <a:off x="7677781" y="312417"/>
          <a:ext cx="2958324" cy="1878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For </a:t>
          </a:r>
          <a:r>
            <a:rPr lang="en-US" sz="4100" kern="1200" dirty="0" err="1"/>
            <a:t>Childeren</a:t>
          </a:r>
          <a:r>
            <a:rPr lang="en-US" sz="4100" kern="1200" dirty="0"/>
            <a:t>!!!</a:t>
          </a:r>
        </a:p>
      </dsp:txBody>
      <dsp:txXfrm>
        <a:off x="7732801" y="367437"/>
        <a:ext cx="2848284" cy="176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FE5F0-96E6-46CD-978B-D48C1D0723AD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3C332-5683-4FFF-AC3C-AEAF00A0EA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41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941050-EA70-443E-90EB-9A9ABCE56FFB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430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01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67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76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2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63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68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38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41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65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941050-EA70-443E-90EB-9A9ABCE56FFB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756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9941050-EA70-443E-90EB-9A9ABCE56FFB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4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10BC3-01FD-23C7-8C01-2180364D6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dsfsdf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60F9DE-4B11-F0C0-746A-086FF6162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BEBDB81-D910-B7A9-BEBC-84F4C5C2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7077"/>
            <a:ext cx="12192000" cy="68580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CE10437-E901-1264-7D44-67363F41C6A4}"/>
              </a:ext>
            </a:extLst>
          </p:cNvPr>
          <p:cNvSpPr txBox="1"/>
          <p:nvPr/>
        </p:nvSpPr>
        <p:spPr>
          <a:xfrm>
            <a:off x="0" y="5980923"/>
            <a:ext cx="12192000" cy="877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5100" b="1" dirty="0"/>
              <a:t>                            Music Light </a:t>
            </a:r>
            <a:r>
              <a:rPr lang="nl-BE" sz="5100" b="1" dirty="0" err="1"/>
              <a:t>Tiles</a:t>
            </a:r>
            <a:endParaRPr lang="nl-NL" sz="5100" b="1" dirty="0"/>
          </a:p>
        </p:txBody>
      </p:sp>
    </p:spTree>
    <p:extLst>
      <p:ext uri="{BB962C8B-B14F-4D97-AF65-F5344CB8AC3E}">
        <p14:creationId xmlns:p14="http://schemas.microsoft.com/office/powerpoint/2010/main" val="141190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83005-925D-70C0-66A1-76DD6B82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76" y="3115882"/>
            <a:ext cx="4591259" cy="6262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00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TeamMembers</a:t>
            </a:r>
            <a:endParaRPr lang="en-US" sz="5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2B97BB6D-A161-FE94-9617-8A6BF27A4753}"/>
              </a:ext>
            </a:extLst>
          </p:cNvPr>
          <p:cNvSpPr/>
          <p:nvPr/>
        </p:nvSpPr>
        <p:spPr>
          <a:xfrm>
            <a:off x="6096000" y="1316428"/>
            <a:ext cx="4404049" cy="8584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000" dirty="0">
                <a:latin typeface="Verdana" panose="020B0604030504040204" pitchFamily="34" charset="0"/>
                <a:ea typeface="Verdana" panose="020B0604030504040204" pitchFamily="34" charset="0"/>
              </a:rPr>
              <a:t>Rob </a:t>
            </a:r>
            <a:r>
              <a:rPr lang="nl-BE" sz="3000" dirty="0" err="1">
                <a:latin typeface="Verdana" panose="020B0604030504040204" pitchFamily="34" charset="0"/>
                <a:ea typeface="Verdana" panose="020B0604030504040204" pitchFamily="34" charset="0"/>
              </a:rPr>
              <a:t>Cocquyt</a:t>
            </a:r>
            <a:endParaRPr lang="nl-NL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F8A8C6F-FF76-E72D-785C-E9BF5AC2750B}"/>
              </a:ext>
            </a:extLst>
          </p:cNvPr>
          <p:cNvSpPr txBox="1"/>
          <p:nvPr/>
        </p:nvSpPr>
        <p:spPr>
          <a:xfrm>
            <a:off x="6234574" y="2174844"/>
            <a:ext cx="4126900" cy="36779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MQTT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General </a:t>
            </a:r>
            <a:r>
              <a:rPr lang="nl-BE" sz="2500" dirty="0" err="1">
                <a:solidFill>
                  <a:schemeClr val="bg1"/>
                </a:solidFill>
              </a:rPr>
              <a:t>tasks</a:t>
            </a: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8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35FC53FB-9669-0D05-3EB1-9653AEC1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0AD1F537-DFEA-C77C-78F2-B0204E668141}"/>
              </a:ext>
            </a:extLst>
          </p:cNvPr>
          <p:cNvSpPr txBox="1">
            <a:spLocks/>
          </p:cNvSpPr>
          <p:nvPr/>
        </p:nvSpPr>
        <p:spPr>
          <a:xfrm>
            <a:off x="497576" y="3115882"/>
            <a:ext cx="4591259" cy="62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>
                <a:solidFill>
                  <a:srgbClr val="FFFFFF"/>
                </a:solidFill>
                <a:latin typeface="Arial Rounded MT Bold" panose="020F0704030504030204" pitchFamily="34" charset="0"/>
              </a:rPr>
              <a:t>TeamMembers</a:t>
            </a:r>
            <a:endParaRPr lang="en-US" sz="5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hthoek: afgeronde hoeken 25">
            <a:extLst>
              <a:ext uri="{FF2B5EF4-FFF2-40B4-BE49-F238E27FC236}">
                <a16:creationId xmlns:a16="http://schemas.microsoft.com/office/drawing/2014/main" id="{FFF486EE-B74F-782D-7CC5-230067FE7A58}"/>
              </a:ext>
            </a:extLst>
          </p:cNvPr>
          <p:cNvSpPr/>
          <p:nvPr/>
        </p:nvSpPr>
        <p:spPr>
          <a:xfrm>
            <a:off x="6096000" y="1316428"/>
            <a:ext cx="4404049" cy="8584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000" dirty="0">
                <a:latin typeface="Verdana" panose="020B0604030504040204" pitchFamily="34" charset="0"/>
                <a:ea typeface="Verdana" panose="020B0604030504040204" pitchFamily="34" charset="0"/>
              </a:rPr>
              <a:t>Ruben Belligh</a:t>
            </a:r>
            <a:endParaRPr lang="nl-NL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DBB1EDB-2E66-B46A-42AE-4CF526AD9E81}"/>
              </a:ext>
            </a:extLst>
          </p:cNvPr>
          <p:cNvSpPr txBox="1"/>
          <p:nvPr/>
        </p:nvSpPr>
        <p:spPr>
          <a:xfrm>
            <a:off x="6234574" y="2174844"/>
            <a:ext cx="4126900" cy="36779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/>
              <a:t>Person </a:t>
            </a:r>
            <a:r>
              <a:rPr lang="nl-BE" sz="2500" dirty="0" err="1"/>
              <a:t>Detection</a:t>
            </a:r>
            <a:endParaRPr lang="nl-BE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 err="1"/>
              <a:t>Documentation</a:t>
            </a:r>
            <a:endParaRPr lang="nl-BE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/>
          </a:p>
          <a:p>
            <a:endParaRPr lang="nl-BE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8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C8E1B05-E935-DCC9-9F07-4FFA6834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76" y="3115882"/>
            <a:ext cx="4591259" cy="6262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00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TeamMembers</a:t>
            </a:r>
            <a:endParaRPr lang="en-US" sz="5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FC58D044-235E-AF9A-FDE3-AC986ED97E43}"/>
              </a:ext>
            </a:extLst>
          </p:cNvPr>
          <p:cNvSpPr/>
          <p:nvPr/>
        </p:nvSpPr>
        <p:spPr>
          <a:xfrm>
            <a:off x="6096000" y="1316428"/>
            <a:ext cx="4404049" cy="8584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000" dirty="0">
                <a:latin typeface="Verdana" panose="020B0604030504040204" pitchFamily="34" charset="0"/>
                <a:ea typeface="Verdana" panose="020B0604030504040204" pitchFamily="34" charset="0"/>
              </a:rPr>
              <a:t>Luca De Clerck</a:t>
            </a:r>
            <a:endParaRPr lang="nl-NL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14CBA23-8AAE-FB9C-E290-873F0FDB7468}"/>
              </a:ext>
            </a:extLst>
          </p:cNvPr>
          <p:cNvSpPr txBox="1"/>
          <p:nvPr/>
        </p:nvSpPr>
        <p:spPr>
          <a:xfrm>
            <a:off x="6234574" y="2174844"/>
            <a:ext cx="4126900" cy="36779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Led strip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Web-socket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 err="1">
                <a:solidFill>
                  <a:schemeClr val="bg1"/>
                </a:solidFill>
              </a:rPr>
              <a:t>Test-Script</a:t>
            </a: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5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3CBE4D9-5BD5-CC23-F4BC-494455AC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76" y="3115882"/>
            <a:ext cx="4591259" cy="6262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00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TeamMembers</a:t>
            </a:r>
            <a:endParaRPr lang="en-US" sz="5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BD4A1158-5C2C-CBE0-0DD8-F19945D120E1}"/>
              </a:ext>
            </a:extLst>
          </p:cNvPr>
          <p:cNvSpPr/>
          <p:nvPr/>
        </p:nvSpPr>
        <p:spPr>
          <a:xfrm>
            <a:off x="6096000" y="1316428"/>
            <a:ext cx="4404049" cy="8584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000" dirty="0">
                <a:latin typeface="Verdana" panose="020B0604030504040204" pitchFamily="34" charset="0"/>
                <a:ea typeface="Verdana" panose="020B0604030504040204" pitchFamily="34" charset="0"/>
              </a:rPr>
              <a:t>Alberiek </a:t>
            </a:r>
            <a:r>
              <a:rPr lang="nl-BE" sz="3000" dirty="0" err="1">
                <a:latin typeface="Verdana" panose="020B0604030504040204" pitchFamily="34" charset="0"/>
                <a:ea typeface="Verdana" panose="020B0604030504040204" pitchFamily="34" charset="0"/>
              </a:rPr>
              <a:t>Depreytere</a:t>
            </a:r>
            <a:endParaRPr lang="nl-NL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58EC80B-11D2-E507-6835-91386F502A29}"/>
              </a:ext>
            </a:extLst>
          </p:cNvPr>
          <p:cNvSpPr txBox="1"/>
          <p:nvPr/>
        </p:nvSpPr>
        <p:spPr>
          <a:xfrm>
            <a:off x="6234574" y="2174844"/>
            <a:ext cx="4126900" cy="36779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Elektronica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Speaker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9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08717F11-EBC2-A976-80D5-01C311F58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8" b="20284"/>
          <a:stretch/>
        </p:blipFill>
        <p:spPr>
          <a:xfrm>
            <a:off x="20" y="10"/>
            <a:ext cx="12191980" cy="225369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1422B8-C801-0DEF-FAE0-AAE92756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592578"/>
            <a:ext cx="10772775" cy="1092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Person </a:t>
            </a:r>
            <a:r>
              <a:rPr lang="en-US" sz="400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Detectie</a:t>
            </a:r>
            <a:endParaRPr lang="en-US" sz="4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4" name="Tekstvak 5">
            <a:extLst>
              <a:ext uri="{FF2B5EF4-FFF2-40B4-BE49-F238E27FC236}">
                <a16:creationId xmlns:a16="http://schemas.microsoft.com/office/drawing/2014/main" id="{ED432ABC-2C55-68A4-9829-6976C416941F}"/>
              </a:ext>
            </a:extLst>
          </p:cNvPr>
          <p:cNvGraphicFramePr/>
          <p:nvPr/>
        </p:nvGraphicFramePr>
        <p:xfrm>
          <a:off x="676656" y="3685308"/>
          <a:ext cx="10753725" cy="2191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512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BB3F4F9-77B9-5EE7-07CA-41194DC0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2285"/>
            <a:ext cx="5128591" cy="6900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78439186-7961-CD2F-41CD-427C2F53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5" y="3069166"/>
            <a:ext cx="5629274" cy="719667"/>
          </a:xfrm>
        </p:spPr>
        <p:txBody>
          <a:bodyPr>
            <a:normAutofit/>
          </a:bodyPr>
          <a:lstStyle/>
          <a:p>
            <a:r>
              <a:rPr lang="nl-BE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Elektrisch Schema</a:t>
            </a:r>
            <a:endParaRPr lang="nl-NL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9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AFA25-DCDD-320D-888C-64ED5B99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73224"/>
            <a:ext cx="10782300" cy="989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5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Materials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4E6C859-514D-3526-7437-3A2290C96596}"/>
              </a:ext>
            </a:extLst>
          </p:cNvPr>
          <p:cNvSpPr txBox="1"/>
          <p:nvPr/>
        </p:nvSpPr>
        <p:spPr>
          <a:xfrm>
            <a:off x="1306286" y="1362269"/>
            <a:ext cx="647544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 err="1">
                <a:solidFill>
                  <a:schemeClr val="bg1"/>
                </a:solidFill>
              </a:rPr>
              <a:t>Shelf</a:t>
            </a:r>
            <a:r>
              <a:rPr lang="nl-BE" sz="2500" dirty="0">
                <a:solidFill>
                  <a:schemeClr val="bg1"/>
                </a:solidFill>
              </a:rPr>
              <a:t> (400 x 400mm)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PLA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Speaker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ESP-32</a:t>
            </a:r>
            <a:endParaRPr lang="nl-NL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500" dirty="0">
                <a:solidFill>
                  <a:schemeClr val="bg1"/>
                </a:solidFill>
              </a:rPr>
              <a:t>DC </a:t>
            </a:r>
            <a:r>
              <a:rPr lang="nl-NL" sz="2500" dirty="0" err="1">
                <a:solidFill>
                  <a:schemeClr val="bg1"/>
                </a:solidFill>
              </a:rPr>
              <a:t>DC</a:t>
            </a:r>
            <a:r>
              <a:rPr lang="nl-NL" sz="2500" dirty="0">
                <a:solidFill>
                  <a:schemeClr val="bg1"/>
                </a:solidFill>
              </a:rPr>
              <a:t> Step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500" dirty="0">
                <a:solidFill>
                  <a:schemeClr val="bg1"/>
                </a:solidFill>
              </a:rPr>
              <a:t>Media </a:t>
            </a:r>
            <a:r>
              <a:rPr lang="nl-NL" sz="2500" dirty="0" err="1">
                <a:solidFill>
                  <a:schemeClr val="bg1"/>
                </a:solidFill>
              </a:rPr>
              <a:t>Player</a:t>
            </a:r>
            <a:endParaRPr lang="nl-NL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500" dirty="0">
                <a:solidFill>
                  <a:schemeClr val="bg1"/>
                </a:solidFill>
              </a:rPr>
              <a:t>Aluminium Tape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500" dirty="0" err="1">
                <a:solidFill>
                  <a:schemeClr val="bg1"/>
                </a:solidFill>
              </a:rPr>
              <a:t>Ruberen</a:t>
            </a:r>
            <a:r>
              <a:rPr lang="nl-NL" sz="2500" dirty="0">
                <a:solidFill>
                  <a:schemeClr val="bg1"/>
                </a:solidFill>
              </a:rPr>
              <a:t> Strip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500" dirty="0" err="1">
                <a:solidFill>
                  <a:schemeClr val="bg1"/>
                </a:solidFill>
              </a:rPr>
              <a:t>Polycarbonate</a:t>
            </a:r>
            <a:r>
              <a:rPr lang="nl-NL" sz="2500" dirty="0">
                <a:solidFill>
                  <a:schemeClr val="bg1"/>
                </a:solidFill>
              </a:rPr>
              <a:t> (5mm)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500" dirty="0">
                <a:solidFill>
                  <a:schemeClr val="bg1"/>
                </a:solidFill>
              </a:rPr>
              <a:t>Power Supply</a:t>
            </a:r>
            <a:endParaRPr lang="nl-BE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1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46188-52BC-B86E-EEA8-84C7F7BC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770467"/>
            <a:ext cx="10782300" cy="3294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6049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70</Words>
  <Application>Microsoft Office PowerPoint</Application>
  <PresentationFormat>Breedbeeld</PresentationFormat>
  <Paragraphs>63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Verdana</vt:lpstr>
      <vt:lpstr>Metropolitan</vt:lpstr>
      <vt:lpstr>dsfsdf</vt:lpstr>
      <vt:lpstr>TeamMembers</vt:lpstr>
      <vt:lpstr>PowerPoint-presentatie</vt:lpstr>
      <vt:lpstr>TeamMembers</vt:lpstr>
      <vt:lpstr>TeamMembers</vt:lpstr>
      <vt:lpstr>Person Detectie</vt:lpstr>
      <vt:lpstr>Elektrisch Schema</vt:lpstr>
      <vt:lpstr>Materials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dsfsdf</dc:title>
  <dc:creator>ruben belligh</dc:creator>
  <cp:lastModifiedBy>ruben belligh</cp:lastModifiedBy>
  <cp:revision>1</cp:revision>
  <dcterms:created xsi:type="dcterms:W3CDTF">2023-11-27T08:39:56Z</dcterms:created>
  <dcterms:modified xsi:type="dcterms:W3CDTF">2023-11-27T18:58:32Z</dcterms:modified>
</cp:coreProperties>
</file>