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8"/>
  </p:notesMasterIdLst>
  <p:handoutMasterIdLst>
    <p:handoutMasterId r:id="rId9"/>
  </p:handoutMasterIdLst>
  <p:sldIdLst>
    <p:sldId id="284" r:id="rId5"/>
    <p:sldId id="289" r:id="rId6"/>
    <p:sldId id="290" r:id="rId7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1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D819C-C7A2-4F20-B8D8-802B00C3E16B}" type="datetime1">
              <a:rPr lang="nl-NL" smtClean="0"/>
              <a:t>13-1-2023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53C5CA-DDF7-445B-993E-2BA682697E9B}" type="datetime1">
              <a:rPr lang="nl-NL" noProof="0" smtClean="0"/>
              <a:t>13-1-2023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23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e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19" name="Tijdelijke aanduiding voor tekst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0" name="Tijdelijke aanduiding voor tekst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1" name="Tijdelijke aanduiding voor tekst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2" name="Tijdelijke aanduiding voor tekst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3" name="Tijdelijke aanduiding voor tekst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4" name="Tijdelijke aanduiding voor tekst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5" name="Tijdelijke aanduiding voor tekst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jdelijke aanduiding voor tekst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35" name="Tijdelijke aanduiding voor tekst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0" name="Tijdelijke aanduiding voor tekst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1" name="Tijdelijke aanduiding voor tekst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2" name="Tijdelijke aanduiding voor tekst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3" name="Tijdelijke aanduiding voor tekst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4" name="Tijdelijke aanduiding voor tekst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5" name="Tijdelijke aanduiding voor tekst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6" name="Tijdelijke aanduiding voor tekst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7" name="Tijdelijke aanduiding voor tekst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8" name="Tijdelijke aanduiding voor tekst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9" name="Tijdelijke aanduiding voor tekst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0" name="Tijdelijke aanduiding voor tekst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61" name="Tijdelijke aanduiding voor tekst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2" name="Tijdelijke aanduiding voor tekst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63" name="Tijdelijke aanduiding voor tekst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dubbele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jdelijke aanduiding voor tekst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1" name="Tijdelijke aanduiding voor tekst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2" name="Tijdelijke aanduiding voor tekst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3" name="Tijdelijke aanduiding voor tekst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4" name="Tijdelijke aanduiding voor tekst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5" name="Tijdelijke aanduiding voor tekst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6" name="Tijdelijke aanduiding voor tekst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7" name="Tijdelijke aanduiding voor tekst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8" name="Tijdelijke aanduiding voor tekst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9" name="Tijdelijke aanduiding voor tekst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0" name="Tijdelijke aanduiding voor tekst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1" name="Tijdelijke aanduiding voor tekst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2" name="Tijdelijke aanduiding voor tekst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3" name="Tijdelijke aanduiding voor tekst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4" name="Tijdelijke aanduiding voor tekst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5" name="Tijdelijke aanduiding voor tekst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6" name="Tijdelijke aanduiding voor tekst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7" name="Tijdelijke aanduiding voor tekst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8" name="Tijdelijke aanduiding voor tekst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9" name="Tijdelijke aanduiding voor tekst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70" name="Tijdelijke aanduiding voor tekst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71" name="Tijdelijke aanduiding voor tekst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72" name="Tijdelijke aanduiding voor tekst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73" name="Tijdelijke aanduiding voor tekst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F72E65D-B252-4CA7-B356-799A464D1579}" type="datetime1">
              <a:rPr lang="nl-NL" noProof="0" smtClean="0"/>
              <a:t>13-1-2023</a:t>
            </a:fld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3200" dirty="0">
                <a:solidFill>
                  <a:schemeClr val="accent5"/>
                </a:solidFill>
              </a:rPr>
              <a:t>Git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400" dirty="0" err="1">
                <a:solidFill>
                  <a:srgbClr val="00B0F0"/>
                </a:solidFill>
              </a:rPr>
              <a:t>GitLab</a:t>
            </a:r>
            <a:endParaRPr lang="nl-NL" sz="1400" dirty="0">
              <a:solidFill>
                <a:srgbClr val="00B0F0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>
                <a:solidFill>
                  <a:schemeClr val="accent3"/>
                </a:solidFill>
              </a:rPr>
              <a:t>Start eigen product programmeren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000" dirty="0" err="1">
                <a:solidFill>
                  <a:schemeClr val="accent4"/>
                </a:solidFill>
              </a:rPr>
              <a:t>Testframework</a:t>
            </a:r>
            <a:r>
              <a:rPr lang="nl-NL" sz="1000" dirty="0">
                <a:solidFill>
                  <a:schemeClr val="accent4"/>
                </a:solidFill>
              </a:rPr>
              <a:t> Karate</a:t>
            </a:r>
          </a:p>
        </p:txBody>
      </p:sp>
      <p:sp>
        <p:nvSpPr>
          <p:cNvPr id="23" name="Vrije vorm: Vorm 22" descr="tijdlijn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>
              <a:solidFill>
                <a:schemeClr val="accent2"/>
              </a:solidFill>
            </a:endParaRPr>
          </a:p>
        </p:txBody>
      </p:sp>
      <p:sp>
        <p:nvSpPr>
          <p:cNvPr id="2" name="Ovaal 1" descr="tijdlijneindpunten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sp>
        <p:nvSpPr>
          <p:cNvPr id="3" name="Ovaal 2" descr="tijdlijneindpunten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>
              <a:solidFill>
                <a:srgbClr val="20A472"/>
              </a:solidFill>
            </a:endParaRP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nl-NL" dirty="0"/>
              <a:t>Karate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API testen, UI testen, Performance testen</a:t>
            </a:r>
          </a:p>
          <a:p>
            <a:pPr rtl="0"/>
            <a:endParaRPr lang="nl-NL" dirty="0"/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Git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Project in Git maken waar alles kan worden opgeslagen</a:t>
            </a:r>
          </a:p>
          <a:p>
            <a:pPr rtl="0"/>
            <a:endParaRPr lang="nl-NL" dirty="0"/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nl-NL" dirty="0" err="1"/>
              <a:t>GitLab</a:t>
            </a:r>
            <a:endParaRPr lang="nl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r>
              <a:rPr lang="nl-NL" dirty="0"/>
              <a:t>De eerste </a:t>
            </a:r>
            <a:r>
              <a:rPr lang="nl-NL" dirty="0" err="1"/>
              <a:t>build</a:t>
            </a:r>
            <a:r>
              <a:rPr lang="nl-NL" dirty="0"/>
              <a:t> van het opbouwen en uitvoeren van karate testen vanuit GIT</a:t>
            </a:r>
          </a:p>
          <a:p>
            <a:pPr rtl="0"/>
            <a:endParaRPr lang="nl-NL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nl-NL" dirty="0"/>
              <a:t>Product</a:t>
            </a:r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nl-NL" dirty="0"/>
              <a:t>Het opzetten van een eigen product zodat alle (toekomstige) </a:t>
            </a:r>
            <a:r>
              <a:rPr lang="nl-NL" dirty="0" err="1"/>
              <a:t>testframeworks</a:t>
            </a:r>
            <a:r>
              <a:rPr lang="nl-NL" dirty="0"/>
              <a:t> hierop kunnen worden afgetrapt</a:t>
            </a:r>
          </a:p>
          <a:p>
            <a:pPr rtl="0"/>
            <a:endParaRPr lang="nl-NL" dirty="0"/>
          </a:p>
        </p:txBody>
      </p:sp>
      <p:sp>
        <p:nvSpPr>
          <p:cNvPr id="34" name="Titel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Product-</a:t>
            </a:r>
            <a:r>
              <a:rPr lang="nl-NL" dirty="0" err="1"/>
              <a:t>roadmap</a:t>
            </a:r>
            <a:r>
              <a:rPr lang="nl-NL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: Vorm 1" descr="tijdlijn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340122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>
              <a:solidFill>
                <a:schemeClr val="bg1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>
                <a:solidFill>
                  <a:schemeClr val="accent5"/>
                </a:solidFill>
              </a:rPr>
              <a:t>API programmeertaal besluit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>
                <a:solidFill>
                  <a:schemeClr val="accent6"/>
                </a:solidFill>
              </a:rPr>
              <a:t>UI programmeertaalbesluit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 err="1">
                <a:solidFill>
                  <a:schemeClr val="accent3"/>
                </a:solidFill>
              </a:rPr>
              <a:t>Usecase</a:t>
            </a:r>
            <a:r>
              <a:rPr lang="nl-NL" sz="800" dirty="0">
                <a:solidFill>
                  <a:schemeClr val="accent3"/>
                </a:solidFill>
              </a:rPr>
              <a:t> 1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>
                <a:solidFill>
                  <a:schemeClr val="accent4"/>
                </a:solidFill>
              </a:rPr>
              <a:t>Database</a:t>
            </a:r>
          </a:p>
        </p:txBody>
      </p:sp>
      <p:sp>
        <p:nvSpPr>
          <p:cNvPr id="51" name="Ovaal 50" descr="tijdlijneindpunten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259701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sp>
        <p:nvSpPr>
          <p:cNvPr id="31" name="Ovaal 30" descr="tijdlijneindpunten">
            <a:extLst>
              <a:ext uri="{FF2B5EF4-FFF2-40B4-BE49-F238E27FC236}">
                <a16:creationId xmlns:a16="http://schemas.microsoft.com/office/drawing/2014/main" id="{ADA048D0-8338-452D-AF0D-7D6C9C599BD4}"/>
              </a:ext>
            </a:extLst>
          </p:cNvPr>
          <p:cNvSpPr/>
          <p:nvPr/>
        </p:nvSpPr>
        <p:spPr>
          <a:xfrm>
            <a:off x="5666452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sp>
        <p:nvSpPr>
          <p:cNvPr id="33" name="Vrije vorm: Vorm 32" descr="tijdlijn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6434370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>
              <a:solidFill>
                <a:schemeClr val="bg1"/>
              </a:solidFill>
            </a:endParaRP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8038456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000" dirty="0">
                <a:solidFill>
                  <a:schemeClr val="accent5"/>
                </a:solidFill>
              </a:rPr>
              <a:t>Karate API &amp; UI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939078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>
                <a:solidFill>
                  <a:schemeClr val="accent6"/>
                </a:solidFill>
              </a:rPr>
              <a:t>Code </a:t>
            </a:r>
            <a:r>
              <a:rPr lang="nl-NL" sz="800" dirty="0" err="1">
                <a:solidFill>
                  <a:schemeClr val="accent6"/>
                </a:solidFill>
              </a:rPr>
              <a:t>coverage</a:t>
            </a:r>
            <a:endParaRPr lang="nl-NL" sz="800" dirty="0">
              <a:solidFill>
                <a:schemeClr val="accent6"/>
              </a:solidFill>
            </a:endParaRP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743113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 err="1">
                <a:solidFill>
                  <a:schemeClr val="accent3"/>
                </a:solidFill>
              </a:rPr>
              <a:t>GitLab</a:t>
            </a:r>
            <a:endParaRPr lang="nl-NL" sz="800" dirty="0">
              <a:solidFill>
                <a:schemeClr val="accent3"/>
              </a:solidFill>
            </a:endParaRP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68612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>
                <a:solidFill>
                  <a:schemeClr val="accent4"/>
                </a:solidFill>
              </a:rPr>
              <a:t>Unittests</a:t>
            </a:r>
          </a:p>
        </p:txBody>
      </p:sp>
      <p:sp>
        <p:nvSpPr>
          <p:cNvPr id="70" name="Ovaal 69" descr="tijdlijneindpunten">
            <a:extLst>
              <a:ext uri="{FF2B5EF4-FFF2-40B4-BE49-F238E27FC236}">
                <a16:creationId xmlns:a16="http://schemas.microsoft.com/office/drawing/2014/main" id="{96AFF1A5-C326-45A3-9DDD-4193AFEF1A15}"/>
              </a:ext>
            </a:extLst>
          </p:cNvPr>
          <p:cNvSpPr/>
          <p:nvPr/>
        </p:nvSpPr>
        <p:spPr>
          <a:xfrm>
            <a:off x="6353949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sp>
        <p:nvSpPr>
          <p:cNvPr id="71" name="Ovaal 70" descr="tijdlijneindpunten">
            <a:extLst>
              <a:ext uri="{FF2B5EF4-FFF2-40B4-BE49-F238E27FC236}">
                <a16:creationId xmlns:a16="http://schemas.microsoft.com/office/drawing/2014/main" id="{77EBB638-4BD1-47AC-94FB-DCD6B28116F6}"/>
              </a:ext>
            </a:extLst>
          </p:cNvPr>
          <p:cNvSpPr/>
          <p:nvPr/>
        </p:nvSpPr>
        <p:spPr>
          <a:xfrm>
            <a:off x="11760700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nl-NL" dirty="0"/>
              <a:t>Database</a:t>
            </a:r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Opzetten van database</a:t>
            </a:r>
          </a:p>
          <a:p>
            <a:pPr rtl="0"/>
            <a:endParaRPr lang="nl-NL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API</a:t>
            </a:r>
          </a:p>
        </p:txBody>
      </p:sp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nl-NL" dirty="0"/>
              <a:t>Onderzoeken welke taal nodig is voor API</a:t>
            </a:r>
          </a:p>
          <a:p>
            <a:pPr rtl="0"/>
            <a:endParaRPr lang="nl-NL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nl-NL" dirty="0"/>
              <a:t>UI</a:t>
            </a:r>
          </a:p>
        </p:txBody>
      </p:sp>
      <p:sp>
        <p:nvSpPr>
          <p:cNvPr id="28" name="Tijdelijke aanduiding voor tekst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nl-NL" dirty="0"/>
              <a:t>Kiezen en onderzoeken van UI taal</a:t>
            </a:r>
          </a:p>
          <a:p>
            <a:pPr rtl="0"/>
            <a:endParaRPr lang="nl-NL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nl-NL" dirty="0"/>
              <a:t>Start product</a:t>
            </a:r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nl-NL" dirty="0"/>
              <a:t>Eerste </a:t>
            </a:r>
            <a:r>
              <a:rPr lang="nl-NL" dirty="0" err="1"/>
              <a:t>usecase</a:t>
            </a:r>
            <a:r>
              <a:rPr lang="nl-NL" dirty="0"/>
              <a:t> die zowel DB, API als UI raakt</a:t>
            </a:r>
          </a:p>
          <a:p>
            <a:pPr rtl="0"/>
            <a:endParaRPr lang="nl-NL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nl-NL" dirty="0" err="1"/>
              <a:t>Unitest</a:t>
            </a:r>
            <a:endParaRPr lang="nl-NL" dirty="0"/>
          </a:p>
        </p:txBody>
      </p:sp>
      <p:sp>
        <p:nvSpPr>
          <p:cNvPr id="30" name="Tijdelijke aanduiding voor tekst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nl-NL" dirty="0"/>
              <a:t>Het maken, uitvoeren van de </a:t>
            </a:r>
            <a:r>
              <a:rPr lang="nl-NL" dirty="0" err="1"/>
              <a:t>unitest</a:t>
            </a:r>
            <a:r>
              <a:rPr lang="nl-NL" dirty="0"/>
              <a:t> behorende bij usecase0</a:t>
            </a:r>
          </a:p>
          <a:p>
            <a:pPr rtl="0"/>
            <a:endParaRPr lang="nl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nl-NL" dirty="0"/>
              <a:t>Karate</a:t>
            </a:r>
          </a:p>
        </p:txBody>
      </p:sp>
      <p:sp>
        <p:nvSpPr>
          <p:cNvPr id="32" name="Tijdelijke aanduiding voor tekst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nl-NL" dirty="0"/>
              <a:t>Eerste karate test uitvoeren op usecase0</a:t>
            </a:r>
          </a:p>
          <a:p>
            <a:pPr rtl="0"/>
            <a:endParaRPr lang="nl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nl-NL" dirty="0"/>
              <a:t>Code </a:t>
            </a:r>
            <a:r>
              <a:rPr lang="nl-NL" sz="1400" dirty="0" err="1"/>
              <a:t>coverage</a:t>
            </a:r>
            <a:endParaRPr lang="nl-NL" sz="1400" dirty="0"/>
          </a:p>
        </p:txBody>
      </p:sp>
      <p:sp>
        <p:nvSpPr>
          <p:cNvPr id="38" name="Tijdelijke aanduiding voor tekst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nl-NL" dirty="0"/>
              <a:t>Implementeren van code </a:t>
            </a:r>
            <a:r>
              <a:rPr lang="nl-NL" dirty="0" err="1"/>
              <a:t>coverage</a:t>
            </a:r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/>
          <a:lstStyle/>
          <a:p>
            <a:pPr rtl="0"/>
            <a:r>
              <a:rPr lang="nl-NL" dirty="0" err="1"/>
              <a:t>Gitlab</a:t>
            </a:r>
            <a:endParaRPr lang="nl-NL" dirty="0"/>
          </a:p>
        </p:txBody>
      </p:sp>
      <p:sp>
        <p:nvSpPr>
          <p:cNvPr id="39" name="Tijdelijke aanduiding voor tekst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r>
              <a:rPr lang="nl-NL" dirty="0"/>
              <a:t>Start met inrichting </a:t>
            </a:r>
            <a:r>
              <a:rPr lang="nl-NL" dirty="0" err="1"/>
              <a:t>GitLab</a:t>
            </a:r>
            <a:endParaRPr lang="nl-NL" dirty="0"/>
          </a:p>
          <a:p>
            <a:pPr rtl="0"/>
            <a:endParaRPr lang="nl-NL" dirty="0"/>
          </a:p>
        </p:txBody>
      </p:sp>
      <p:sp>
        <p:nvSpPr>
          <p:cNvPr id="45" name="Titel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Product-</a:t>
            </a:r>
            <a:r>
              <a:rPr lang="nl-NL" dirty="0" err="1"/>
              <a:t>roadmap</a:t>
            </a:r>
            <a:r>
              <a:rPr lang="nl-NL" dirty="0"/>
              <a:t> II &amp; III </a:t>
            </a: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0953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000" dirty="0">
                <a:solidFill>
                  <a:schemeClr val="accent5"/>
                </a:solidFill>
              </a:rPr>
              <a:t>API in </a:t>
            </a:r>
            <a:r>
              <a:rPr lang="nl-NL" sz="1000" dirty="0" err="1">
                <a:solidFill>
                  <a:schemeClr val="accent5"/>
                </a:solidFill>
              </a:rPr>
              <a:t>jenkins</a:t>
            </a:r>
            <a:endParaRPr lang="nl-NL" sz="1000" dirty="0">
              <a:solidFill>
                <a:schemeClr val="accent5"/>
              </a:solidFill>
            </a:endParaRP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6"/>
                </a:solidFill>
              </a:rPr>
              <a:t>UI</a:t>
            </a: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000" dirty="0">
                <a:solidFill>
                  <a:schemeClr val="accent3"/>
                </a:solidFill>
              </a:rPr>
              <a:t>Unittests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>
                <a:solidFill>
                  <a:schemeClr val="accent4"/>
                </a:solidFill>
              </a:rPr>
              <a:t>DB script</a:t>
            </a:r>
          </a:p>
        </p:txBody>
      </p:sp>
      <p:sp>
        <p:nvSpPr>
          <p:cNvPr id="122" name="Vrije vorm: Vorm 121" descr="tijdlijn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>
              <a:solidFill>
                <a:schemeClr val="bg1"/>
              </a:solidFill>
            </a:endParaRPr>
          </a:p>
        </p:txBody>
      </p:sp>
      <p:sp>
        <p:nvSpPr>
          <p:cNvPr id="123" name="Ovaal 122" descr="tijdlijneindpunten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sp>
        <p:nvSpPr>
          <p:cNvPr id="124" name="Ovaal 123" descr="tijdlijneindpunten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8073F816-3D0A-4E38-8B67-6C666F8ED42F}"/>
              </a:ext>
            </a:extLst>
          </p:cNvPr>
          <p:cNvSpPr/>
          <p:nvPr/>
        </p:nvSpPr>
        <p:spPr>
          <a:xfrm>
            <a:off x="450401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5"/>
                </a:solidFill>
              </a:rPr>
              <a:t>CC</a:t>
            </a:r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E260482C-CC6B-42CA-956C-A7F7C57B9121}"/>
              </a:ext>
            </a:extLst>
          </p:cNvPr>
          <p:cNvSpPr/>
          <p:nvPr/>
        </p:nvSpPr>
        <p:spPr>
          <a:xfrm>
            <a:off x="450401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200" dirty="0" err="1">
                <a:solidFill>
                  <a:schemeClr val="accent6"/>
                </a:solidFill>
              </a:rPr>
              <a:t>Build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4507C1C3-7CC1-4B63-94AA-1FF386315C2E}"/>
              </a:ext>
            </a:extLst>
          </p:cNvPr>
          <p:cNvSpPr/>
          <p:nvPr/>
        </p:nvSpPr>
        <p:spPr>
          <a:xfrm>
            <a:off x="450401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>
                <a:solidFill>
                  <a:schemeClr val="accent3"/>
                </a:solidFill>
              </a:rPr>
              <a:t>Report</a:t>
            </a:r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30502D9A-FD9E-4A43-BA18-2C1D0F543AEF}"/>
              </a:ext>
            </a:extLst>
          </p:cNvPr>
          <p:cNvSpPr/>
          <p:nvPr/>
        </p:nvSpPr>
        <p:spPr>
          <a:xfrm>
            <a:off x="450401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>
                <a:solidFill>
                  <a:schemeClr val="accent4"/>
                </a:solidFill>
              </a:rPr>
              <a:t>Karate</a:t>
            </a:r>
          </a:p>
        </p:txBody>
      </p:sp>
      <p:sp>
        <p:nvSpPr>
          <p:cNvPr id="62" name="Vrije vorm: Vorm 61" descr="tijdlijn ">
            <a:extLst>
              <a:ext uri="{FF2B5EF4-FFF2-40B4-BE49-F238E27FC236}">
                <a16:creationId xmlns:a16="http://schemas.microsoft.com/office/drawing/2014/main" id="{76F2E5DE-65D1-46F6-85DD-2B6279C14C2E}"/>
              </a:ext>
            </a:extLst>
          </p:cNvPr>
          <p:cNvSpPr/>
          <p:nvPr/>
        </p:nvSpPr>
        <p:spPr>
          <a:xfrm rot="16200000" flipV="1">
            <a:off x="263784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>
              <a:solidFill>
                <a:schemeClr val="bg1"/>
              </a:solidFill>
            </a:endParaRPr>
          </a:p>
        </p:txBody>
      </p:sp>
      <p:sp>
        <p:nvSpPr>
          <p:cNvPr id="63" name="Ovaal 62" descr="tijdlijneindpunten">
            <a:extLst>
              <a:ext uri="{FF2B5EF4-FFF2-40B4-BE49-F238E27FC236}">
                <a16:creationId xmlns:a16="http://schemas.microsoft.com/office/drawing/2014/main" id="{C97A6697-CBD6-47D7-847A-C62AADC26D68}"/>
              </a:ext>
            </a:extLst>
          </p:cNvPr>
          <p:cNvSpPr/>
          <p:nvPr/>
        </p:nvSpPr>
        <p:spPr>
          <a:xfrm>
            <a:off x="483974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sp>
        <p:nvSpPr>
          <p:cNvPr id="64" name="Ovaal 63" descr="tijdlijneindpunten">
            <a:extLst>
              <a:ext uri="{FF2B5EF4-FFF2-40B4-BE49-F238E27FC236}">
                <a16:creationId xmlns:a16="http://schemas.microsoft.com/office/drawing/2014/main" id="{D6425C0B-B465-4781-9F33-0C9EDB468AB1}"/>
              </a:ext>
            </a:extLst>
          </p:cNvPr>
          <p:cNvSpPr/>
          <p:nvPr/>
        </p:nvSpPr>
        <p:spPr>
          <a:xfrm>
            <a:off x="483974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4DC08D0D-2C5D-40D2-A69E-E57508ACF89A}"/>
              </a:ext>
            </a:extLst>
          </p:cNvPr>
          <p:cNvSpPr/>
          <p:nvPr/>
        </p:nvSpPr>
        <p:spPr>
          <a:xfrm>
            <a:off x="852737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800" dirty="0">
                <a:solidFill>
                  <a:schemeClr val="accent5"/>
                </a:solidFill>
              </a:rPr>
              <a:t>Usecase2</a:t>
            </a:r>
            <a:endParaRPr lang="nl-NL" sz="2000" dirty="0">
              <a:solidFill>
                <a:schemeClr val="accent5"/>
              </a:solidFill>
            </a:endParaRP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FEC9E2F2-668F-4476-A2DE-C5428F31357E}"/>
              </a:ext>
            </a:extLst>
          </p:cNvPr>
          <p:cNvSpPr/>
          <p:nvPr/>
        </p:nvSpPr>
        <p:spPr>
          <a:xfrm>
            <a:off x="852737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900" dirty="0">
                <a:solidFill>
                  <a:schemeClr val="accent6"/>
                </a:solidFill>
              </a:rPr>
              <a:t>Trigger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97392806-F8B3-47BB-9377-97E05CF8A7C4}"/>
              </a:ext>
            </a:extLst>
          </p:cNvPr>
          <p:cNvSpPr/>
          <p:nvPr/>
        </p:nvSpPr>
        <p:spPr>
          <a:xfrm>
            <a:off x="852737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000" dirty="0">
                <a:solidFill>
                  <a:schemeClr val="accent3"/>
                </a:solidFill>
              </a:rPr>
              <a:t>RFW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BFC98533-FB86-441D-A3FB-42DB9F92E9E1}"/>
              </a:ext>
            </a:extLst>
          </p:cNvPr>
          <p:cNvSpPr/>
          <p:nvPr/>
        </p:nvSpPr>
        <p:spPr>
          <a:xfrm>
            <a:off x="852737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4"/>
                </a:solidFill>
              </a:rPr>
              <a:t>OTAP</a:t>
            </a:r>
          </a:p>
        </p:txBody>
      </p:sp>
      <p:sp>
        <p:nvSpPr>
          <p:cNvPr id="77" name="Vrije vorm: Vorm 76" descr="tijdlijn ">
            <a:extLst>
              <a:ext uri="{FF2B5EF4-FFF2-40B4-BE49-F238E27FC236}">
                <a16:creationId xmlns:a16="http://schemas.microsoft.com/office/drawing/2014/main" id="{6B7C02D2-6A92-42E5-91E4-81B6818EEAA2}"/>
              </a:ext>
            </a:extLst>
          </p:cNvPr>
          <p:cNvSpPr/>
          <p:nvPr/>
        </p:nvSpPr>
        <p:spPr>
          <a:xfrm rot="16200000" flipV="1">
            <a:off x="666120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>
              <a:solidFill>
                <a:schemeClr val="bg1"/>
              </a:solidFill>
            </a:endParaRPr>
          </a:p>
        </p:txBody>
      </p:sp>
      <p:sp>
        <p:nvSpPr>
          <p:cNvPr id="78" name="Ovaal 77" descr="tijdlijneindpunten">
            <a:extLst>
              <a:ext uri="{FF2B5EF4-FFF2-40B4-BE49-F238E27FC236}">
                <a16:creationId xmlns:a16="http://schemas.microsoft.com/office/drawing/2014/main" id="{5938B080-DD64-4D38-9E3E-5A212CAE0E49}"/>
              </a:ext>
            </a:extLst>
          </p:cNvPr>
          <p:cNvSpPr/>
          <p:nvPr/>
        </p:nvSpPr>
        <p:spPr>
          <a:xfrm>
            <a:off x="886310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sp>
        <p:nvSpPr>
          <p:cNvPr id="79" name="Ovaal 78" descr="tijdlijneindpunten">
            <a:extLst>
              <a:ext uri="{FF2B5EF4-FFF2-40B4-BE49-F238E27FC236}">
                <a16:creationId xmlns:a16="http://schemas.microsoft.com/office/drawing/2014/main" id="{C4D17941-D82F-4C0C-B4BF-DA28B521E1DD}"/>
              </a:ext>
            </a:extLst>
          </p:cNvPr>
          <p:cNvSpPr/>
          <p:nvPr/>
        </p:nvSpPr>
        <p:spPr>
          <a:xfrm>
            <a:off x="886310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ijdelijke aanduiding voor tekst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nl-NL" dirty="0"/>
              <a:t>DB script</a:t>
            </a:r>
          </a:p>
          <a:p>
            <a:pPr rtl="0"/>
            <a:endParaRPr lang="nl-NL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Script voor het opbouwen van de DB in Jenkins</a:t>
            </a:r>
          </a:p>
          <a:p>
            <a:pPr rtl="0"/>
            <a:endParaRPr lang="nl-NL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Karate in </a:t>
            </a:r>
            <a:r>
              <a:rPr lang="nl-NL" dirty="0" err="1"/>
              <a:t>gitlab</a:t>
            </a:r>
            <a:endParaRPr lang="nl-NL" dirty="0"/>
          </a:p>
          <a:p>
            <a:pPr rtl="0"/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Karate scripts in job </a:t>
            </a:r>
            <a:r>
              <a:rPr lang="nl-NL" dirty="0" err="1"/>
              <a:t>Gitlab</a:t>
            </a:r>
            <a:endParaRPr lang="nl-NL" dirty="0"/>
          </a:p>
          <a:p>
            <a:pPr rtl="0"/>
            <a:endParaRPr lang="nl-NL" dirty="0"/>
          </a:p>
        </p:txBody>
      </p:sp>
      <p:sp>
        <p:nvSpPr>
          <p:cNvPr id="36" name="Tijdelijke aanduiding voor tekst 35">
            <a:extLst>
              <a:ext uri="{FF2B5EF4-FFF2-40B4-BE49-F238E27FC236}">
                <a16:creationId xmlns:a16="http://schemas.microsoft.com/office/drawing/2014/main" id="{D715D29C-523D-4B56-8B88-51546B8E2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nl-NL" dirty="0"/>
              <a:t>Testomgeving</a:t>
            </a:r>
          </a:p>
          <a:p>
            <a:pPr rtl="0"/>
            <a:endParaRPr lang="nl-NL" dirty="0"/>
          </a:p>
        </p:txBody>
      </p:sp>
      <p:sp>
        <p:nvSpPr>
          <p:cNvPr id="37" name="Tijdelijke aanduiding voor tekst 36">
            <a:extLst>
              <a:ext uri="{FF2B5EF4-FFF2-40B4-BE49-F238E27FC236}">
                <a16:creationId xmlns:a16="http://schemas.microsoft.com/office/drawing/2014/main" id="{2C02F6A7-1B9C-4603-83CA-A00989013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nl-NL" dirty="0"/>
              <a:t>Een tweede omgeving maken zodat er een echt OTAP straat ontstaat</a:t>
            </a:r>
          </a:p>
          <a:p>
            <a:pPr rtl="0"/>
            <a:endParaRPr lang="nl-NL" dirty="0"/>
          </a:p>
        </p:txBody>
      </p:sp>
      <p:sp>
        <p:nvSpPr>
          <p:cNvPr id="38" name="Tijdelijke aanduiding voor tekst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nl-NL" dirty="0"/>
              <a:t>API job in Jenkins</a:t>
            </a:r>
          </a:p>
          <a:p>
            <a:pPr rtl="0"/>
            <a:endParaRPr lang="nl-NL" dirty="0"/>
          </a:p>
        </p:txBody>
      </p:sp>
      <p:sp>
        <p:nvSpPr>
          <p:cNvPr id="39" name="Tijdelijke aanduiding voor tekst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nl-NL" dirty="0"/>
              <a:t>Job voor het installeren en starten van de API</a:t>
            </a:r>
          </a:p>
          <a:p>
            <a:pPr rtl="0"/>
            <a:endParaRPr lang="nl-NL" dirty="0"/>
          </a:p>
        </p:txBody>
      </p:sp>
      <p:sp>
        <p:nvSpPr>
          <p:cNvPr id="40" name="Tijdelijke aanduiding voor tekst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nl-NL" sz="1400" dirty="0" err="1"/>
              <a:t>Codecoverage</a:t>
            </a:r>
            <a:r>
              <a:rPr lang="nl-NL" sz="1400" dirty="0"/>
              <a:t> in </a:t>
            </a:r>
            <a:r>
              <a:rPr lang="nl-NL" sz="1400" dirty="0" err="1"/>
              <a:t>gitlab</a:t>
            </a:r>
            <a:endParaRPr lang="nl-NL" sz="1400" dirty="0"/>
          </a:p>
          <a:p>
            <a:pPr rtl="0"/>
            <a:endParaRPr lang="nl-NL" dirty="0"/>
          </a:p>
        </p:txBody>
      </p:sp>
      <p:sp>
        <p:nvSpPr>
          <p:cNvPr id="41" name="Tijdelijke aanduiding voor tekst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nl-NL" dirty="0"/>
              <a:t>Job voor </a:t>
            </a:r>
            <a:r>
              <a:rPr lang="nl-NL" dirty="0" err="1"/>
              <a:t>codecoverage</a:t>
            </a:r>
            <a:endParaRPr lang="nl-NL" dirty="0"/>
          </a:p>
          <a:p>
            <a:pPr rtl="0"/>
            <a:endParaRPr lang="nl-NL" dirty="0"/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F4D1AC9D-DCFD-44C8-B37A-4F9B5EF351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nl-NL" dirty="0" err="1"/>
              <a:t>Usecase</a:t>
            </a:r>
            <a:r>
              <a:rPr lang="nl-NL" dirty="0"/>
              <a:t> 2</a:t>
            </a:r>
          </a:p>
          <a:p>
            <a:pPr rtl="0"/>
            <a:endParaRPr lang="nl-NL" dirty="0"/>
          </a:p>
        </p:txBody>
      </p:sp>
      <p:sp>
        <p:nvSpPr>
          <p:cNvPr id="43" name="Tijdelijke aanduiding voor tekst 42">
            <a:extLst>
              <a:ext uri="{FF2B5EF4-FFF2-40B4-BE49-F238E27FC236}">
                <a16:creationId xmlns:a16="http://schemas.microsoft.com/office/drawing/2014/main" id="{08E78B09-54C4-4212-9263-67663A369E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nl-NL" dirty="0"/>
              <a:t>Uitbreiden van product met een 2</a:t>
            </a:r>
            <a:r>
              <a:rPr lang="nl-NL" baseline="30000" dirty="0"/>
              <a:t>e</a:t>
            </a:r>
            <a:r>
              <a:rPr lang="nl-NL" dirty="0"/>
              <a:t> </a:t>
            </a:r>
            <a:r>
              <a:rPr lang="nl-NL" dirty="0" err="1"/>
              <a:t>usecase</a:t>
            </a:r>
            <a:r>
              <a:rPr lang="nl-NL" dirty="0"/>
              <a:t> met alle componenten</a:t>
            </a:r>
          </a:p>
          <a:p>
            <a:pPr rtl="0"/>
            <a:endParaRPr lang="nl-NL" dirty="0"/>
          </a:p>
        </p:txBody>
      </p:sp>
      <p:sp>
        <p:nvSpPr>
          <p:cNvPr id="44" name="Tijdelijke aanduiding voor tekst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nl-NL" dirty="0"/>
              <a:t>UI job in </a:t>
            </a:r>
            <a:r>
              <a:rPr lang="nl-NL" dirty="0" err="1"/>
              <a:t>jenkins</a:t>
            </a:r>
            <a:endParaRPr lang="nl-NL" dirty="0"/>
          </a:p>
          <a:p>
            <a:pPr rtl="0"/>
            <a:endParaRPr lang="nl-NL" dirty="0"/>
          </a:p>
        </p:txBody>
      </p:sp>
      <p:sp>
        <p:nvSpPr>
          <p:cNvPr id="45" name="Tijdelijke aanduiding voor tekst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nl-NL" dirty="0"/>
              <a:t>Job voor het installeren en starten van de UI</a:t>
            </a:r>
          </a:p>
          <a:p>
            <a:pPr rtl="0"/>
            <a:endParaRPr lang="nl-NL" dirty="0"/>
          </a:p>
        </p:txBody>
      </p:sp>
      <p:sp>
        <p:nvSpPr>
          <p:cNvPr id="46" name="Tijdelijke aanduiding voor tekst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nl-NL" dirty="0"/>
              <a:t>Gehele </a:t>
            </a:r>
            <a:r>
              <a:rPr lang="nl-NL" dirty="0" err="1"/>
              <a:t>build</a:t>
            </a:r>
            <a:r>
              <a:rPr lang="nl-NL" dirty="0"/>
              <a:t> in </a:t>
            </a:r>
            <a:r>
              <a:rPr lang="nl-NL" dirty="0" err="1"/>
              <a:t>gitlab</a:t>
            </a:r>
            <a:endParaRPr lang="nl-NL" dirty="0"/>
          </a:p>
          <a:p>
            <a:pPr rtl="0"/>
            <a:endParaRPr lang="nl-NL" dirty="0"/>
          </a:p>
        </p:txBody>
      </p:sp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nl-NL" dirty="0"/>
              <a:t>Een gehele </a:t>
            </a:r>
            <a:r>
              <a:rPr lang="nl-NL" dirty="0" err="1"/>
              <a:t>build</a:t>
            </a:r>
            <a:r>
              <a:rPr lang="nl-NL" dirty="0"/>
              <a:t> met alle componenten draaiende krijgen</a:t>
            </a:r>
          </a:p>
          <a:p>
            <a:pPr rtl="0"/>
            <a:endParaRPr lang="nl-NL" dirty="0"/>
          </a:p>
        </p:txBody>
      </p:sp>
      <p:sp>
        <p:nvSpPr>
          <p:cNvPr id="82" name="Tijdelijke aanduiding voor tekst 81">
            <a:extLst>
              <a:ext uri="{FF2B5EF4-FFF2-40B4-BE49-F238E27FC236}">
                <a16:creationId xmlns:a16="http://schemas.microsoft.com/office/drawing/2014/main" id="{0BEA309C-D1D3-4CA5-8614-2EB7CE8B2D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nl-NL" dirty="0" err="1"/>
              <a:t>Gitlab</a:t>
            </a:r>
            <a:r>
              <a:rPr lang="nl-NL" dirty="0"/>
              <a:t> triggers</a:t>
            </a:r>
          </a:p>
          <a:p>
            <a:pPr rtl="0"/>
            <a:endParaRPr lang="nl-NL" dirty="0"/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D67FBAD0-3540-4909-943F-4D466B5B29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nl-NL" dirty="0"/>
              <a:t>Bepalen wanneer er gebouwd gaat worden en wanneer er naar P doorgezet mag worden</a:t>
            </a:r>
          </a:p>
          <a:p>
            <a:pPr rtl="0"/>
            <a:endParaRPr lang="nl-NL" dirty="0"/>
          </a:p>
        </p:txBody>
      </p:sp>
      <p:sp>
        <p:nvSpPr>
          <p:cNvPr id="84" name="Tijdelijke aanduiding voor tekst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nl-NL" dirty="0"/>
              <a:t>Unittests in </a:t>
            </a:r>
            <a:r>
              <a:rPr lang="nl-NL" dirty="0" err="1"/>
              <a:t>jenkins</a:t>
            </a:r>
            <a:endParaRPr lang="nl-NL" dirty="0"/>
          </a:p>
          <a:p>
            <a:pPr rtl="0"/>
            <a:endParaRPr lang="nl-NL" dirty="0"/>
          </a:p>
        </p:txBody>
      </p:sp>
      <p:sp>
        <p:nvSpPr>
          <p:cNvPr id="85" name="Tijdelijke aanduiding voor tekst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nl-NL" dirty="0"/>
              <a:t>Job voor het uitvoeren van unittesten in Jenkins</a:t>
            </a:r>
          </a:p>
          <a:p>
            <a:pPr rtl="0"/>
            <a:endParaRPr lang="nl-NL" dirty="0"/>
          </a:p>
        </p:txBody>
      </p:sp>
      <p:sp>
        <p:nvSpPr>
          <p:cNvPr id="86" name="Tijdelijke aanduiding voor tekst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nl-NL" dirty="0"/>
              <a:t>Report in </a:t>
            </a:r>
            <a:r>
              <a:rPr lang="nl-NL" dirty="0" err="1"/>
              <a:t>Gitlab</a:t>
            </a:r>
            <a:endParaRPr lang="nl-NL" dirty="0"/>
          </a:p>
          <a:p>
            <a:pPr rtl="0"/>
            <a:endParaRPr lang="nl-NL" dirty="0"/>
          </a:p>
        </p:txBody>
      </p:sp>
      <p:sp>
        <p:nvSpPr>
          <p:cNvPr id="87" name="Tijdelijke aanduiding voor tekst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nl-NL" dirty="0"/>
              <a:t>Report keuzes maken</a:t>
            </a:r>
          </a:p>
          <a:p>
            <a:pPr rtl="0"/>
            <a:endParaRPr lang="nl-NL" dirty="0"/>
          </a:p>
        </p:txBody>
      </p:sp>
      <p:sp>
        <p:nvSpPr>
          <p:cNvPr id="88" name="Tijdelijke aanduiding voor tekst 87">
            <a:extLst>
              <a:ext uri="{FF2B5EF4-FFF2-40B4-BE49-F238E27FC236}">
                <a16:creationId xmlns:a16="http://schemas.microsoft.com/office/drawing/2014/main" id="{579A6772-47BE-433D-8F07-77E4A173FD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 err="1"/>
              <a:t>Robotframework</a:t>
            </a:r>
            <a:r>
              <a:rPr lang="nl-NL" dirty="0"/>
              <a:t> </a:t>
            </a:r>
          </a:p>
          <a:p>
            <a:pPr rtl="0"/>
            <a:endParaRPr lang="nl-NL" dirty="0"/>
          </a:p>
        </p:txBody>
      </p:sp>
      <p:sp>
        <p:nvSpPr>
          <p:cNvPr id="89" name="Tijdelijke aanduiding voor tekst 88">
            <a:extLst>
              <a:ext uri="{FF2B5EF4-FFF2-40B4-BE49-F238E27FC236}">
                <a16:creationId xmlns:a16="http://schemas.microsoft.com/office/drawing/2014/main" id="{A575DF51-7C46-4E7C-A7A9-3F556E3AD8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nl-NL" dirty="0"/>
              <a:t>Toevoegen van 2</a:t>
            </a:r>
            <a:r>
              <a:rPr lang="nl-NL" baseline="30000" dirty="0"/>
              <a:t>e</a:t>
            </a:r>
            <a:r>
              <a:rPr lang="nl-NL" dirty="0"/>
              <a:t> </a:t>
            </a:r>
            <a:r>
              <a:rPr lang="nl-NL"/>
              <a:t>testframework</a:t>
            </a:r>
            <a:endParaRPr lang="nl-NL" dirty="0"/>
          </a:p>
          <a:p>
            <a:pPr rtl="0"/>
            <a:endParaRPr lang="nl-NL" dirty="0"/>
          </a:p>
        </p:txBody>
      </p:sp>
      <p:sp>
        <p:nvSpPr>
          <p:cNvPr id="30" name="Titel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 Product-</a:t>
            </a:r>
            <a:r>
              <a:rPr lang="nl-NL" dirty="0" err="1"/>
              <a:t>roadmap</a:t>
            </a:r>
            <a:r>
              <a:rPr lang="nl-NL" dirty="0"/>
              <a:t> IV, V, VI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-thema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22910_TF16411242_Win32" id="{35A6FA7D-120A-4A2B-9F19-7BAD56B4FD8A}" vid="{A510C2F9-5274-4791-9C07-4510898311B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{6A0C0FC0-4AE4-4CF1-8037-01E9BD8A616F}tf16411242_win32</Template>
  <TotalTime>34</TotalTime>
  <Words>290</Words>
  <Application>Microsoft Office PowerPoint</Application>
  <PresentationFormat>Breedbeeld</PresentationFormat>
  <Paragraphs>78</Paragraphs>
  <Slides>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Speak Pro</vt:lpstr>
      <vt:lpstr>2_Office-thema</vt:lpstr>
      <vt:lpstr>Product-roadmap I</vt:lpstr>
      <vt:lpstr>Product-roadmap II &amp; III </vt:lpstr>
      <vt:lpstr> Product-roadmap IV, V,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Product-roadmap I</dc:title>
  <dc:creator>Rob van Bezouwen</dc:creator>
  <cp:lastModifiedBy>Rob van Bezouwen</cp:lastModifiedBy>
  <cp:revision>1</cp:revision>
  <dcterms:created xsi:type="dcterms:W3CDTF">2023-01-13T10:07:43Z</dcterms:created>
  <dcterms:modified xsi:type="dcterms:W3CDTF">2023-01-13T10:42:43Z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