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6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5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0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AC36-A794-474D-A86E-BAEF333039D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C53C3-787C-487A-B036-A092E3BD9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9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92020" y="1036914"/>
            <a:ext cx="7210182" cy="5744370"/>
            <a:chOff x="1492020" y="1036914"/>
            <a:chExt cx="7210182" cy="574437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6705" y="1036914"/>
              <a:ext cx="6695497" cy="529320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468577" y="6319619"/>
              <a:ext cx="15584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 (</a:t>
              </a:r>
              <a:r>
                <a:rPr lang="en-US" dirty="0" smtClean="0">
                  <a:latin typeface="Symbol" panose="05050102010706020507" pitchFamily="18" charset="2"/>
                </a:rPr>
                <a:t>l </a:t>
              </a:r>
              <a:r>
                <a:rPr lang="en-US" dirty="0" smtClean="0"/>
                <a:t>/ m)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1199312" y="3288654"/>
              <a:ext cx="104708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log |</a:t>
              </a:r>
              <a:r>
                <a:rPr lang="en-US" i="1" dirty="0" smtClean="0"/>
                <a:t>A</a:t>
              </a:r>
              <a:r>
                <a:rPr lang="en-US" dirty="0" smtClean="0"/>
                <a:t>|</a:t>
              </a:r>
              <a:endParaRPr lang="en-US" dirty="0">
                <a:latin typeface="Symbol" panose="05050102010706020507" pitchFamily="18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1970468" y="2936383"/>
              <a:ext cx="12878" cy="1017431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2338788" y="1150129"/>
              <a:ext cx="1472207" cy="356699"/>
            </a:xfrm>
            <a:custGeom>
              <a:avLst/>
              <a:gdLst>
                <a:gd name="connsiteX0" fmla="*/ 0 w 1754909"/>
                <a:gd name="connsiteY0" fmla="*/ 0 h 498764"/>
                <a:gd name="connsiteX1" fmla="*/ 9236 w 1754909"/>
                <a:gd name="connsiteY1" fmla="*/ 230910 h 498764"/>
                <a:gd name="connsiteX2" fmla="*/ 184727 w 1754909"/>
                <a:gd name="connsiteY2" fmla="*/ 267855 h 498764"/>
                <a:gd name="connsiteX3" fmla="*/ 443345 w 1754909"/>
                <a:gd name="connsiteY3" fmla="*/ 323273 h 498764"/>
                <a:gd name="connsiteX4" fmla="*/ 674255 w 1754909"/>
                <a:gd name="connsiteY4" fmla="*/ 378691 h 498764"/>
                <a:gd name="connsiteX5" fmla="*/ 812800 w 1754909"/>
                <a:gd name="connsiteY5" fmla="*/ 424873 h 498764"/>
                <a:gd name="connsiteX6" fmla="*/ 923636 w 1754909"/>
                <a:gd name="connsiteY6" fmla="*/ 434110 h 498764"/>
                <a:gd name="connsiteX7" fmla="*/ 1209964 w 1754909"/>
                <a:gd name="connsiteY7" fmla="*/ 461819 h 498764"/>
                <a:gd name="connsiteX8" fmla="*/ 1487055 w 1754909"/>
                <a:gd name="connsiteY8" fmla="*/ 480291 h 498764"/>
                <a:gd name="connsiteX9" fmla="*/ 1690255 w 1754909"/>
                <a:gd name="connsiteY9" fmla="*/ 498764 h 498764"/>
                <a:gd name="connsiteX10" fmla="*/ 1754909 w 1754909"/>
                <a:gd name="connsiteY10" fmla="*/ 498764 h 498764"/>
                <a:gd name="connsiteX11" fmla="*/ 1754909 w 1754909"/>
                <a:gd name="connsiteY11" fmla="*/ 0 h 498764"/>
                <a:gd name="connsiteX12" fmla="*/ 0 w 1754909"/>
                <a:gd name="connsiteY12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4909" h="498764">
                  <a:moveTo>
                    <a:pt x="0" y="0"/>
                  </a:moveTo>
                  <a:lnTo>
                    <a:pt x="9236" y="230910"/>
                  </a:lnTo>
                  <a:lnTo>
                    <a:pt x="184727" y="267855"/>
                  </a:lnTo>
                  <a:lnTo>
                    <a:pt x="443345" y="323273"/>
                  </a:lnTo>
                  <a:lnTo>
                    <a:pt x="674255" y="378691"/>
                  </a:lnTo>
                  <a:lnTo>
                    <a:pt x="812800" y="424873"/>
                  </a:lnTo>
                  <a:lnTo>
                    <a:pt x="923636" y="434110"/>
                  </a:lnTo>
                  <a:lnTo>
                    <a:pt x="1209964" y="461819"/>
                  </a:lnTo>
                  <a:lnTo>
                    <a:pt x="1487055" y="480291"/>
                  </a:lnTo>
                  <a:lnTo>
                    <a:pt x="1690255" y="498764"/>
                  </a:lnTo>
                  <a:lnTo>
                    <a:pt x="1754909" y="498764"/>
                  </a:lnTo>
                  <a:lnTo>
                    <a:pt x="17549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3296991" y="1150131"/>
              <a:ext cx="3644721" cy="2893835"/>
            </a:xfrm>
            <a:custGeom>
              <a:avLst/>
              <a:gdLst>
                <a:gd name="connsiteX0" fmla="*/ 0 w 4257963"/>
                <a:gd name="connsiteY0" fmla="*/ 0 h 3435928"/>
                <a:gd name="connsiteX1" fmla="*/ 0 w 4257963"/>
                <a:gd name="connsiteY1" fmla="*/ 581891 h 3435928"/>
                <a:gd name="connsiteX2" fmla="*/ 166254 w 4257963"/>
                <a:gd name="connsiteY2" fmla="*/ 812800 h 3435928"/>
                <a:gd name="connsiteX3" fmla="*/ 461818 w 4257963"/>
                <a:gd name="connsiteY3" fmla="*/ 1182255 h 3435928"/>
                <a:gd name="connsiteX4" fmla="*/ 868218 w 4257963"/>
                <a:gd name="connsiteY4" fmla="*/ 1653310 h 3435928"/>
                <a:gd name="connsiteX5" fmla="*/ 1256145 w 4257963"/>
                <a:gd name="connsiteY5" fmla="*/ 2032000 h 3435928"/>
                <a:gd name="connsiteX6" fmla="*/ 1496290 w 4257963"/>
                <a:gd name="connsiteY6" fmla="*/ 2216728 h 3435928"/>
                <a:gd name="connsiteX7" fmla="*/ 1727200 w 4257963"/>
                <a:gd name="connsiteY7" fmla="*/ 2429164 h 3435928"/>
                <a:gd name="connsiteX8" fmla="*/ 2013527 w 4257963"/>
                <a:gd name="connsiteY8" fmla="*/ 2623128 h 3435928"/>
                <a:gd name="connsiteX9" fmla="*/ 2207490 w 4257963"/>
                <a:gd name="connsiteY9" fmla="*/ 2752437 h 3435928"/>
                <a:gd name="connsiteX10" fmla="*/ 2410690 w 4257963"/>
                <a:gd name="connsiteY10" fmla="*/ 2872510 h 3435928"/>
                <a:gd name="connsiteX11" fmla="*/ 2623127 w 4257963"/>
                <a:gd name="connsiteY11" fmla="*/ 2974110 h 3435928"/>
                <a:gd name="connsiteX12" fmla="*/ 2863272 w 4257963"/>
                <a:gd name="connsiteY12" fmla="*/ 3084946 h 3435928"/>
                <a:gd name="connsiteX13" fmla="*/ 3066472 w 4257963"/>
                <a:gd name="connsiteY13" fmla="*/ 3168073 h 3435928"/>
                <a:gd name="connsiteX14" fmla="*/ 3195781 w 4257963"/>
                <a:gd name="connsiteY14" fmla="*/ 3195782 h 3435928"/>
                <a:gd name="connsiteX15" fmla="*/ 3362036 w 4257963"/>
                <a:gd name="connsiteY15" fmla="*/ 3251200 h 3435928"/>
                <a:gd name="connsiteX16" fmla="*/ 3574472 w 4257963"/>
                <a:gd name="connsiteY16" fmla="*/ 3297382 h 3435928"/>
                <a:gd name="connsiteX17" fmla="*/ 3731490 w 4257963"/>
                <a:gd name="connsiteY17" fmla="*/ 3334328 h 3435928"/>
                <a:gd name="connsiteX18" fmla="*/ 3934690 w 4257963"/>
                <a:gd name="connsiteY18" fmla="*/ 3371273 h 3435928"/>
                <a:gd name="connsiteX19" fmla="*/ 4110181 w 4257963"/>
                <a:gd name="connsiteY19" fmla="*/ 3408219 h 3435928"/>
                <a:gd name="connsiteX20" fmla="*/ 4257963 w 4257963"/>
                <a:gd name="connsiteY20" fmla="*/ 3435928 h 3435928"/>
                <a:gd name="connsiteX21" fmla="*/ 4248727 w 4257963"/>
                <a:gd name="connsiteY21" fmla="*/ 9237 h 3435928"/>
                <a:gd name="connsiteX22" fmla="*/ 0 w 4257963"/>
                <a:gd name="connsiteY22" fmla="*/ 0 h 343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257963" h="3435928">
                  <a:moveTo>
                    <a:pt x="0" y="0"/>
                  </a:moveTo>
                  <a:lnTo>
                    <a:pt x="0" y="581891"/>
                  </a:lnTo>
                  <a:lnTo>
                    <a:pt x="166254" y="812800"/>
                  </a:lnTo>
                  <a:lnTo>
                    <a:pt x="461818" y="1182255"/>
                  </a:lnTo>
                  <a:lnTo>
                    <a:pt x="868218" y="1653310"/>
                  </a:lnTo>
                  <a:lnTo>
                    <a:pt x="1256145" y="2032000"/>
                  </a:lnTo>
                  <a:lnTo>
                    <a:pt x="1496290" y="2216728"/>
                  </a:lnTo>
                  <a:lnTo>
                    <a:pt x="1727200" y="2429164"/>
                  </a:lnTo>
                  <a:lnTo>
                    <a:pt x="2013527" y="2623128"/>
                  </a:lnTo>
                  <a:lnTo>
                    <a:pt x="2207490" y="2752437"/>
                  </a:lnTo>
                  <a:lnTo>
                    <a:pt x="2410690" y="2872510"/>
                  </a:lnTo>
                  <a:lnTo>
                    <a:pt x="2623127" y="2974110"/>
                  </a:lnTo>
                  <a:lnTo>
                    <a:pt x="2863272" y="3084946"/>
                  </a:lnTo>
                  <a:lnTo>
                    <a:pt x="3066472" y="3168073"/>
                  </a:lnTo>
                  <a:lnTo>
                    <a:pt x="3195781" y="3195782"/>
                  </a:lnTo>
                  <a:lnTo>
                    <a:pt x="3362036" y="3251200"/>
                  </a:lnTo>
                  <a:lnTo>
                    <a:pt x="3574472" y="3297382"/>
                  </a:lnTo>
                  <a:lnTo>
                    <a:pt x="3731490" y="3334328"/>
                  </a:lnTo>
                  <a:lnTo>
                    <a:pt x="3934690" y="3371273"/>
                  </a:lnTo>
                  <a:lnTo>
                    <a:pt x="4110181" y="3408219"/>
                  </a:lnTo>
                  <a:lnTo>
                    <a:pt x="4257963" y="3435928"/>
                  </a:lnTo>
                  <a:cubicBezTo>
                    <a:pt x="4254884" y="2293698"/>
                    <a:pt x="4251806" y="1151467"/>
                    <a:pt x="4248727" y="92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606862" y="1137252"/>
              <a:ext cx="1860904" cy="4812974"/>
            </a:xfrm>
            <a:custGeom>
              <a:avLst/>
              <a:gdLst>
                <a:gd name="connsiteX0" fmla="*/ 0 w 2189018"/>
                <a:gd name="connsiteY0" fmla="*/ 27710 h 5615710"/>
                <a:gd name="connsiteX1" fmla="*/ 83127 w 2189018"/>
                <a:gd name="connsiteY1" fmla="*/ 3084946 h 5615710"/>
                <a:gd name="connsiteX2" fmla="*/ 230909 w 2189018"/>
                <a:gd name="connsiteY2" fmla="*/ 3639128 h 5615710"/>
                <a:gd name="connsiteX3" fmla="*/ 378690 w 2189018"/>
                <a:gd name="connsiteY3" fmla="*/ 4267200 h 5615710"/>
                <a:gd name="connsiteX4" fmla="*/ 452581 w 2189018"/>
                <a:gd name="connsiteY4" fmla="*/ 4451928 h 5615710"/>
                <a:gd name="connsiteX5" fmla="*/ 526472 w 2189018"/>
                <a:gd name="connsiteY5" fmla="*/ 4701310 h 5615710"/>
                <a:gd name="connsiteX6" fmla="*/ 738909 w 2189018"/>
                <a:gd name="connsiteY6" fmla="*/ 5209310 h 5615710"/>
                <a:gd name="connsiteX7" fmla="*/ 840509 w 2189018"/>
                <a:gd name="connsiteY7" fmla="*/ 5495637 h 5615710"/>
                <a:gd name="connsiteX8" fmla="*/ 895927 w 2189018"/>
                <a:gd name="connsiteY8" fmla="*/ 5606473 h 5615710"/>
                <a:gd name="connsiteX9" fmla="*/ 2189018 w 2189018"/>
                <a:gd name="connsiteY9" fmla="*/ 5615710 h 5615710"/>
                <a:gd name="connsiteX10" fmla="*/ 2189018 w 2189018"/>
                <a:gd name="connsiteY10" fmla="*/ 0 h 5615710"/>
                <a:gd name="connsiteX11" fmla="*/ 0 w 2189018"/>
                <a:gd name="connsiteY11" fmla="*/ 27710 h 561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9018" h="5615710">
                  <a:moveTo>
                    <a:pt x="0" y="27710"/>
                  </a:moveTo>
                  <a:lnTo>
                    <a:pt x="83127" y="3084946"/>
                  </a:lnTo>
                  <a:lnTo>
                    <a:pt x="230909" y="3639128"/>
                  </a:lnTo>
                  <a:lnTo>
                    <a:pt x="378690" y="4267200"/>
                  </a:lnTo>
                  <a:lnTo>
                    <a:pt x="452581" y="4451928"/>
                  </a:lnTo>
                  <a:lnTo>
                    <a:pt x="526472" y="4701310"/>
                  </a:lnTo>
                  <a:lnTo>
                    <a:pt x="738909" y="5209310"/>
                  </a:lnTo>
                  <a:lnTo>
                    <a:pt x="840509" y="5495637"/>
                  </a:lnTo>
                  <a:lnTo>
                    <a:pt x="895927" y="5606473"/>
                  </a:lnTo>
                  <a:lnTo>
                    <a:pt x="2189018" y="5615710"/>
                  </a:lnTo>
                  <a:lnTo>
                    <a:pt x="2189018" y="0"/>
                  </a:lnTo>
                  <a:lnTo>
                    <a:pt x="0" y="27710"/>
                  </a:lnTo>
                  <a:close/>
                </a:path>
              </a:pathLst>
            </a:custGeom>
            <a:solidFill>
              <a:srgbClr val="FFFF00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054160" y="1493948"/>
              <a:ext cx="4003463" cy="3863663"/>
            </a:xfrm>
            <a:custGeom>
              <a:avLst/>
              <a:gdLst>
                <a:gd name="connsiteX0" fmla="*/ 0 w 4682837"/>
                <a:gd name="connsiteY0" fmla="*/ 0 h 4470400"/>
                <a:gd name="connsiteX1" fmla="*/ 147782 w 4682837"/>
                <a:gd name="connsiteY1" fmla="*/ 840509 h 4470400"/>
                <a:gd name="connsiteX2" fmla="*/ 240146 w 4682837"/>
                <a:gd name="connsiteY2" fmla="*/ 1256146 h 4470400"/>
                <a:gd name="connsiteX3" fmla="*/ 295564 w 4682837"/>
                <a:gd name="connsiteY3" fmla="*/ 1468582 h 4470400"/>
                <a:gd name="connsiteX4" fmla="*/ 406400 w 4682837"/>
                <a:gd name="connsiteY4" fmla="*/ 1819564 h 4470400"/>
                <a:gd name="connsiteX5" fmla="*/ 526473 w 4682837"/>
                <a:gd name="connsiteY5" fmla="*/ 2216728 h 4470400"/>
                <a:gd name="connsiteX6" fmla="*/ 618837 w 4682837"/>
                <a:gd name="connsiteY6" fmla="*/ 2512291 h 4470400"/>
                <a:gd name="connsiteX7" fmla="*/ 720437 w 4682837"/>
                <a:gd name="connsiteY7" fmla="*/ 2733964 h 4470400"/>
                <a:gd name="connsiteX8" fmla="*/ 858982 w 4682837"/>
                <a:gd name="connsiteY8" fmla="*/ 3011055 h 4470400"/>
                <a:gd name="connsiteX9" fmla="*/ 960582 w 4682837"/>
                <a:gd name="connsiteY9" fmla="*/ 3214255 h 4470400"/>
                <a:gd name="connsiteX10" fmla="*/ 1043709 w 4682837"/>
                <a:gd name="connsiteY10" fmla="*/ 3352800 h 4470400"/>
                <a:gd name="connsiteX11" fmla="*/ 1163782 w 4682837"/>
                <a:gd name="connsiteY11" fmla="*/ 3482109 h 4470400"/>
                <a:gd name="connsiteX12" fmla="*/ 1302328 w 4682837"/>
                <a:gd name="connsiteY12" fmla="*/ 3676073 h 4470400"/>
                <a:gd name="connsiteX13" fmla="*/ 1524000 w 4682837"/>
                <a:gd name="connsiteY13" fmla="*/ 3879273 h 4470400"/>
                <a:gd name="connsiteX14" fmla="*/ 1699491 w 4682837"/>
                <a:gd name="connsiteY14" fmla="*/ 4008582 h 4470400"/>
                <a:gd name="connsiteX15" fmla="*/ 1838037 w 4682837"/>
                <a:gd name="connsiteY15" fmla="*/ 4082473 h 4470400"/>
                <a:gd name="connsiteX16" fmla="*/ 2096655 w 4682837"/>
                <a:gd name="connsiteY16" fmla="*/ 4193309 h 4470400"/>
                <a:gd name="connsiteX17" fmla="*/ 2447637 w 4682837"/>
                <a:gd name="connsiteY17" fmla="*/ 4285673 h 4470400"/>
                <a:gd name="connsiteX18" fmla="*/ 2770909 w 4682837"/>
                <a:gd name="connsiteY18" fmla="*/ 4350328 h 4470400"/>
                <a:gd name="connsiteX19" fmla="*/ 3297382 w 4682837"/>
                <a:gd name="connsiteY19" fmla="*/ 4405746 h 4470400"/>
                <a:gd name="connsiteX20" fmla="*/ 4082473 w 4682837"/>
                <a:gd name="connsiteY20" fmla="*/ 4461164 h 4470400"/>
                <a:gd name="connsiteX21" fmla="*/ 4525819 w 4682837"/>
                <a:gd name="connsiteY21" fmla="*/ 4470400 h 4470400"/>
                <a:gd name="connsiteX22" fmla="*/ 4682837 w 4682837"/>
                <a:gd name="connsiteY22" fmla="*/ 4461164 h 4470400"/>
                <a:gd name="connsiteX23" fmla="*/ 4535055 w 4682837"/>
                <a:gd name="connsiteY23" fmla="*/ 4082473 h 4470400"/>
                <a:gd name="connsiteX24" fmla="*/ 4405746 w 4682837"/>
                <a:gd name="connsiteY24" fmla="*/ 3620655 h 4470400"/>
                <a:gd name="connsiteX25" fmla="*/ 4294909 w 4682837"/>
                <a:gd name="connsiteY25" fmla="*/ 3131128 h 4470400"/>
                <a:gd name="connsiteX26" fmla="*/ 4248728 w 4682837"/>
                <a:gd name="connsiteY26" fmla="*/ 2983346 h 4470400"/>
                <a:gd name="connsiteX27" fmla="*/ 3703782 w 4682837"/>
                <a:gd name="connsiteY27" fmla="*/ 2872509 h 4470400"/>
                <a:gd name="connsiteX28" fmla="*/ 3435928 w 4682837"/>
                <a:gd name="connsiteY28" fmla="*/ 2789382 h 4470400"/>
                <a:gd name="connsiteX29" fmla="*/ 3094182 w 4682837"/>
                <a:gd name="connsiteY29" fmla="*/ 2687782 h 4470400"/>
                <a:gd name="connsiteX30" fmla="*/ 2687782 w 4682837"/>
                <a:gd name="connsiteY30" fmla="*/ 2493818 h 4470400"/>
                <a:gd name="connsiteX31" fmla="*/ 2373746 w 4682837"/>
                <a:gd name="connsiteY31" fmla="*/ 2309091 h 4470400"/>
                <a:gd name="connsiteX32" fmla="*/ 2115128 w 4682837"/>
                <a:gd name="connsiteY32" fmla="*/ 2115128 h 4470400"/>
                <a:gd name="connsiteX33" fmla="*/ 1810328 w 4682837"/>
                <a:gd name="connsiteY33" fmla="*/ 1874982 h 4470400"/>
                <a:gd name="connsiteX34" fmla="*/ 1560946 w 4682837"/>
                <a:gd name="connsiteY34" fmla="*/ 1671782 h 4470400"/>
                <a:gd name="connsiteX35" fmla="*/ 1274619 w 4682837"/>
                <a:gd name="connsiteY35" fmla="*/ 1422400 h 4470400"/>
                <a:gd name="connsiteX36" fmla="*/ 988291 w 4682837"/>
                <a:gd name="connsiteY36" fmla="*/ 1126837 h 4470400"/>
                <a:gd name="connsiteX37" fmla="*/ 729673 w 4682837"/>
                <a:gd name="connsiteY37" fmla="*/ 831273 h 4470400"/>
                <a:gd name="connsiteX38" fmla="*/ 535709 w 4682837"/>
                <a:gd name="connsiteY38" fmla="*/ 581891 h 4470400"/>
                <a:gd name="connsiteX39" fmla="*/ 350982 w 4682837"/>
                <a:gd name="connsiteY39" fmla="*/ 341746 h 4470400"/>
                <a:gd name="connsiteX40" fmla="*/ 221673 w 4682837"/>
                <a:gd name="connsiteY40" fmla="*/ 157018 h 4470400"/>
                <a:gd name="connsiteX41" fmla="*/ 230909 w 4682837"/>
                <a:gd name="connsiteY41" fmla="*/ 46182 h 4470400"/>
                <a:gd name="connsiteX42" fmla="*/ 147782 w 4682837"/>
                <a:gd name="connsiteY42" fmla="*/ 46182 h 4470400"/>
                <a:gd name="connsiteX43" fmla="*/ 83128 w 4682837"/>
                <a:gd name="connsiteY43" fmla="*/ 46182 h 4470400"/>
                <a:gd name="connsiteX44" fmla="*/ 0 w 4682837"/>
                <a:gd name="connsiteY44" fmla="*/ 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82837" h="4470400">
                  <a:moveTo>
                    <a:pt x="0" y="0"/>
                  </a:moveTo>
                  <a:lnTo>
                    <a:pt x="147782" y="840509"/>
                  </a:lnTo>
                  <a:lnTo>
                    <a:pt x="240146" y="1256146"/>
                  </a:lnTo>
                  <a:lnTo>
                    <a:pt x="295564" y="1468582"/>
                  </a:lnTo>
                  <a:lnTo>
                    <a:pt x="406400" y="1819564"/>
                  </a:lnTo>
                  <a:lnTo>
                    <a:pt x="526473" y="2216728"/>
                  </a:lnTo>
                  <a:lnTo>
                    <a:pt x="618837" y="2512291"/>
                  </a:lnTo>
                  <a:lnTo>
                    <a:pt x="720437" y="2733964"/>
                  </a:lnTo>
                  <a:lnTo>
                    <a:pt x="858982" y="3011055"/>
                  </a:lnTo>
                  <a:lnTo>
                    <a:pt x="960582" y="3214255"/>
                  </a:lnTo>
                  <a:lnTo>
                    <a:pt x="1043709" y="3352800"/>
                  </a:lnTo>
                  <a:lnTo>
                    <a:pt x="1163782" y="3482109"/>
                  </a:lnTo>
                  <a:lnTo>
                    <a:pt x="1302328" y="3676073"/>
                  </a:lnTo>
                  <a:lnTo>
                    <a:pt x="1524000" y="3879273"/>
                  </a:lnTo>
                  <a:lnTo>
                    <a:pt x="1699491" y="4008582"/>
                  </a:lnTo>
                  <a:lnTo>
                    <a:pt x="1838037" y="4082473"/>
                  </a:lnTo>
                  <a:lnTo>
                    <a:pt x="2096655" y="4193309"/>
                  </a:lnTo>
                  <a:lnTo>
                    <a:pt x="2447637" y="4285673"/>
                  </a:lnTo>
                  <a:lnTo>
                    <a:pt x="2770909" y="4350328"/>
                  </a:lnTo>
                  <a:lnTo>
                    <a:pt x="3297382" y="4405746"/>
                  </a:lnTo>
                  <a:lnTo>
                    <a:pt x="4082473" y="4461164"/>
                  </a:lnTo>
                  <a:lnTo>
                    <a:pt x="4525819" y="4470400"/>
                  </a:lnTo>
                  <a:lnTo>
                    <a:pt x="4682837" y="4461164"/>
                  </a:lnTo>
                  <a:lnTo>
                    <a:pt x="4535055" y="4082473"/>
                  </a:lnTo>
                  <a:lnTo>
                    <a:pt x="4405746" y="3620655"/>
                  </a:lnTo>
                  <a:lnTo>
                    <a:pt x="4294909" y="3131128"/>
                  </a:lnTo>
                  <a:lnTo>
                    <a:pt x="4248728" y="2983346"/>
                  </a:lnTo>
                  <a:lnTo>
                    <a:pt x="3703782" y="2872509"/>
                  </a:lnTo>
                  <a:lnTo>
                    <a:pt x="3435928" y="2789382"/>
                  </a:lnTo>
                  <a:lnTo>
                    <a:pt x="3094182" y="2687782"/>
                  </a:lnTo>
                  <a:lnTo>
                    <a:pt x="2687782" y="2493818"/>
                  </a:lnTo>
                  <a:lnTo>
                    <a:pt x="2373746" y="2309091"/>
                  </a:lnTo>
                  <a:lnTo>
                    <a:pt x="2115128" y="2115128"/>
                  </a:lnTo>
                  <a:lnTo>
                    <a:pt x="1810328" y="1874982"/>
                  </a:lnTo>
                  <a:lnTo>
                    <a:pt x="1560946" y="1671782"/>
                  </a:lnTo>
                  <a:lnTo>
                    <a:pt x="1274619" y="1422400"/>
                  </a:lnTo>
                  <a:lnTo>
                    <a:pt x="988291" y="1126837"/>
                  </a:lnTo>
                  <a:lnTo>
                    <a:pt x="729673" y="831273"/>
                  </a:lnTo>
                  <a:lnTo>
                    <a:pt x="535709" y="581891"/>
                  </a:lnTo>
                  <a:lnTo>
                    <a:pt x="350982" y="341746"/>
                  </a:lnTo>
                  <a:lnTo>
                    <a:pt x="221673" y="157018"/>
                  </a:lnTo>
                  <a:lnTo>
                    <a:pt x="230909" y="46182"/>
                  </a:lnTo>
                  <a:lnTo>
                    <a:pt x="147782" y="46182"/>
                  </a:lnTo>
                  <a:lnTo>
                    <a:pt x="83128" y="46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FF">
                <a:alpha val="4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97626" y="1981200"/>
            <a:ext cx="2593325" cy="2330045"/>
            <a:chOff x="564462" y="1471495"/>
            <a:chExt cx="6557211" cy="521806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79" t="42903" r="9579" b="17002"/>
            <a:stretch/>
          </p:blipFill>
          <p:spPr>
            <a:xfrm>
              <a:off x="564462" y="1471495"/>
              <a:ext cx="6557211" cy="5218065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3640867" y="3669632"/>
              <a:ext cx="3011572" cy="802867"/>
              <a:chOff x="2611396" y="4287795"/>
              <a:chExt cx="3975988" cy="1037969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86" t="4443" b="5200"/>
              <a:stretch/>
            </p:blipFill>
            <p:spPr>
              <a:xfrm>
                <a:off x="6005385" y="4361936"/>
                <a:ext cx="581999" cy="827903"/>
              </a:xfrm>
              <a:prstGeom prst="rect">
                <a:avLst/>
              </a:prstGeom>
            </p:spPr>
          </p:pic>
          <p:grpSp>
            <p:nvGrpSpPr>
              <p:cNvPr id="37" name="Group 36"/>
              <p:cNvGrpSpPr/>
              <p:nvPr/>
            </p:nvGrpSpPr>
            <p:grpSpPr>
              <a:xfrm>
                <a:off x="3188043" y="4287795"/>
                <a:ext cx="2825585" cy="1037969"/>
                <a:chOff x="3171567" y="3171568"/>
                <a:chExt cx="2825585" cy="1037969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054" t="26973" r="23243" b="30865"/>
                <a:stretch/>
              </p:blipFill>
              <p:spPr>
                <a:xfrm>
                  <a:off x="3171567" y="3192162"/>
                  <a:ext cx="1017375" cy="1017375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054" t="26973" r="23243" b="30865"/>
                <a:stretch/>
              </p:blipFill>
              <p:spPr>
                <a:xfrm>
                  <a:off x="4979777" y="3171568"/>
                  <a:ext cx="1017375" cy="1017375"/>
                </a:xfrm>
                <a:prstGeom prst="rect">
                  <a:avLst/>
                </a:prstGeom>
              </p:spPr>
            </p:pic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085968" y="3680256"/>
                  <a:ext cx="918523" cy="10295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986" t="4443" b="5200"/>
              <a:stretch/>
            </p:blipFill>
            <p:spPr>
              <a:xfrm rot="10800000">
                <a:off x="2611396" y="4427839"/>
                <a:ext cx="581999" cy="827903"/>
              </a:xfrm>
              <a:prstGeom prst="rect">
                <a:avLst/>
              </a:prstGeom>
            </p:spPr>
          </p:pic>
        </p:grpSp>
        <p:cxnSp>
          <p:nvCxnSpPr>
            <p:cNvPr id="24" name="Straight Connector 23"/>
            <p:cNvCxnSpPr/>
            <p:nvPr/>
          </p:nvCxnSpPr>
          <p:spPr>
            <a:xfrm flipV="1">
              <a:off x="768997" y="3453063"/>
              <a:ext cx="3212431" cy="2"/>
            </a:xfrm>
            <a:prstGeom prst="line">
              <a:avLst/>
            </a:prstGeom>
            <a:ln w="31750"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25145" y="4054641"/>
              <a:ext cx="2073442" cy="8023"/>
            </a:xfrm>
            <a:prstGeom prst="line">
              <a:avLst/>
            </a:prstGeom>
            <a:ln w="31750"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881292" y="4884821"/>
              <a:ext cx="1319463" cy="4012"/>
            </a:xfrm>
            <a:prstGeom prst="line">
              <a:avLst/>
            </a:prstGeom>
            <a:ln w="31750"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009629" y="5751094"/>
              <a:ext cx="697832" cy="2"/>
            </a:xfrm>
            <a:prstGeom prst="line">
              <a:avLst/>
            </a:prstGeom>
            <a:ln w="31750"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1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</dc:creator>
  <cp:lastModifiedBy>Tanya</cp:lastModifiedBy>
  <cp:revision>1</cp:revision>
  <dcterms:created xsi:type="dcterms:W3CDTF">2017-03-17T18:16:40Z</dcterms:created>
  <dcterms:modified xsi:type="dcterms:W3CDTF">2017-03-17T18:19:18Z</dcterms:modified>
</cp:coreProperties>
</file>