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7D3F0-5F01-434E-BAF7-78B582371545}" v="13" dt="2023-10-29T17:57:33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" userId="36a47dd4-27c0-4275-ae70-5547c85ee36e" providerId="ADAL" clId="{E9C7D3F0-5F01-434E-BAF7-78B582371545}"/>
    <pc:docChg chg="undo custSel addSld modSld">
      <pc:chgData name="Maximilian" userId="36a47dd4-27c0-4275-ae70-5547c85ee36e" providerId="ADAL" clId="{E9C7D3F0-5F01-434E-BAF7-78B582371545}" dt="2023-10-29T17:51:20.476" v="278" actId="20577"/>
      <pc:docMkLst>
        <pc:docMk/>
      </pc:docMkLst>
      <pc:sldChg chg="addSp delSp modSp new mod">
        <pc:chgData name="Maximilian" userId="36a47dd4-27c0-4275-ae70-5547c85ee36e" providerId="ADAL" clId="{E9C7D3F0-5F01-434E-BAF7-78B582371545}" dt="2023-10-29T17:48:36.115" v="228" actId="1076"/>
        <pc:sldMkLst>
          <pc:docMk/>
          <pc:sldMk cId="3577113720" sldId="256"/>
        </pc:sldMkLst>
        <pc:spChg chg="mod">
          <ac:chgData name="Maximilian" userId="36a47dd4-27c0-4275-ae70-5547c85ee36e" providerId="ADAL" clId="{E9C7D3F0-5F01-434E-BAF7-78B582371545}" dt="2023-10-29T17:47:43.253" v="151" actId="20577"/>
          <ac:spMkLst>
            <pc:docMk/>
            <pc:sldMk cId="3577113720" sldId="256"/>
            <ac:spMk id="2" creationId="{6B3775CE-7D4C-EA14-D95F-A6D888BA4810}"/>
          </ac:spMkLst>
        </pc:spChg>
        <pc:spChg chg="del mod">
          <ac:chgData name="Maximilian" userId="36a47dd4-27c0-4275-ae70-5547c85ee36e" providerId="ADAL" clId="{E9C7D3F0-5F01-434E-BAF7-78B582371545}" dt="2023-10-29T17:48:21.368" v="226" actId="478"/>
          <ac:spMkLst>
            <pc:docMk/>
            <pc:sldMk cId="3577113720" sldId="256"/>
            <ac:spMk id="3" creationId="{99DC7D68-A0D9-7B0C-B345-C7F884EFF903}"/>
          </ac:spMkLst>
        </pc:spChg>
        <pc:spChg chg="add del mod">
          <ac:chgData name="Maximilian" userId="36a47dd4-27c0-4275-ae70-5547c85ee36e" providerId="ADAL" clId="{E9C7D3F0-5F01-434E-BAF7-78B582371545}" dt="2023-10-29T17:48:25.586" v="227" actId="478"/>
          <ac:spMkLst>
            <pc:docMk/>
            <pc:sldMk cId="3577113720" sldId="256"/>
            <ac:spMk id="6" creationId="{29DF3929-2D7E-27AD-0757-C9C8E1FDC32E}"/>
          </ac:spMkLst>
        </pc:spChg>
        <pc:graphicFrameChg chg="add mod modGraphic">
          <ac:chgData name="Maximilian" userId="36a47dd4-27c0-4275-ae70-5547c85ee36e" providerId="ADAL" clId="{E9C7D3F0-5F01-434E-BAF7-78B582371545}" dt="2023-10-29T17:48:36.115" v="228" actId="1076"/>
          <ac:graphicFrameMkLst>
            <pc:docMk/>
            <pc:sldMk cId="3577113720" sldId="256"/>
            <ac:graphicFrameMk id="4" creationId="{6BAB61E6-245C-2897-6153-AC2854B77B55}"/>
          </ac:graphicFrameMkLst>
        </pc:graphicFrameChg>
      </pc:sldChg>
      <pc:sldChg chg="addSp modSp new mod">
        <pc:chgData name="Maximilian" userId="36a47dd4-27c0-4275-ae70-5547c85ee36e" providerId="ADAL" clId="{E9C7D3F0-5F01-434E-BAF7-78B582371545}" dt="2023-10-29T17:51:20.476" v="278" actId="20577"/>
        <pc:sldMkLst>
          <pc:docMk/>
          <pc:sldMk cId="2980974661" sldId="257"/>
        </pc:sldMkLst>
        <pc:spChg chg="add mod">
          <ac:chgData name="Maximilian" userId="36a47dd4-27c0-4275-ae70-5547c85ee36e" providerId="ADAL" clId="{E9C7D3F0-5F01-434E-BAF7-78B582371545}" dt="2023-10-29T17:51:20.476" v="278" actId="20577"/>
          <ac:spMkLst>
            <pc:docMk/>
            <pc:sldMk cId="2980974661" sldId="257"/>
            <ac:spMk id="2" creationId="{835B9574-2AF3-95D7-1DC6-DE1E640E0528}"/>
          </ac:spMkLst>
        </pc:spChg>
      </pc:sldChg>
      <pc:sldChg chg="addSp delSp modSp new mod setBg">
        <pc:chgData name="Maximilian" userId="36a47dd4-27c0-4275-ae70-5547c85ee36e" providerId="ADAL" clId="{E9C7D3F0-5F01-434E-BAF7-78B582371545}" dt="2023-10-29T17:50:28.722" v="253" actId="962"/>
        <pc:sldMkLst>
          <pc:docMk/>
          <pc:sldMk cId="2299016558" sldId="258"/>
        </pc:sldMkLst>
        <pc:spChg chg="add mod">
          <ac:chgData name="Maximilian" userId="36a47dd4-27c0-4275-ae70-5547c85ee36e" providerId="ADAL" clId="{E9C7D3F0-5F01-434E-BAF7-78B582371545}" dt="2023-10-29T17:50:11.149" v="249" actId="20577"/>
          <ac:spMkLst>
            <pc:docMk/>
            <pc:sldMk cId="2299016558" sldId="258"/>
            <ac:spMk id="2" creationId="{2AA901E3-5BE4-1DCF-A980-15C5DBCD3D42}"/>
          </ac:spMkLst>
        </pc:spChg>
        <pc:spChg chg="add del">
          <ac:chgData name="Maximilian" userId="36a47dd4-27c0-4275-ae70-5547c85ee36e" providerId="ADAL" clId="{E9C7D3F0-5F01-434E-BAF7-78B582371545}" dt="2023-10-29T17:50:05.472" v="232" actId="26606"/>
          <ac:spMkLst>
            <pc:docMk/>
            <pc:sldMk cId="2299016558" sldId="258"/>
            <ac:spMk id="9" creationId="{D4771268-CB57-404A-9271-370EB28F6090}"/>
          </ac:spMkLst>
        </pc:spChg>
        <pc:spChg chg="add">
          <ac:chgData name="Maximilian" userId="36a47dd4-27c0-4275-ae70-5547c85ee36e" providerId="ADAL" clId="{E9C7D3F0-5F01-434E-BAF7-78B582371545}" dt="2023-10-29T17:50:05.472" v="233" actId="26606"/>
          <ac:spMkLst>
            <pc:docMk/>
            <pc:sldMk cId="2299016558" sldId="258"/>
            <ac:spMk id="11" creationId="{A4AC5506-6312-4701-8D3C-40187889A947}"/>
          </ac:spMkLst>
        </pc:spChg>
        <pc:picChg chg="add mod">
          <ac:chgData name="Maximilian" userId="36a47dd4-27c0-4275-ae70-5547c85ee36e" providerId="ADAL" clId="{E9C7D3F0-5F01-434E-BAF7-78B582371545}" dt="2023-10-29T17:50:28.722" v="253" actId="962"/>
          <ac:picMkLst>
            <pc:docMk/>
            <pc:sldMk cId="2299016558" sldId="258"/>
            <ac:picMk id="4" creationId="{662169D7-B4C2-16D0-C560-45BE0AADF774}"/>
          </ac:picMkLst>
        </pc:picChg>
      </pc:sldChg>
      <pc:sldChg chg="addSp modSp new mod">
        <pc:chgData name="Maximilian" userId="36a47dd4-27c0-4275-ae70-5547c85ee36e" providerId="ADAL" clId="{E9C7D3F0-5F01-434E-BAF7-78B582371545}" dt="2023-10-29T17:45:04.603" v="56" actId="20577"/>
        <pc:sldMkLst>
          <pc:docMk/>
          <pc:sldMk cId="721500420" sldId="259"/>
        </pc:sldMkLst>
        <pc:spChg chg="add mod">
          <ac:chgData name="Maximilian" userId="36a47dd4-27c0-4275-ae70-5547c85ee36e" providerId="ADAL" clId="{E9C7D3F0-5F01-434E-BAF7-78B582371545}" dt="2023-10-29T17:45:04.603" v="56" actId="20577"/>
          <ac:spMkLst>
            <pc:docMk/>
            <pc:sldMk cId="721500420" sldId="259"/>
            <ac:spMk id="2" creationId="{F2798450-8BEA-70AB-13DE-938D82EAD3C6}"/>
          </ac:spMkLst>
        </pc:spChg>
      </pc:sldChg>
      <pc:sldChg chg="addSp modSp new mod">
        <pc:chgData name="Maximilian" userId="36a47dd4-27c0-4275-ae70-5547c85ee36e" providerId="ADAL" clId="{E9C7D3F0-5F01-434E-BAF7-78B582371545}" dt="2023-10-29T17:46:20.811" v="74" actId="20577"/>
        <pc:sldMkLst>
          <pc:docMk/>
          <pc:sldMk cId="2201341521" sldId="260"/>
        </pc:sldMkLst>
        <pc:spChg chg="add mod">
          <ac:chgData name="Maximilian" userId="36a47dd4-27c0-4275-ae70-5547c85ee36e" providerId="ADAL" clId="{E9C7D3F0-5F01-434E-BAF7-78B582371545}" dt="2023-10-29T17:46:20.811" v="74" actId="20577"/>
          <ac:spMkLst>
            <pc:docMk/>
            <pc:sldMk cId="2201341521" sldId="260"/>
            <ac:spMk id="2" creationId="{F19EB2B2-8357-0991-0D5E-C576B0487D4C}"/>
          </ac:spMkLst>
        </pc:spChg>
      </pc:sldChg>
      <pc:sldChg chg="addSp modSp new mod">
        <pc:chgData name="Maximilian" userId="36a47dd4-27c0-4275-ae70-5547c85ee36e" providerId="ADAL" clId="{E9C7D3F0-5F01-434E-BAF7-78B582371545}" dt="2023-10-29T17:46:50.135" v="84" actId="20577"/>
        <pc:sldMkLst>
          <pc:docMk/>
          <pc:sldMk cId="569280538" sldId="261"/>
        </pc:sldMkLst>
        <pc:spChg chg="add mod">
          <ac:chgData name="Maximilian" userId="36a47dd4-27c0-4275-ae70-5547c85ee36e" providerId="ADAL" clId="{E9C7D3F0-5F01-434E-BAF7-78B582371545}" dt="2023-10-29T17:46:50.135" v="84" actId="20577"/>
          <ac:spMkLst>
            <pc:docMk/>
            <pc:sldMk cId="569280538" sldId="261"/>
            <ac:spMk id="2" creationId="{E9FB1EC5-E419-FC14-3CB1-7404C3C27051}"/>
          </ac:spMkLst>
        </pc:spChg>
      </pc:sldChg>
      <pc:sldChg chg="addSp modSp new mod">
        <pc:chgData name="Maximilian" userId="36a47dd4-27c0-4275-ae70-5547c85ee36e" providerId="ADAL" clId="{E9C7D3F0-5F01-434E-BAF7-78B582371545}" dt="2023-10-29T17:47:20.356" v="97" actId="20577"/>
        <pc:sldMkLst>
          <pc:docMk/>
          <pc:sldMk cId="20924680" sldId="262"/>
        </pc:sldMkLst>
        <pc:spChg chg="add mod">
          <ac:chgData name="Maximilian" userId="36a47dd4-27c0-4275-ae70-5547c85ee36e" providerId="ADAL" clId="{E9C7D3F0-5F01-434E-BAF7-78B582371545}" dt="2023-10-29T17:47:20.356" v="97" actId="20577"/>
          <ac:spMkLst>
            <pc:docMk/>
            <pc:sldMk cId="20924680" sldId="262"/>
            <ac:spMk id="2" creationId="{00CC57A4-BA12-45F4-AB39-ED03F452E734}"/>
          </ac:spMkLst>
        </pc:spChg>
      </pc:sldChg>
    </pc:docChg>
  </pc:docChgLst>
  <pc:docChgLst>
    <pc:chgData name="Maximilian Deda" userId="36a47dd4-27c0-4275-ae70-5547c85ee36e" providerId="ADAL" clId="{E9C7D3F0-5F01-434E-BAF7-78B582371545}"/>
    <pc:docChg chg="undo custSel addSld modSld">
      <pc:chgData name="Maximilian Deda" userId="36a47dd4-27c0-4275-ae70-5547c85ee36e" providerId="ADAL" clId="{E9C7D3F0-5F01-434E-BAF7-78B582371545}" dt="2023-10-29T17:58:38.674" v="448" actId="20577"/>
      <pc:docMkLst>
        <pc:docMk/>
      </pc:docMkLst>
      <pc:sldChg chg="addSp delSp modSp mod">
        <pc:chgData name="Maximilian Deda" userId="36a47dd4-27c0-4275-ae70-5547c85ee36e" providerId="ADAL" clId="{E9C7D3F0-5F01-434E-BAF7-78B582371545}" dt="2023-10-29T17:57:20.059" v="216" actId="20577"/>
        <pc:sldMkLst>
          <pc:docMk/>
          <pc:sldMk cId="3577113720" sldId="256"/>
        </pc:sldMkLst>
        <pc:spChg chg="add del">
          <ac:chgData name="Maximilian Deda" userId="36a47dd4-27c0-4275-ae70-5547c85ee36e" providerId="ADAL" clId="{E9C7D3F0-5F01-434E-BAF7-78B582371545}" dt="2023-10-29T17:56:50.747" v="190" actId="22"/>
          <ac:spMkLst>
            <pc:docMk/>
            <pc:sldMk cId="3577113720" sldId="256"/>
            <ac:spMk id="5" creationId="{3BBC7B87-6443-A324-6D1A-F485A607D77B}"/>
          </ac:spMkLst>
        </pc:spChg>
        <pc:graphicFrameChg chg="mod modGraphic">
          <ac:chgData name="Maximilian Deda" userId="36a47dd4-27c0-4275-ae70-5547c85ee36e" providerId="ADAL" clId="{E9C7D3F0-5F01-434E-BAF7-78B582371545}" dt="2023-10-29T17:57:20.059" v="216" actId="20577"/>
          <ac:graphicFrameMkLst>
            <pc:docMk/>
            <pc:sldMk cId="3577113720" sldId="256"/>
            <ac:graphicFrameMk id="4" creationId="{6BAB61E6-245C-2897-6153-AC2854B77B55}"/>
          </ac:graphicFrameMkLst>
        </pc:graphicFrameChg>
      </pc:sldChg>
      <pc:sldChg chg="addSp modSp mod setBg">
        <pc:chgData name="Maximilian Deda" userId="36a47dd4-27c0-4275-ae70-5547c85ee36e" providerId="ADAL" clId="{E9C7D3F0-5F01-434E-BAF7-78B582371545}" dt="2023-10-29T17:54:08.100" v="1" actId="26606"/>
        <pc:sldMkLst>
          <pc:docMk/>
          <pc:sldMk cId="2980974661" sldId="257"/>
        </pc:sldMkLst>
        <pc:spChg chg="mod">
          <ac:chgData name="Maximilian Deda" userId="36a47dd4-27c0-4275-ae70-5547c85ee36e" providerId="ADAL" clId="{E9C7D3F0-5F01-434E-BAF7-78B582371545}" dt="2023-10-29T17:54:08.100" v="1" actId="26606"/>
          <ac:spMkLst>
            <pc:docMk/>
            <pc:sldMk cId="2980974661" sldId="257"/>
            <ac:spMk id="2" creationId="{835B9574-2AF3-95D7-1DC6-DE1E640E0528}"/>
          </ac:spMkLst>
        </pc:spChg>
        <pc:spChg chg="add">
          <ac:chgData name="Maximilian Deda" userId="36a47dd4-27c0-4275-ae70-5547c85ee36e" providerId="ADAL" clId="{E9C7D3F0-5F01-434E-BAF7-78B582371545}" dt="2023-10-29T17:54:08.100" v="1" actId="26606"/>
          <ac:spMkLst>
            <pc:docMk/>
            <pc:sldMk cId="2980974661" sldId="257"/>
            <ac:spMk id="9" creationId="{D4771268-CB57-404A-9271-370EB28F6090}"/>
          </ac:spMkLst>
        </pc:spChg>
        <pc:picChg chg="add mod">
          <ac:chgData name="Maximilian Deda" userId="36a47dd4-27c0-4275-ae70-5547c85ee36e" providerId="ADAL" clId="{E9C7D3F0-5F01-434E-BAF7-78B582371545}" dt="2023-10-29T17:54:08.100" v="1" actId="26606"/>
          <ac:picMkLst>
            <pc:docMk/>
            <pc:sldMk cId="2980974661" sldId="257"/>
            <ac:picMk id="4" creationId="{00329DA0-5B45-BDEA-0638-7127645E7D80}"/>
          </ac:picMkLst>
        </pc:picChg>
      </pc:sldChg>
      <pc:sldChg chg="addSp modSp mod">
        <pc:chgData name="Maximilian Deda" userId="36a47dd4-27c0-4275-ae70-5547c85ee36e" providerId="ADAL" clId="{E9C7D3F0-5F01-434E-BAF7-78B582371545}" dt="2023-10-29T17:55:30.679" v="150" actId="313"/>
        <pc:sldMkLst>
          <pc:docMk/>
          <pc:sldMk cId="2201341521" sldId="260"/>
        </pc:sldMkLst>
        <pc:spChg chg="add mod">
          <ac:chgData name="Maximilian Deda" userId="36a47dd4-27c0-4275-ae70-5547c85ee36e" providerId="ADAL" clId="{E9C7D3F0-5F01-434E-BAF7-78B582371545}" dt="2023-10-29T17:55:30.679" v="150" actId="313"/>
          <ac:spMkLst>
            <pc:docMk/>
            <pc:sldMk cId="2201341521" sldId="260"/>
            <ac:spMk id="3" creationId="{D571AC48-433D-6E81-5CF0-76E75E69EA0F}"/>
          </ac:spMkLst>
        </pc:spChg>
      </pc:sldChg>
      <pc:sldChg chg="addSp modSp mod">
        <pc:chgData name="Maximilian Deda" userId="36a47dd4-27c0-4275-ae70-5547c85ee36e" providerId="ADAL" clId="{E9C7D3F0-5F01-434E-BAF7-78B582371545}" dt="2023-10-29T17:58:38.674" v="448" actId="20577"/>
        <pc:sldMkLst>
          <pc:docMk/>
          <pc:sldMk cId="20924680" sldId="262"/>
        </pc:sldMkLst>
        <pc:spChg chg="add mod">
          <ac:chgData name="Maximilian Deda" userId="36a47dd4-27c0-4275-ae70-5547c85ee36e" providerId="ADAL" clId="{E9C7D3F0-5F01-434E-BAF7-78B582371545}" dt="2023-10-29T17:58:38.674" v="448" actId="20577"/>
          <ac:spMkLst>
            <pc:docMk/>
            <pc:sldMk cId="20924680" sldId="262"/>
            <ac:spMk id="3" creationId="{3864FBE8-253E-0E58-8129-F0DF07C8AD9C}"/>
          </ac:spMkLst>
        </pc:spChg>
      </pc:sldChg>
      <pc:sldChg chg="addSp modSp new mod">
        <pc:chgData name="Maximilian Deda" userId="36a47dd4-27c0-4275-ae70-5547c85ee36e" providerId="ADAL" clId="{E9C7D3F0-5F01-434E-BAF7-78B582371545}" dt="2023-10-29T17:56:00.134" v="188" actId="20577"/>
        <pc:sldMkLst>
          <pc:docMk/>
          <pc:sldMk cId="3898816876" sldId="263"/>
        </pc:sldMkLst>
        <pc:spChg chg="add mod">
          <ac:chgData name="Maximilian Deda" userId="36a47dd4-27c0-4275-ae70-5547c85ee36e" providerId="ADAL" clId="{E9C7D3F0-5F01-434E-BAF7-78B582371545}" dt="2023-10-29T17:56:00.134" v="188" actId="20577"/>
          <ac:spMkLst>
            <pc:docMk/>
            <pc:sldMk cId="3898816876" sldId="263"/>
            <ac:spMk id="2" creationId="{2FCF1391-DD44-A6EF-D7C5-461CC4DF22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F91E-66E4-94D3-AC07-384D71899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AD7E3-2F9D-7485-500A-AB7248BDD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525F-02F5-C642-78CC-54D872F0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5CD3-8884-624E-AD36-64362976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6082-DE33-9391-1499-36005C5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4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639B-571D-F07D-D991-588481C9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B61D2-C96E-F484-FD71-3D4DB064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E72C-D810-F235-37A5-CEAA9439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6EE3-B1BB-9598-CB1D-3335F319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812C-3104-2AEE-7E08-E70C0376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5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E9E9B-36A1-8842-C4CC-2412E2042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F2EC0-3205-B0F1-67FE-E8C4E0344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43C5-73EA-8B5D-1718-824CF6FB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C45C-8B22-7AB6-708E-37E3E7CE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5321-65EE-BF2D-63B2-4E84FE0C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97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A0F3-4D03-715E-2381-9474076E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85A4-4BB1-F2EF-6735-DB5A98AA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CB38-B53F-5E31-E275-79DD60C9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8F21-FAA7-F39C-68B5-5E0663A9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A825-BEAD-31BF-9469-6027ECB9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9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B25D-6520-F7A2-9FF5-AECB53F4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315C-BC49-990B-4CA3-EA4C948A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9D6B8-0100-3A42-B5A8-D5F482FA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B521-1102-83D6-1900-4732C4E6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F3F4-165B-AF56-0334-8402834B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02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1C0E-832E-1742-DCC7-90A30624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8C14-4ECB-E81D-B4DB-2BBD09848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034B5-34BB-EF81-A1A9-399AB398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3558D-7E00-B9C6-0B32-59350E1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DEEC-AA17-2EB0-FA78-0153DC2D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573BF-D89E-D20F-10DD-F8F91627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0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C809-ABD3-1920-8D9C-CCB351CF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7764-F2CD-2776-C461-11755DE3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4DDA-FFA0-FEA8-1286-C860C2BA5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981FB-AA72-93ED-6964-FADF05A4E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5C640-5E64-CAC1-DEC8-047257394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09614-8641-24DB-16A0-6B5DA593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532B7-340D-C12A-288B-78A6FC8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112F1-4135-1016-80BA-8BF8E244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39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77CE-C8C8-F29F-0F99-250E7BA9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60A29-335E-8E11-8493-2C98913C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8FB16-C93D-5F50-D75D-EE079211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16E30-ED21-B5B0-E563-2AD26E2D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5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09BB0-5A95-3632-E543-AF622077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0CFDC-DC5F-4FB6-6F0A-2A53D7F5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E7AA-981C-4A02-661D-D1CC69C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7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F00A-C035-BEDD-643E-98FB9215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89B5-9133-0A6F-D608-4FADDB7F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91D3-3647-7ED8-45FC-F868E7F03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AB6DB-0DC2-F996-DB47-44EA90F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837A-B414-F586-DBFD-B5E93531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CF7A7-A58B-DA04-5118-7CB2642D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0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EE41-F86F-015B-B269-78ED3227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3E85D-26C4-66E3-610E-9D477B11C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7992-A326-5680-19A0-8752EE5D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B9DE-49F9-41ED-8CD2-22D556F3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9027B-65A2-2DB5-7DC3-307C9559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42FDB-161F-6300-3516-73F73151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3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5D74D-88F2-F9D3-2E43-00231932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014C-7D21-3E2D-CE79-AE518D50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1443-AD15-7A84-71E8-6A96CC60C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ACB3-394D-4ABA-A5C1-92A661142F1A}" type="datetimeFigureOut">
              <a:rPr lang="en-AU" smtClean="0"/>
              <a:t>30/10/2023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811F-502C-88B6-2063-B0815161B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59EC-7D69-329D-6ADE-27BDAF911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0285-92F1-43F9-AD54-4BAB63142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75CE-7D4C-EA14-D95F-A6D888BA4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Sensors and Control for Mechatronic Systems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AB61E6-245C-2897-6153-AC2854B77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9251"/>
              </p:ext>
            </p:extLst>
          </p:nvPr>
        </p:nvGraphicFramePr>
        <p:xfrm>
          <a:off x="2032000" y="4183742"/>
          <a:ext cx="8128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70350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38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9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Maximilian Deda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14267924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Milo Boyd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14265185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Robert Howe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14288841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4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1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B9574-2AF3-95D7-1DC6-DE1E640E052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329DA0-5B45-BDEA-0638-7127645E7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42846"/>
            <a:ext cx="6780700" cy="31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901E3-5BE4-1DCF-A980-15C5DBCD3D4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Timeline</a:t>
            </a:r>
          </a:p>
        </p:txBody>
      </p:sp>
      <p:pic>
        <p:nvPicPr>
          <p:cNvPr id="4" name="Picture 3" descr="A graph with a graph on it">
            <a:extLst>
              <a:ext uri="{FF2B5EF4-FFF2-40B4-BE49-F238E27FC236}">
                <a16:creationId xmlns:a16="http://schemas.microsoft.com/office/drawing/2014/main" id="{662169D7-B4C2-16D0-C560-45BE0AAD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" y="2027162"/>
            <a:ext cx="12187202" cy="36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1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98450-8BEA-70AB-13DE-938D82EAD3C6}"/>
              </a:ext>
            </a:extLst>
          </p:cNvPr>
          <p:cNvSpPr txBox="1"/>
          <p:nvPr/>
        </p:nvSpPr>
        <p:spPr>
          <a:xfrm>
            <a:off x="1640114" y="1127276"/>
            <a:ext cx="358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Psuedo</a:t>
            </a:r>
            <a:r>
              <a:rPr lang="en-GB" dirty="0"/>
              <a:t> code, Flowchart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150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C57A4-BA12-45F4-AB39-ED03F452E734}"/>
              </a:ext>
            </a:extLst>
          </p:cNvPr>
          <p:cNvSpPr txBox="1"/>
          <p:nvPr/>
        </p:nvSpPr>
        <p:spPr>
          <a:xfrm>
            <a:off x="1770743" y="1054705"/>
            <a:ext cx="268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Methodology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4FBE8-253E-0E58-8129-F0DF07C8AD9C}"/>
              </a:ext>
            </a:extLst>
          </p:cNvPr>
          <p:cNvSpPr txBox="1"/>
          <p:nvPr/>
        </p:nvSpPr>
        <p:spPr>
          <a:xfrm>
            <a:off x="1736876" y="1896533"/>
            <a:ext cx="6758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Extract Depth images from </a:t>
            </a:r>
            <a:r>
              <a:rPr lang="en-GB" dirty="0" err="1"/>
              <a:t>Rosbag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Read Images and generate a point cloud for each to be assigned into an array.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Merge point clouds into one Master Cloud using ICP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EB2B2-8357-0991-0D5E-C576B0487D4C}"/>
              </a:ext>
            </a:extLst>
          </p:cNvPr>
          <p:cNvSpPr txBox="1"/>
          <p:nvPr/>
        </p:nvSpPr>
        <p:spPr>
          <a:xfrm>
            <a:off x="1088571" y="982133"/>
            <a:ext cx="34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Experiments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1AC48-433D-6E81-5CF0-76E75E69EA0F}"/>
              </a:ext>
            </a:extLst>
          </p:cNvPr>
          <p:cNvSpPr txBox="1"/>
          <p:nvPr/>
        </p:nvSpPr>
        <p:spPr>
          <a:xfrm>
            <a:off x="1253067" y="1814286"/>
            <a:ext cx="5728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Multiple Point Cloud Generation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Different Methods of filtering interference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Region of Interest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134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B1EC5-E419-FC14-3CB1-7404C3C27051}"/>
              </a:ext>
            </a:extLst>
          </p:cNvPr>
          <p:cNvSpPr txBox="1"/>
          <p:nvPr/>
        </p:nvSpPr>
        <p:spPr>
          <a:xfrm>
            <a:off x="991810" y="909562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Demo Vid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928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F1391-DD44-A6EF-D7C5-461CC4DF2213}"/>
              </a:ext>
            </a:extLst>
          </p:cNvPr>
          <p:cNvSpPr txBox="1"/>
          <p:nvPr/>
        </p:nvSpPr>
        <p:spPr>
          <a:xfrm>
            <a:off x="3328610" y="1190171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Thank You for watching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881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Sensors and Control for Mechatronic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 and Control for Mechatronic Systems</dc:title>
  <dc:creator>Maximilian</dc:creator>
  <cp:lastModifiedBy>Maximilian Deda</cp:lastModifiedBy>
  <cp:revision>1</cp:revision>
  <dcterms:created xsi:type="dcterms:W3CDTF">2023-10-29T17:40:40Z</dcterms:created>
  <dcterms:modified xsi:type="dcterms:W3CDTF">2023-10-29T17:58:45Z</dcterms:modified>
</cp:coreProperties>
</file>