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76" r:id="rId4"/>
  </p:sldMasterIdLst>
  <p:notesMasterIdLst>
    <p:notesMasterId r:id="rId14"/>
  </p:notesMasterIdLst>
  <p:sldIdLst>
    <p:sldId id="256" r:id="rId5"/>
    <p:sldId id="9277" r:id="rId6"/>
    <p:sldId id="9256" r:id="rId7"/>
    <p:sldId id="9278" r:id="rId8"/>
    <p:sldId id="1022" r:id="rId9"/>
    <p:sldId id="9279" r:id="rId10"/>
    <p:sldId id="751" r:id="rId11"/>
    <p:sldId id="1007" r:id="rId12"/>
    <p:sldId id="923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E12A7-EE3A-4928-A6E3-A71ADA46D812}" type="datetimeFigureOut">
              <a:rPr lang="en-AU" smtClean="0"/>
              <a:t>30/10/2023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C7D56-BA4C-4D66-B4BB-BD188D2492F6}" type="slidenum">
              <a:rPr lang="en-AU" smtClean="0"/>
              <a:t>‹#›</a:t>
            </a:fld>
            <a:endParaRPr lang="en-AU"/>
          </a:p>
        </p:txBody>
      </p:sp>
    </p:spTree>
    <p:extLst>
      <p:ext uri="{BB962C8B-B14F-4D97-AF65-F5344CB8AC3E}">
        <p14:creationId xmlns:p14="http://schemas.microsoft.com/office/powerpoint/2010/main" val="149028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19626668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19626668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are a digital twin company that provides digital twin bases and helps to integrated and overlay all the required functionality and information you might need withing your clone of the real world. Streamlining information flow to increase efficiency and cohesion in any project from real estate to city scale issues </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d362d286f3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d362d286f3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Recently expanded into turkey to work on creating a digital twin of Istanbul for the government also recently partnered with companies in Japan such as soft bank creating a </a:t>
            </a:r>
            <a:r>
              <a:rPr lang="en-US" dirty="0" err="1"/>
              <a:t>ditial</a:t>
            </a:r>
            <a:r>
              <a:rPr lang="en-US" dirty="0"/>
              <a:t> twin of Tokyo </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09048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Recently expanded into turkey to work on creating a digital twin of Istanbul for the government also recently partnered with companies in Japan such as soft bank creating a </a:t>
            </a:r>
            <a:r>
              <a:rPr lang="en-US" dirty="0" err="1"/>
              <a:t>ditial</a:t>
            </a:r>
            <a:r>
              <a:rPr lang="en-US" dirty="0"/>
              <a:t> twin of Tokyo </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6935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All in one folder</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5F7E32-8423-46B1-9883-2A9C1354A8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4095926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All in one folder</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5F7E32-8423-46B1-9883-2A9C1354A8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2248760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5F7E32-8423-46B1-9883-2A9C1354A8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3075940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895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274B0-FFBC-7ADD-DCC7-76A8A104A3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A3878BA-A163-EF8B-9D62-9A054EFAB2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9DA0A75-3B1E-4122-EB10-119952EF6A74}"/>
              </a:ext>
            </a:extLst>
          </p:cNvPr>
          <p:cNvSpPr>
            <a:spLocks noGrp="1"/>
          </p:cNvSpPr>
          <p:nvPr>
            <p:ph type="dt" sz="half" idx="10"/>
          </p:nvPr>
        </p:nvSpPr>
        <p:spPr/>
        <p:txBody>
          <a:bodyPr/>
          <a:lstStyle/>
          <a:p>
            <a:fld id="{F858F319-4619-4E4C-898E-C11AF472A71F}" type="datetimeFigureOut">
              <a:rPr lang="en-AU" smtClean="0"/>
              <a:t>30/10/2023</a:t>
            </a:fld>
            <a:endParaRPr lang="en-AU"/>
          </a:p>
        </p:txBody>
      </p:sp>
      <p:sp>
        <p:nvSpPr>
          <p:cNvPr id="5" name="Footer Placeholder 4">
            <a:extLst>
              <a:ext uri="{FF2B5EF4-FFF2-40B4-BE49-F238E27FC236}">
                <a16:creationId xmlns:a16="http://schemas.microsoft.com/office/drawing/2014/main" id="{C59032BC-19C9-2D50-1E55-01BB5B6D2CD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A033E50-465E-D87A-D32D-EE580CFEE723}"/>
              </a:ext>
            </a:extLst>
          </p:cNvPr>
          <p:cNvSpPr>
            <a:spLocks noGrp="1"/>
          </p:cNvSpPr>
          <p:nvPr>
            <p:ph type="sldNum" sz="quarter" idx="12"/>
          </p:nvPr>
        </p:nvSpPr>
        <p:spPr/>
        <p:txBody>
          <a:bodyPr/>
          <a:lstStyle/>
          <a:p>
            <a:fld id="{435E1169-52B6-4700-86FA-5CCEB4B2303D}" type="slidenum">
              <a:rPr lang="en-AU" smtClean="0"/>
              <a:t>‹#›</a:t>
            </a:fld>
            <a:endParaRPr lang="en-AU"/>
          </a:p>
        </p:txBody>
      </p:sp>
    </p:spTree>
    <p:extLst>
      <p:ext uri="{BB962C8B-B14F-4D97-AF65-F5344CB8AC3E}">
        <p14:creationId xmlns:p14="http://schemas.microsoft.com/office/powerpoint/2010/main" val="86907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55E9-7B1A-AF1C-4B38-8BF3818E9DC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A91EEBB-1263-AD94-523A-DBF3B16CBE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26416B2-DCE4-C41B-ABFB-1EDD0F32D574}"/>
              </a:ext>
            </a:extLst>
          </p:cNvPr>
          <p:cNvSpPr>
            <a:spLocks noGrp="1"/>
          </p:cNvSpPr>
          <p:nvPr>
            <p:ph type="dt" sz="half" idx="10"/>
          </p:nvPr>
        </p:nvSpPr>
        <p:spPr/>
        <p:txBody>
          <a:bodyPr/>
          <a:lstStyle/>
          <a:p>
            <a:fld id="{F858F319-4619-4E4C-898E-C11AF472A71F}" type="datetimeFigureOut">
              <a:rPr lang="en-AU" smtClean="0"/>
              <a:t>30/10/2023</a:t>
            </a:fld>
            <a:endParaRPr lang="en-AU"/>
          </a:p>
        </p:txBody>
      </p:sp>
      <p:sp>
        <p:nvSpPr>
          <p:cNvPr id="5" name="Footer Placeholder 4">
            <a:extLst>
              <a:ext uri="{FF2B5EF4-FFF2-40B4-BE49-F238E27FC236}">
                <a16:creationId xmlns:a16="http://schemas.microsoft.com/office/drawing/2014/main" id="{42363E37-F023-9AB0-4787-0ADC5211876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F1E122D-48AD-35A9-B0B2-020BE40B7F6E}"/>
              </a:ext>
            </a:extLst>
          </p:cNvPr>
          <p:cNvSpPr>
            <a:spLocks noGrp="1"/>
          </p:cNvSpPr>
          <p:nvPr>
            <p:ph type="sldNum" sz="quarter" idx="12"/>
          </p:nvPr>
        </p:nvSpPr>
        <p:spPr/>
        <p:txBody>
          <a:bodyPr/>
          <a:lstStyle/>
          <a:p>
            <a:fld id="{435E1169-52B6-4700-86FA-5CCEB4B2303D}" type="slidenum">
              <a:rPr lang="en-AU" smtClean="0"/>
              <a:t>‹#›</a:t>
            </a:fld>
            <a:endParaRPr lang="en-AU"/>
          </a:p>
        </p:txBody>
      </p:sp>
    </p:spTree>
    <p:extLst>
      <p:ext uri="{BB962C8B-B14F-4D97-AF65-F5344CB8AC3E}">
        <p14:creationId xmlns:p14="http://schemas.microsoft.com/office/powerpoint/2010/main" val="110577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7A83E3-A319-66BB-2788-BAF75CCD99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3357B5E-7C5E-7D66-A24D-B2829CA2C4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86E1CA5-2785-D1B4-835A-E6B59691EAC6}"/>
              </a:ext>
            </a:extLst>
          </p:cNvPr>
          <p:cNvSpPr>
            <a:spLocks noGrp="1"/>
          </p:cNvSpPr>
          <p:nvPr>
            <p:ph type="dt" sz="half" idx="10"/>
          </p:nvPr>
        </p:nvSpPr>
        <p:spPr/>
        <p:txBody>
          <a:bodyPr/>
          <a:lstStyle/>
          <a:p>
            <a:fld id="{F858F319-4619-4E4C-898E-C11AF472A71F}" type="datetimeFigureOut">
              <a:rPr lang="en-AU" smtClean="0"/>
              <a:t>30/10/2023</a:t>
            </a:fld>
            <a:endParaRPr lang="en-AU"/>
          </a:p>
        </p:txBody>
      </p:sp>
      <p:sp>
        <p:nvSpPr>
          <p:cNvPr id="5" name="Footer Placeholder 4">
            <a:extLst>
              <a:ext uri="{FF2B5EF4-FFF2-40B4-BE49-F238E27FC236}">
                <a16:creationId xmlns:a16="http://schemas.microsoft.com/office/drawing/2014/main" id="{5285B289-2CA5-3001-ADD2-B038E0AEBFF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821D3FE-EC87-BC1C-D544-04E01E9475EE}"/>
              </a:ext>
            </a:extLst>
          </p:cNvPr>
          <p:cNvSpPr>
            <a:spLocks noGrp="1"/>
          </p:cNvSpPr>
          <p:nvPr>
            <p:ph type="sldNum" sz="quarter" idx="12"/>
          </p:nvPr>
        </p:nvSpPr>
        <p:spPr/>
        <p:txBody>
          <a:bodyPr/>
          <a:lstStyle/>
          <a:p>
            <a:fld id="{435E1169-52B6-4700-86FA-5CCEB4B2303D}" type="slidenum">
              <a:rPr lang="en-AU" smtClean="0"/>
              <a:t>‹#›</a:t>
            </a:fld>
            <a:endParaRPr lang="en-AU"/>
          </a:p>
        </p:txBody>
      </p:sp>
    </p:spTree>
    <p:extLst>
      <p:ext uri="{BB962C8B-B14F-4D97-AF65-F5344CB8AC3E}">
        <p14:creationId xmlns:p14="http://schemas.microsoft.com/office/powerpoint/2010/main" val="11652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66867" y="720000"/>
            <a:ext cx="7315200" cy="3048000"/>
          </a:xfrm>
          <a:prstGeom prst="rect">
            <a:avLst/>
          </a:prstGeom>
        </p:spPr>
        <p:txBody>
          <a:bodyPr spcFirstLastPara="1" wrap="square" lIns="0" tIns="0" rIns="0" bIns="0" anchor="ctr" anchorCtr="0">
            <a:noAutofit/>
          </a:bodyPr>
          <a:lstStyle>
            <a:lvl1pPr lvl="0">
              <a:lnSpc>
                <a:spcPct val="80000"/>
              </a:lnSpc>
              <a:spcBef>
                <a:spcPts val="0"/>
              </a:spcBef>
              <a:spcAft>
                <a:spcPts val="0"/>
              </a:spcAft>
              <a:buClr>
                <a:srgbClr val="191919"/>
              </a:buClr>
              <a:buSzPts val="5200"/>
              <a:buNone/>
              <a:defRPr sz="6000" b="1">
                <a:solidFill>
                  <a:schemeClr val="lt1"/>
                </a:solidFill>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3166867" y="5406400"/>
            <a:ext cx="2872000" cy="731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133">
                <a:solidFill>
                  <a:schemeClr val="lt1"/>
                </a:solidFill>
                <a:latin typeface="Darker Grotesque"/>
                <a:ea typeface="Darker Grotesque"/>
                <a:cs typeface="Darker Grotesque"/>
                <a:sym typeface="Darker Grotesqu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3112439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dk1"/>
        </a:solidFill>
        <a:effectLst/>
      </p:bgPr>
    </p:bg>
    <p:spTree>
      <p:nvGrpSpPr>
        <p:cNvPr id="1" name="Shape 149"/>
        <p:cNvGrpSpPr/>
        <p:nvPr/>
      </p:nvGrpSpPr>
      <p:grpSpPr>
        <a:xfrm>
          <a:off x="0" y="0"/>
          <a:ext cx="0" cy="0"/>
          <a:chOff x="0" y="0"/>
          <a:chExt cx="0" cy="0"/>
        </a:xfrm>
      </p:grpSpPr>
      <p:sp>
        <p:nvSpPr>
          <p:cNvPr id="150" name="Google Shape;150;p20"/>
          <p:cNvSpPr txBox="1">
            <a:spLocks noGrp="1"/>
          </p:cNvSpPr>
          <p:nvPr>
            <p:ph type="subTitle" idx="1"/>
          </p:nvPr>
        </p:nvSpPr>
        <p:spPr>
          <a:xfrm>
            <a:off x="960000" y="2526200"/>
            <a:ext cx="5158800" cy="240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0"/>
          <p:cNvSpPr txBox="1">
            <a:spLocks noGrp="1"/>
          </p:cNvSpPr>
          <p:nvPr>
            <p:ph type="title"/>
          </p:nvPr>
        </p:nvSpPr>
        <p:spPr>
          <a:xfrm>
            <a:off x="960000" y="567352"/>
            <a:ext cx="10272000" cy="609600"/>
          </a:xfrm>
          <a:prstGeom prst="rect">
            <a:avLst/>
          </a:prstGeom>
        </p:spPr>
        <p:txBody>
          <a:bodyPr spcFirstLastPara="1" wrap="square" lIns="0" tIns="0" rIns="0" bIns="0"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52" name="Google Shape;152;p20"/>
          <p:cNvGrpSpPr/>
          <p:nvPr/>
        </p:nvGrpSpPr>
        <p:grpSpPr>
          <a:xfrm rot="10800000" flipH="1">
            <a:off x="-15699" y="-29400"/>
            <a:ext cx="655233" cy="6916800"/>
            <a:chOff x="1044175" y="-22050"/>
            <a:chExt cx="491425" cy="5187600"/>
          </a:xfrm>
        </p:grpSpPr>
        <p:cxnSp>
          <p:nvCxnSpPr>
            <p:cNvPr id="153" name="Google Shape;153;p20"/>
            <p:cNvCxnSpPr/>
            <p:nvPr/>
          </p:nvCxnSpPr>
          <p:spPr>
            <a:xfrm>
              <a:off x="1533425" y="-22050"/>
              <a:ext cx="0" cy="5187600"/>
            </a:xfrm>
            <a:prstGeom prst="straightConnector1">
              <a:avLst/>
            </a:prstGeom>
            <a:noFill/>
            <a:ln w="9525" cap="flat" cmpd="sng">
              <a:solidFill>
                <a:srgbClr val="FFFFFF"/>
              </a:solidFill>
              <a:prstDash val="solid"/>
              <a:round/>
              <a:headEnd type="none" w="med" len="med"/>
              <a:tailEnd type="none" w="med" len="med"/>
            </a:ln>
          </p:spPr>
        </p:cxnSp>
        <p:cxnSp>
          <p:nvCxnSpPr>
            <p:cNvPr id="154" name="Google Shape;154;p20"/>
            <p:cNvCxnSpPr/>
            <p:nvPr/>
          </p:nvCxnSpPr>
          <p:spPr>
            <a:xfrm rot="10800000">
              <a:off x="1044200" y="3021000"/>
              <a:ext cx="491400" cy="0"/>
            </a:xfrm>
            <a:prstGeom prst="straightConnector1">
              <a:avLst/>
            </a:prstGeom>
            <a:noFill/>
            <a:ln w="9525" cap="flat" cmpd="sng">
              <a:solidFill>
                <a:srgbClr val="FFFFFF"/>
              </a:solidFill>
              <a:prstDash val="solid"/>
              <a:round/>
              <a:headEnd type="none" w="med" len="med"/>
              <a:tailEnd type="none" w="med" len="med"/>
            </a:ln>
          </p:spPr>
        </p:cxnSp>
        <p:cxnSp>
          <p:nvCxnSpPr>
            <p:cNvPr id="155" name="Google Shape;155;p20"/>
            <p:cNvCxnSpPr/>
            <p:nvPr/>
          </p:nvCxnSpPr>
          <p:spPr>
            <a:xfrm rot="10800000">
              <a:off x="1044175" y="4103050"/>
              <a:ext cx="486900" cy="0"/>
            </a:xfrm>
            <a:prstGeom prst="straightConnector1">
              <a:avLst/>
            </a:prstGeom>
            <a:noFill/>
            <a:ln w="9525" cap="flat" cmpd="sng">
              <a:solidFill>
                <a:srgbClr val="FFFFFF"/>
              </a:solidFill>
              <a:prstDash val="solid"/>
              <a:round/>
              <a:headEnd type="none" w="med" len="med"/>
              <a:tailEnd type="none" w="med" len="med"/>
            </a:ln>
          </p:spPr>
        </p:cxnSp>
      </p:grpSp>
    </p:spTree>
    <p:extLst>
      <p:ext uri="{BB962C8B-B14F-4D97-AF65-F5344CB8AC3E}">
        <p14:creationId xmlns:p14="http://schemas.microsoft.com/office/powerpoint/2010/main" val="1118252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89"/>
        <p:cNvGrpSpPr/>
        <p:nvPr/>
      </p:nvGrpSpPr>
      <p:grpSpPr>
        <a:xfrm>
          <a:off x="0" y="0"/>
          <a:ext cx="0" cy="0"/>
          <a:chOff x="0" y="0"/>
          <a:chExt cx="0" cy="0"/>
        </a:xfrm>
      </p:grpSpPr>
      <p:grpSp>
        <p:nvGrpSpPr>
          <p:cNvPr id="290" name="Google Shape;290;p34"/>
          <p:cNvGrpSpPr/>
          <p:nvPr/>
        </p:nvGrpSpPr>
        <p:grpSpPr>
          <a:xfrm rot="10800000">
            <a:off x="-15833" y="-29400"/>
            <a:ext cx="12208000" cy="6916800"/>
            <a:chOff x="1044075" y="-22050"/>
            <a:chExt cx="9156000" cy="5187600"/>
          </a:xfrm>
        </p:grpSpPr>
        <p:cxnSp>
          <p:nvCxnSpPr>
            <p:cNvPr id="291" name="Google Shape;291;p34"/>
            <p:cNvCxnSpPr/>
            <p:nvPr/>
          </p:nvCxnSpPr>
          <p:spPr>
            <a:xfrm>
              <a:off x="1533425" y="-22050"/>
              <a:ext cx="0" cy="5187600"/>
            </a:xfrm>
            <a:prstGeom prst="straightConnector1">
              <a:avLst/>
            </a:prstGeom>
            <a:noFill/>
            <a:ln w="9525" cap="flat" cmpd="sng">
              <a:solidFill>
                <a:srgbClr val="FFFFFF"/>
              </a:solidFill>
              <a:prstDash val="solid"/>
              <a:round/>
              <a:headEnd type="none" w="med" len="med"/>
              <a:tailEnd type="none" w="med" len="med"/>
            </a:ln>
          </p:spPr>
        </p:cxnSp>
        <p:cxnSp>
          <p:nvCxnSpPr>
            <p:cNvPr id="292" name="Google Shape;292;p34"/>
            <p:cNvCxnSpPr/>
            <p:nvPr/>
          </p:nvCxnSpPr>
          <p:spPr>
            <a:xfrm rot="10800000">
              <a:off x="1044200" y="3021000"/>
              <a:ext cx="491400" cy="0"/>
            </a:xfrm>
            <a:prstGeom prst="straightConnector1">
              <a:avLst/>
            </a:prstGeom>
            <a:noFill/>
            <a:ln w="9525" cap="flat" cmpd="sng">
              <a:solidFill>
                <a:srgbClr val="FFFFFF"/>
              </a:solidFill>
              <a:prstDash val="solid"/>
              <a:round/>
              <a:headEnd type="none" w="med" len="med"/>
              <a:tailEnd type="none" w="med" len="med"/>
            </a:ln>
          </p:spPr>
        </p:cxnSp>
        <p:cxnSp>
          <p:nvCxnSpPr>
            <p:cNvPr id="293" name="Google Shape;293;p34"/>
            <p:cNvCxnSpPr/>
            <p:nvPr/>
          </p:nvCxnSpPr>
          <p:spPr>
            <a:xfrm rot="10800000">
              <a:off x="1044075" y="4103062"/>
              <a:ext cx="9156000" cy="0"/>
            </a:xfrm>
            <a:prstGeom prst="straightConnector1">
              <a:avLst/>
            </a:prstGeom>
            <a:noFill/>
            <a:ln w="9525" cap="flat" cmpd="sng">
              <a:solidFill>
                <a:srgbClr val="FFFFFF"/>
              </a:solidFill>
              <a:prstDash val="solid"/>
              <a:round/>
              <a:headEnd type="none" w="med" len="med"/>
              <a:tailEnd type="none" w="med" len="med"/>
            </a:ln>
          </p:spPr>
        </p:cxnSp>
      </p:grpSp>
    </p:spTree>
    <p:extLst>
      <p:ext uri="{BB962C8B-B14F-4D97-AF65-F5344CB8AC3E}">
        <p14:creationId xmlns:p14="http://schemas.microsoft.com/office/powerpoint/2010/main" val="585957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F986CF-E23F-4427-985B-4A5F7F48AD2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2955811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F986CF-E23F-4427-985B-4A5F7F48AD2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732330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F986CF-E23F-4427-985B-4A5F7F48AD2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959007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F986CF-E23F-4427-985B-4A5F7F48AD2B}"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17176375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F986CF-E23F-4427-985B-4A5F7F48AD2B}"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1139072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7638-B03E-09FD-EAA4-F057FB4AD05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40E915E-7FA2-F980-1AD2-F05193696E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2D9F242-54B8-98B9-8A16-26AA7A821133}"/>
              </a:ext>
            </a:extLst>
          </p:cNvPr>
          <p:cNvSpPr>
            <a:spLocks noGrp="1"/>
          </p:cNvSpPr>
          <p:nvPr>
            <p:ph type="dt" sz="half" idx="10"/>
          </p:nvPr>
        </p:nvSpPr>
        <p:spPr/>
        <p:txBody>
          <a:bodyPr/>
          <a:lstStyle/>
          <a:p>
            <a:fld id="{F858F319-4619-4E4C-898E-C11AF472A71F}" type="datetimeFigureOut">
              <a:rPr lang="en-AU" smtClean="0"/>
              <a:t>30/10/2023</a:t>
            </a:fld>
            <a:endParaRPr lang="en-AU"/>
          </a:p>
        </p:txBody>
      </p:sp>
      <p:sp>
        <p:nvSpPr>
          <p:cNvPr id="5" name="Footer Placeholder 4">
            <a:extLst>
              <a:ext uri="{FF2B5EF4-FFF2-40B4-BE49-F238E27FC236}">
                <a16:creationId xmlns:a16="http://schemas.microsoft.com/office/drawing/2014/main" id="{D16C2114-11D8-0A1B-7BA4-55F78F976E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08BCE1E-B352-8952-1AC9-6F39860C2CC8}"/>
              </a:ext>
            </a:extLst>
          </p:cNvPr>
          <p:cNvSpPr>
            <a:spLocks noGrp="1"/>
          </p:cNvSpPr>
          <p:nvPr>
            <p:ph type="sldNum" sz="quarter" idx="12"/>
          </p:nvPr>
        </p:nvSpPr>
        <p:spPr/>
        <p:txBody>
          <a:bodyPr/>
          <a:lstStyle/>
          <a:p>
            <a:fld id="{435E1169-52B6-4700-86FA-5CCEB4B2303D}" type="slidenum">
              <a:rPr lang="en-AU" smtClean="0"/>
              <a:t>‹#›</a:t>
            </a:fld>
            <a:endParaRPr lang="en-AU"/>
          </a:p>
        </p:txBody>
      </p:sp>
    </p:spTree>
    <p:extLst>
      <p:ext uri="{BB962C8B-B14F-4D97-AF65-F5344CB8AC3E}">
        <p14:creationId xmlns:p14="http://schemas.microsoft.com/office/powerpoint/2010/main" val="28316178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F986CF-E23F-4427-985B-4A5F7F48AD2B}"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3768431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986CF-E23F-4427-985B-4A5F7F48AD2B}"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2732195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F986CF-E23F-4427-985B-4A5F7F48AD2B}"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11545420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F986CF-E23F-4427-985B-4A5F7F48AD2B}"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3629464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F986CF-E23F-4427-985B-4A5F7F48AD2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19446280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F986CF-E23F-4427-985B-4A5F7F48AD2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15258467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F986CF-E23F-4427-985B-4A5F7F48AD2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13443870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F986CF-E23F-4427-985B-4A5F7F48AD2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33479773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F986CF-E23F-4427-985B-4A5F7F48AD2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24156207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F986CF-E23F-4427-985B-4A5F7F48AD2B}"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146976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13D8-10D0-71FE-AD13-281A16970E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51E9581-4C56-9DC2-CEC8-F69489D5D5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6FBEBD-AA9B-9A11-9938-D3F6F117EC3D}"/>
              </a:ext>
            </a:extLst>
          </p:cNvPr>
          <p:cNvSpPr>
            <a:spLocks noGrp="1"/>
          </p:cNvSpPr>
          <p:nvPr>
            <p:ph type="dt" sz="half" idx="10"/>
          </p:nvPr>
        </p:nvSpPr>
        <p:spPr/>
        <p:txBody>
          <a:bodyPr/>
          <a:lstStyle/>
          <a:p>
            <a:fld id="{F858F319-4619-4E4C-898E-C11AF472A71F}" type="datetimeFigureOut">
              <a:rPr lang="en-AU" smtClean="0"/>
              <a:t>30/10/2023</a:t>
            </a:fld>
            <a:endParaRPr lang="en-AU"/>
          </a:p>
        </p:txBody>
      </p:sp>
      <p:sp>
        <p:nvSpPr>
          <p:cNvPr id="5" name="Footer Placeholder 4">
            <a:extLst>
              <a:ext uri="{FF2B5EF4-FFF2-40B4-BE49-F238E27FC236}">
                <a16:creationId xmlns:a16="http://schemas.microsoft.com/office/drawing/2014/main" id="{8D23E504-E33B-6B45-2212-65076D1CE0B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3C839E-0E67-89CE-DE00-82E4052F3D21}"/>
              </a:ext>
            </a:extLst>
          </p:cNvPr>
          <p:cNvSpPr>
            <a:spLocks noGrp="1"/>
          </p:cNvSpPr>
          <p:nvPr>
            <p:ph type="sldNum" sz="quarter" idx="12"/>
          </p:nvPr>
        </p:nvSpPr>
        <p:spPr/>
        <p:txBody>
          <a:bodyPr/>
          <a:lstStyle/>
          <a:p>
            <a:fld id="{435E1169-52B6-4700-86FA-5CCEB4B2303D}" type="slidenum">
              <a:rPr lang="en-AU" smtClean="0"/>
              <a:t>‹#›</a:t>
            </a:fld>
            <a:endParaRPr lang="en-AU"/>
          </a:p>
        </p:txBody>
      </p:sp>
    </p:spTree>
    <p:extLst>
      <p:ext uri="{BB962C8B-B14F-4D97-AF65-F5344CB8AC3E}">
        <p14:creationId xmlns:p14="http://schemas.microsoft.com/office/powerpoint/2010/main" val="3666429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F986CF-E23F-4427-985B-4A5F7F48AD2B}"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36954737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F986CF-E23F-4427-985B-4A5F7F48AD2B}"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4535019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986CF-E23F-4427-985B-4A5F7F48AD2B}"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26695022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F986CF-E23F-4427-985B-4A5F7F48AD2B}"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4782849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F986CF-E23F-4427-985B-4A5F7F48AD2B}"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18243407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F986CF-E23F-4427-985B-4A5F7F48AD2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36096653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F986CF-E23F-4427-985B-4A5F7F48AD2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4A31B-E19F-42FA-969B-9A53541CD133}" type="slidenum">
              <a:rPr lang="en-US" smtClean="0"/>
              <a:t>‹#›</a:t>
            </a:fld>
            <a:endParaRPr lang="en-US"/>
          </a:p>
        </p:txBody>
      </p:sp>
    </p:spTree>
    <p:extLst>
      <p:ext uri="{BB962C8B-B14F-4D97-AF65-F5344CB8AC3E}">
        <p14:creationId xmlns:p14="http://schemas.microsoft.com/office/powerpoint/2010/main" val="8623502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4" name="画板备份 19.jpg" descr="画板备份 19.jpg"/>
          <p:cNvPicPr>
            <a:picLocks noChangeAspect="1"/>
          </p:cNvPicPr>
          <p:nvPr userDrawn="1"/>
        </p:nvPicPr>
        <p:blipFill>
          <a:blip r:embed="rId2"/>
          <a:stretch>
            <a:fillRect/>
          </a:stretch>
        </p:blipFill>
        <p:spPr>
          <a:xfrm>
            <a:off x="0" y="0"/>
            <a:ext cx="12192000" cy="6858000"/>
          </a:xfrm>
          <a:prstGeom prst="rect">
            <a:avLst/>
          </a:prstGeom>
          <a:ln w="12700">
            <a:miter lim="400000"/>
            <a:headEnd/>
            <a:tailEnd/>
          </a:ln>
        </p:spPr>
      </p:pic>
    </p:spTree>
    <p:extLst>
      <p:ext uri="{BB962C8B-B14F-4D97-AF65-F5344CB8AC3E}">
        <p14:creationId xmlns:p14="http://schemas.microsoft.com/office/powerpoint/2010/main" val="181344845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8B21-609D-3AF4-0220-FBAA5E0CBDE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191EEB5-D3B1-47FD-0181-F89E5DF48E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23BFE3D-7226-A7AB-4D8A-023FE9B1FE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BA652D5-74F4-7FC8-4951-1A7150CD7BA1}"/>
              </a:ext>
            </a:extLst>
          </p:cNvPr>
          <p:cNvSpPr>
            <a:spLocks noGrp="1"/>
          </p:cNvSpPr>
          <p:nvPr>
            <p:ph type="dt" sz="half" idx="10"/>
          </p:nvPr>
        </p:nvSpPr>
        <p:spPr/>
        <p:txBody>
          <a:bodyPr/>
          <a:lstStyle/>
          <a:p>
            <a:fld id="{F858F319-4619-4E4C-898E-C11AF472A71F}" type="datetimeFigureOut">
              <a:rPr lang="en-AU" smtClean="0"/>
              <a:t>30/10/2023</a:t>
            </a:fld>
            <a:endParaRPr lang="en-AU"/>
          </a:p>
        </p:txBody>
      </p:sp>
      <p:sp>
        <p:nvSpPr>
          <p:cNvPr id="6" name="Footer Placeholder 5">
            <a:extLst>
              <a:ext uri="{FF2B5EF4-FFF2-40B4-BE49-F238E27FC236}">
                <a16:creationId xmlns:a16="http://schemas.microsoft.com/office/drawing/2014/main" id="{36CA68D8-555D-C8A6-DE7B-FF086FA2947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2AC48A3-6FE8-1570-B452-30D7327CBD5F}"/>
              </a:ext>
            </a:extLst>
          </p:cNvPr>
          <p:cNvSpPr>
            <a:spLocks noGrp="1"/>
          </p:cNvSpPr>
          <p:nvPr>
            <p:ph type="sldNum" sz="quarter" idx="12"/>
          </p:nvPr>
        </p:nvSpPr>
        <p:spPr/>
        <p:txBody>
          <a:bodyPr/>
          <a:lstStyle/>
          <a:p>
            <a:fld id="{435E1169-52B6-4700-86FA-5CCEB4B2303D}" type="slidenum">
              <a:rPr lang="en-AU" smtClean="0"/>
              <a:t>‹#›</a:t>
            </a:fld>
            <a:endParaRPr lang="en-AU"/>
          </a:p>
        </p:txBody>
      </p:sp>
    </p:spTree>
    <p:extLst>
      <p:ext uri="{BB962C8B-B14F-4D97-AF65-F5344CB8AC3E}">
        <p14:creationId xmlns:p14="http://schemas.microsoft.com/office/powerpoint/2010/main" val="70435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8AD2-BC84-912D-4867-9911D2472E8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85ECDD7-D539-6EDD-0FC7-8307F2CD9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F1FCF-0028-9C5D-0B75-001AB82D57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879611A-2BBB-6BA1-F56A-B679E1EA3D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0D38ED-B970-784D-6B7F-664A7349EF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62B1033-8DD8-642F-9091-B9FDE8657077}"/>
              </a:ext>
            </a:extLst>
          </p:cNvPr>
          <p:cNvSpPr>
            <a:spLocks noGrp="1"/>
          </p:cNvSpPr>
          <p:nvPr>
            <p:ph type="dt" sz="half" idx="10"/>
          </p:nvPr>
        </p:nvSpPr>
        <p:spPr/>
        <p:txBody>
          <a:bodyPr/>
          <a:lstStyle/>
          <a:p>
            <a:fld id="{F858F319-4619-4E4C-898E-C11AF472A71F}" type="datetimeFigureOut">
              <a:rPr lang="en-AU" smtClean="0"/>
              <a:t>30/10/2023</a:t>
            </a:fld>
            <a:endParaRPr lang="en-AU"/>
          </a:p>
        </p:txBody>
      </p:sp>
      <p:sp>
        <p:nvSpPr>
          <p:cNvPr id="8" name="Footer Placeholder 7">
            <a:extLst>
              <a:ext uri="{FF2B5EF4-FFF2-40B4-BE49-F238E27FC236}">
                <a16:creationId xmlns:a16="http://schemas.microsoft.com/office/drawing/2014/main" id="{C3E8B441-DB75-46F5-11E0-97E2140A521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24E6120-93EA-E9B9-70C7-49C52735B484}"/>
              </a:ext>
            </a:extLst>
          </p:cNvPr>
          <p:cNvSpPr>
            <a:spLocks noGrp="1"/>
          </p:cNvSpPr>
          <p:nvPr>
            <p:ph type="sldNum" sz="quarter" idx="12"/>
          </p:nvPr>
        </p:nvSpPr>
        <p:spPr/>
        <p:txBody>
          <a:bodyPr/>
          <a:lstStyle/>
          <a:p>
            <a:fld id="{435E1169-52B6-4700-86FA-5CCEB4B2303D}" type="slidenum">
              <a:rPr lang="en-AU" smtClean="0"/>
              <a:t>‹#›</a:t>
            </a:fld>
            <a:endParaRPr lang="en-AU"/>
          </a:p>
        </p:txBody>
      </p:sp>
    </p:spTree>
    <p:extLst>
      <p:ext uri="{BB962C8B-B14F-4D97-AF65-F5344CB8AC3E}">
        <p14:creationId xmlns:p14="http://schemas.microsoft.com/office/powerpoint/2010/main" val="303867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41C3-1E61-3781-B30C-753F6746921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153D901-6A04-ADF8-D954-0709B33C98F1}"/>
              </a:ext>
            </a:extLst>
          </p:cNvPr>
          <p:cNvSpPr>
            <a:spLocks noGrp="1"/>
          </p:cNvSpPr>
          <p:nvPr>
            <p:ph type="dt" sz="half" idx="10"/>
          </p:nvPr>
        </p:nvSpPr>
        <p:spPr/>
        <p:txBody>
          <a:bodyPr/>
          <a:lstStyle/>
          <a:p>
            <a:fld id="{F858F319-4619-4E4C-898E-C11AF472A71F}" type="datetimeFigureOut">
              <a:rPr lang="en-AU" smtClean="0"/>
              <a:t>30/10/2023</a:t>
            </a:fld>
            <a:endParaRPr lang="en-AU"/>
          </a:p>
        </p:txBody>
      </p:sp>
      <p:sp>
        <p:nvSpPr>
          <p:cNvPr id="4" name="Footer Placeholder 3">
            <a:extLst>
              <a:ext uri="{FF2B5EF4-FFF2-40B4-BE49-F238E27FC236}">
                <a16:creationId xmlns:a16="http://schemas.microsoft.com/office/drawing/2014/main" id="{21587F01-44EB-15D1-3995-2BEBBFD7A58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AAD8CB7-8A2E-EBB0-7382-DD44EF336DBA}"/>
              </a:ext>
            </a:extLst>
          </p:cNvPr>
          <p:cNvSpPr>
            <a:spLocks noGrp="1"/>
          </p:cNvSpPr>
          <p:nvPr>
            <p:ph type="sldNum" sz="quarter" idx="12"/>
          </p:nvPr>
        </p:nvSpPr>
        <p:spPr/>
        <p:txBody>
          <a:bodyPr/>
          <a:lstStyle/>
          <a:p>
            <a:fld id="{435E1169-52B6-4700-86FA-5CCEB4B2303D}" type="slidenum">
              <a:rPr lang="en-AU" smtClean="0"/>
              <a:t>‹#›</a:t>
            </a:fld>
            <a:endParaRPr lang="en-AU"/>
          </a:p>
        </p:txBody>
      </p:sp>
    </p:spTree>
    <p:extLst>
      <p:ext uri="{BB962C8B-B14F-4D97-AF65-F5344CB8AC3E}">
        <p14:creationId xmlns:p14="http://schemas.microsoft.com/office/powerpoint/2010/main" val="94699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CCA26B-194C-2575-4A96-545DC975BCD4}"/>
              </a:ext>
            </a:extLst>
          </p:cNvPr>
          <p:cNvSpPr>
            <a:spLocks noGrp="1"/>
          </p:cNvSpPr>
          <p:nvPr>
            <p:ph type="dt" sz="half" idx="10"/>
          </p:nvPr>
        </p:nvSpPr>
        <p:spPr/>
        <p:txBody>
          <a:bodyPr/>
          <a:lstStyle/>
          <a:p>
            <a:fld id="{F858F319-4619-4E4C-898E-C11AF472A71F}" type="datetimeFigureOut">
              <a:rPr lang="en-AU" smtClean="0"/>
              <a:t>30/10/2023</a:t>
            </a:fld>
            <a:endParaRPr lang="en-AU"/>
          </a:p>
        </p:txBody>
      </p:sp>
      <p:sp>
        <p:nvSpPr>
          <p:cNvPr id="3" name="Footer Placeholder 2">
            <a:extLst>
              <a:ext uri="{FF2B5EF4-FFF2-40B4-BE49-F238E27FC236}">
                <a16:creationId xmlns:a16="http://schemas.microsoft.com/office/drawing/2014/main" id="{AA511AB5-F248-04BD-B087-B9CA1B1B829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F5E6BF7-0FE1-7110-CBEE-A346C63DC8B8}"/>
              </a:ext>
            </a:extLst>
          </p:cNvPr>
          <p:cNvSpPr>
            <a:spLocks noGrp="1"/>
          </p:cNvSpPr>
          <p:nvPr>
            <p:ph type="sldNum" sz="quarter" idx="12"/>
          </p:nvPr>
        </p:nvSpPr>
        <p:spPr/>
        <p:txBody>
          <a:bodyPr/>
          <a:lstStyle/>
          <a:p>
            <a:fld id="{435E1169-52B6-4700-86FA-5CCEB4B2303D}" type="slidenum">
              <a:rPr lang="en-AU" smtClean="0"/>
              <a:t>‹#›</a:t>
            </a:fld>
            <a:endParaRPr lang="en-AU"/>
          </a:p>
        </p:txBody>
      </p:sp>
    </p:spTree>
    <p:extLst>
      <p:ext uri="{BB962C8B-B14F-4D97-AF65-F5344CB8AC3E}">
        <p14:creationId xmlns:p14="http://schemas.microsoft.com/office/powerpoint/2010/main" val="1337958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C09E-4222-2D61-263F-CC4387FB2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70F41BB-2F6E-597E-1886-EED1647405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2332629-A031-C487-F317-D17774069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3BAB2-385D-49C8-756A-BC3CD59F13B0}"/>
              </a:ext>
            </a:extLst>
          </p:cNvPr>
          <p:cNvSpPr>
            <a:spLocks noGrp="1"/>
          </p:cNvSpPr>
          <p:nvPr>
            <p:ph type="dt" sz="half" idx="10"/>
          </p:nvPr>
        </p:nvSpPr>
        <p:spPr/>
        <p:txBody>
          <a:bodyPr/>
          <a:lstStyle/>
          <a:p>
            <a:fld id="{F858F319-4619-4E4C-898E-C11AF472A71F}" type="datetimeFigureOut">
              <a:rPr lang="en-AU" smtClean="0"/>
              <a:t>30/10/2023</a:t>
            </a:fld>
            <a:endParaRPr lang="en-AU"/>
          </a:p>
        </p:txBody>
      </p:sp>
      <p:sp>
        <p:nvSpPr>
          <p:cNvPr id="6" name="Footer Placeholder 5">
            <a:extLst>
              <a:ext uri="{FF2B5EF4-FFF2-40B4-BE49-F238E27FC236}">
                <a16:creationId xmlns:a16="http://schemas.microsoft.com/office/drawing/2014/main" id="{C85D897B-77CC-7FCA-E6B8-74841D42891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1339D12-E006-E8C2-9B2E-1191CADD2741}"/>
              </a:ext>
            </a:extLst>
          </p:cNvPr>
          <p:cNvSpPr>
            <a:spLocks noGrp="1"/>
          </p:cNvSpPr>
          <p:nvPr>
            <p:ph type="sldNum" sz="quarter" idx="12"/>
          </p:nvPr>
        </p:nvSpPr>
        <p:spPr/>
        <p:txBody>
          <a:bodyPr/>
          <a:lstStyle/>
          <a:p>
            <a:fld id="{435E1169-52B6-4700-86FA-5CCEB4B2303D}" type="slidenum">
              <a:rPr lang="en-AU" smtClean="0"/>
              <a:t>‹#›</a:t>
            </a:fld>
            <a:endParaRPr lang="en-AU"/>
          </a:p>
        </p:txBody>
      </p:sp>
    </p:spTree>
    <p:extLst>
      <p:ext uri="{BB962C8B-B14F-4D97-AF65-F5344CB8AC3E}">
        <p14:creationId xmlns:p14="http://schemas.microsoft.com/office/powerpoint/2010/main" val="415385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7E58-C3F5-8DE4-CD30-46E00BFE5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9F8B012-1660-F951-A7B4-96C8F2F51C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2DB4FBC-C5FD-A974-95D0-A119CC99B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488C6F-05FA-706C-12BF-A50CD3C84306}"/>
              </a:ext>
            </a:extLst>
          </p:cNvPr>
          <p:cNvSpPr>
            <a:spLocks noGrp="1"/>
          </p:cNvSpPr>
          <p:nvPr>
            <p:ph type="dt" sz="half" idx="10"/>
          </p:nvPr>
        </p:nvSpPr>
        <p:spPr/>
        <p:txBody>
          <a:bodyPr/>
          <a:lstStyle/>
          <a:p>
            <a:fld id="{F858F319-4619-4E4C-898E-C11AF472A71F}" type="datetimeFigureOut">
              <a:rPr lang="en-AU" smtClean="0"/>
              <a:t>30/10/2023</a:t>
            </a:fld>
            <a:endParaRPr lang="en-AU"/>
          </a:p>
        </p:txBody>
      </p:sp>
      <p:sp>
        <p:nvSpPr>
          <p:cNvPr id="6" name="Footer Placeholder 5">
            <a:extLst>
              <a:ext uri="{FF2B5EF4-FFF2-40B4-BE49-F238E27FC236}">
                <a16:creationId xmlns:a16="http://schemas.microsoft.com/office/drawing/2014/main" id="{7B23857B-22FD-CFFA-3044-61297E1C3EB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4184386-521C-B26B-6AE4-8B7B7FBD4494}"/>
              </a:ext>
            </a:extLst>
          </p:cNvPr>
          <p:cNvSpPr>
            <a:spLocks noGrp="1"/>
          </p:cNvSpPr>
          <p:nvPr>
            <p:ph type="sldNum" sz="quarter" idx="12"/>
          </p:nvPr>
        </p:nvSpPr>
        <p:spPr/>
        <p:txBody>
          <a:bodyPr/>
          <a:lstStyle/>
          <a:p>
            <a:fld id="{435E1169-52B6-4700-86FA-5CCEB4B2303D}" type="slidenum">
              <a:rPr lang="en-AU" smtClean="0"/>
              <a:t>‹#›</a:t>
            </a:fld>
            <a:endParaRPr lang="en-AU"/>
          </a:p>
        </p:txBody>
      </p:sp>
    </p:spTree>
    <p:extLst>
      <p:ext uri="{BB962C8B-B14F-4D97-AF65-F5344CB8AC3E}">
        <p14:creationId xmlns:p14="http://schemas.microsoft.com/office/powerpoint/2010/main" val="27061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C7BB3B-B49B-86AD-B412-AAC586C724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0F637B8-5D68-0ECB-3EDF-5386A249B6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8AED0AB-19C5-4E26-9A5F-2BAD72AAE7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58F319-4619-4E4C-898E-C11AF472A71F}" type="datetimeFigureOut">
              <a:rPr lang="en-AU" smtClean="0"/>
              <a:t>30/10/2023</a:t>
            </a:fld>
            <a:endParaRPr lang="en-AU"/>
          </a:p>
        </p:txBody>
      </p:sp>
      <p:sp>
        <p:nvSpPr>
          <p:cNvPr id="5" name="Footer Placeholder 4">
            <a:extLst>
              <a:ext uri="{FF2B5EF4-FFF2-40B4-BE49-F238E27FC236}">
                <a16:creationId xmlns:a16="http://schemas.microsoft.com/office/drawing/2014/main" id="{E722790A-5331-9519-4E4F-41534E0295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6917E66-77E9-CA0B-B358-8B53CA6EF1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E1169-52B6-4700-86FA-5CCEB4B2303D}" type="slidenum">
              <a:rPr lang="en-AU" smtClean="0"/>
              <a:t>‹#›</a:t>
            </a:fld>
            <a:endParaRPr lang="en-AU"/>
          </a:p>
        </p:txBody>
      </p:sp>
    </p:spTree>
    <p:extLst>
      <p:ext uri="{BB962C8B-B14F-4D97-AF65-F5344CB8AC3E}">
        <p14:creationId xmlns:p14="http://schemas.microsoft.com/office/powerpoint/2010/main" val="334617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567352"/>
            <a:ext cx="10272000" cy="6096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rgbClr val="FFFFFF"/>
              </a:buClr>
              <a:buSzPts val="3500"/>
              <a:buFont typeface="Montserrat"/>
              <a:buNone/>
              <a:defRPr sz="3500" b="1">
                <a:solidFill>
                  <a:srgbClr val="FFFFFF"/>
                </a:solidFill>
                <a:latin typeface="Montserrat"/>
                <a:ea typeface="Montserrat"/>
                <a:cs typeface="Montserrat"/>
                <a:sym typeface="Montserrat"/>
              </a:defRPr>
            </a:lvl1pPr>
            <a:lvl2pPr lvl="1" rtl="0">
              <a:lnSpc>
                <a:spcPct val="100000"/>
              </a:lnSpc>
              <a:spcBef>
                <a:spcPts val="0"/>
              </a:spcBef>
              <a:spcAft>
                <a:spcPts val="0"/>
              </a:spcAft>
              <a:buClr>
                <a:srgbClr val="FFFFFF"/>
              </a:buClr>
              <a:buSzPts val="3500"/>
              <a:buFont typeface="Montserrat"/>
              <a:buNone/>
              <a:defRPr sz="3500" b="1">
                <a:solidFill>
                  <a:srgbClr val="FFFFFF"/>
                </a:solidFill>
                <a:latin typeface="Montserrat"/>
                <a:ea typeface="Montserrat"/>
                <a:cs typeface="Montserrat"/>
                <a:sym typeface="Montserrat"/>
              </a:defRPr>
            </a:lvl2pPr>
            <a:lvl3pPr lvl="2" rtl="0">
              <a:lnSpc>
                <a:spcPct val="100000"/>
              </a:lnSpc>
              <a:spcBef>
                <a:spcPts val="0"/>
              </a:spcBef>
              <a:spcAft>
                <a:spcPts val="0"/>
              </a:spcAft>
              <a:buClr>
                <a:srgbClr val="FFFFFF"/>
              </a:buClr>
              <a:buSzPts val="3500"/>
              <a:buFont typeface="Montserrat"/>
              <a:buNone/>
              <a:defRPr sz="3500" b="1">
                <a:solidFill>
                  <a:srgbClr val="FFFFFF"/>
                </a:solidFill>
                <a:latin typeface="Montserrat"/>
                <a:ea typeface="Montserrat"/>
                <a:cs typeface="Montserrat"/>
                <a:sym typeface="Montserrat"/>
              </a:defRPr>
            </a:lvl3pPr>
            <a:lvl4pPr lvl="3" rtl="0">
              <a:lnSpc>
                <a:spcPct val="100000"/>
              </a:lnSpc>
              <a:spcBef>
                <a:spcPts val="0"/>
              </a:spcBef>
              <a:spcAft>
                <a:spcPts val="0"/>
              </a:spcAft>
              <a:buClr>
                <a:srgbClr val="FFFFFF"/>
              </a:buClr>
              <a:buSzPts val="3500"/>
              <a:buFont typeface="Montserrat"/>
              <a:buNone/>
              <a:defRPr sz="3500" b="1">
                <a:solidFill>
                  <a:srgbClr val="FFFFFF"/>
                </a:solidFill>
                <a:latin typeface="Montserrat"/>
                <a:ea typeface="Montserrat"/>
                <a:cs typeface="Montserrat"/>
                <a:sym typeface="Montserrat"/>
              </a:defRPr>
            </a:lvl4pPr>
            <a:lvl5pPr lvl="4" rtl="0">
              <a:lnSpc>
                <a:spcPct val="100000"/>
              </a:lnSpc>
              <a:spcBef>
                <a:spcPts val="0"/>
              </a:spcBef>
              <a:spcAft>
                <a:spcPts val="0"/>
              </a:spcAft>
              <a:buClr>
                <a:srgbClr val="FFFFFF"/>
              </a:buClr>
              <a:buSzPts val="3500"/>
              <a:buFont typeface="Montserrat"/>
              <a:buNone/>
              <a:defRPr sz="3500" b="1">
                <a:solidFill>
                  <a:srgbClr val="FFFFFF"/>
                </a:solidFill>
                <a:latin typeface="Montserrat"/>
                <a:ea typeface="Montserrat"/>
                <a:cs typeface="Montserrat"/>
                <a:sym typeface="Montserrat"/>
              </a:defRPr>
            </a:lvl5pPr>
            <a:lvl6pPr lvl="5" rtl="0">
              <a:lnSpc>
                <a:spcPct val="100000"/>
              </a:lnSpc>
              <a:spcBef>
                <a:spcPts val="0"/>
              </a:spcBef>
              <a:spcAft>
                <a:spcPts val="0"/>
              </a:spcAft>
              <a:buClr>
                <a:srgbClr val="FFFFFF"/>
              </a:buClr>
              <a:buSzPts val="3500"/>
              <a:buFont typeface="Montserrat"/>
              <a:buNone/>
              <a:defRPr sz="3500" b="1">
                <a:solidFill>
                  <a:srgbClr val="FFFFFF"/>
                </a:solidFill>
                <a:latin typeface="Montserrat"/>
                <a:ea typeface="Montserrat"/>
                <a:cs typeface="Montserrat"/>
                <a:sym typeface="Montserrat"/>
              </a:defRPr>
            </a:lvl6pPr>
            <a:lvl7pPr lvl="6" rtl="0">
              <a:lnSpc>
                <a:spcPct val="100000"/>
              </a:lnSpc>
              <a:spcBef>
                <a:spcPts val="0"/>
              </a:spcBef>
              <a:spcAft>
                <a:spcPts val="0"/>
              </a:spcAft>
              <a:buClr>
                <a:srgbClr val="FFFFFF"/>
              </a:buClr>
              <a:buSzPts val="3500"/>
              <a:buFont typeface="Montserrat"/>
              <a:buNone/>
              <a:defRPr sz="3500" b="1">
                <a:solidFill>
                  <a:srgbClr val="FFFFFF"/>
                </a:solidFill>
                <a:latin typeface="Montserrat"/>
                <a:ea typeface="Montserrat"/>
                <a:cs typeface="Montserrat"/>
                <a:sym typeface="Montserrat"/>
              </a:defRPr>
            </a:lvl7pPr>
            <a:lvl8pPr lvl="7" rtl="0">
              <a:lnSpc>
                <a:spcPct val="100000"/>
              </a:lnSpc>
              <a:spcBef>
                <a:spcPts val="0"/>
              </a:spcBef>
              <a:spcAft>
                <a:spcPts val="0"/>
              </a:spcAft>
              <a:buClr>
                <a:srgbClr val="FFFFFF"/>
              </a:buClr>
              <a:buSzPts val="3500"/>
              <a:buFont typeface="Montserrat"/>
              <a:buNone/>
              <a:defRPr sz="3500" b="1">
                <a:solidFill>
                  <a:srgbClr val="FFFFFF"/>
                </a:solidFill>
                <a:latin typeface="Montserrat"/>
                <a:ea typeface="Montserrat"/>
                <a:cs typeface="Montserrat"/>
                <a:sym typeface="Montserrat"/>
              </a:defRPr>
            </a:lvl8pPr>
            <a:lvl9pPr lvl="8" rtl="0">
              <a:lnSpc>
                <a:spcPct val="100000"/>
              </a:lnSpc>
              <a:spcBef>
                <a:spcPts val="0"/>
              </a:spcBef>
              <a:spcAft>
                <a:spcPts val="0"/>
              </a:spcAft>
              <a:buClr>
                <a:srgbClr val="FFFFFF"/>
              </a:buClr>
              <a:buSzPts val="3500"/>
              <a:buFont typeface="Montserrat"/>
              <a:buNone/>
              <a:defRPr sz="3500" b="1">
                <a:solidFill>
                  <a:srgbClr val="FFFFFF"/>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60000" y="1582800"/>
            <a:ext cx="10272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FFFFFF"/>
              </a:buClr>
              <a:buSzPts val="1400"/>
              <a:buFont typeface="Darker Grotesque"/>
              <a:buChar char="●"/>
              <a:defRPr>
                <a:solidFill>
                  <a:srgbClr val="FFFFFF"/>
                </a:solidFill>
                <a:latin typeface="Darker Grotesque"/>
                <a:ea typeface="Darker Grotesque"/>
                <a:cs typeface="Darker Grotesque"/>
                <a:sym typeface="Darker Grotesque"/>
              </a:defRPr>
            </a:lvl1pPr>
            <a:lvl2pPr marL="914400" lvl="1" indent="-317500">
              <a:lnSpc>
                <a:spcPct val="100000"/>
              </a:lnSpc>
              <a:spcBef>
                <a:spcPts val="1600"/>
              </a:spcBef>
              <a:spcAft>
                <a:spcPts val="0"/>
              </a:spcAft>
              <a:buClr>
                <a:srgbClr val="FFFFFF"/>
              </a:buClr>
              <a:buSzPts val="1400"/>
              <a:buFont typeface="Darker Grotesque"/>
              <a:buChar char="○"/>
              <a:defRPr>
                <a:solidFill>
                  <a:srgbClr val="FFFFFF"/>
                </a:solidFill>
                <a:latin typeface="Darker Grotesque"/>
                <a:ea typeface="Darker Grotesque"/>
                <a:cs typeface="Darker Grotesque"/>
                <a:sym typeface="Darker Grotesque"/>
              </a:defRPr>
            </a:lvl2pPr>
            <a:lvl3pPr marL="1371600" lvl="2" indent="-317500">
              <a:lnSpc>
                <a:spcPct val="100000"/>
              </a:lnSpc>
              <a:spcBef>
                <a:spcPts val="1600"/>
              </a:spcBef>
              <a:spcAft>
                <a:spcPts val="0"/>
              </a:spcAft>
              <a:buClr>
                <a:srgbClr val="FFFFFF"/>
              </a:buClr>
              <a:buSzPts val="1400"/>
              <a:buFont typeface="Darker Grotesque"/>
              <a:buChar char="■"/>
              <a:defRPr>
                <a:solidFill>
                  <a:srgbClr val="FFFFFF"/>
                </a:solidFill>
                <a:latin typeface="Darker Grotesque"/>
                <a:ea typeface="Darker Grotesque"/>
                <a:cs typeface="Darker Grotesque"/>
                <a:sym typeface="Darker Grotesque"/>
              </a:defRPr>
            </a:lvl3pPr>
            <a:lvl4pPr marL="1828800" lvl="3" indent="-317500">
              <a:lnSpc>
                <a:spcPct val="100000"/>
              </a:lnSpc>
              <a:spcBef>
                <a:spcPts val="1600"/>
              </a:spcBef>
              <a:spcAft>
                <a:spcPts val="0"/>
              </a:spcAft>
              <a:buClr>
                <a:srgbClr val="FFFFFF"/>
              </a:buClr>
              <a:buSzPts val="1400"/>
              <a:buFont typeface="Darker Grotesque"/>
              <a:buChar char="●"/>
              <a:defRPr>
                <a:solidFill>
                  <a:srgbClr val="FFFFFF"/>
                </a:solidFill>
                <a:latin typeface="Darker Grotesque"/>
                <a:ea typeface="Darker Grotesque"/>
                <a:cs typeface="Darker Grotesque"/>
                <a:sym typeface="Darker Grotesque"/>
              </a:defRPr>
            </a:lvl4pPr>
            <a:lvl5pPr marL="2286000" lvl="4" indent="-317500">
              <a:lnSpc>
                <a:spcPct val="100000"/>
              </a:lnSpc>
              <a:spcBef>
                <a:spcPts val="1600"/>
              </a:spcBef>
              <a:spcAft>
                <a:spcPts val="0"/>
              </a:spcAft>
              <a:buClr>
                <a:srgbClr val="FFFFFF"/>
              </a:buClr>
              <a:buSzPts val="1400"/>
              <a:buFont typeface="Darker Grotesque"/>
              <a:buChar char="○"/>
              <a:defRPr>
                <a:solidFill>
                  <a:srgbClr val="FFFFFF"/>
                </a:solidFill>
                <a:latin typeface="Darker Grotesque"/>
                <a:ea typeface="Darker Grotesque"/>
                <a:cs typeface="Darker Grotesque"/>
                <a:sym typeface="Darker Grotesque"/>
              </a:defRPr>
            </a:lvl5pPr>
            <a:lvl6pPr marL="2743200" lvl="5" indent="-317500">
              <a:lnSpc>
                <a:spcPct val="100000"/>
              </a:lnSpc>
              <a:spcBef>
                <a:spcPts val="1600"/>
              </a:spcBef>
              <a:spcAft>
                <a:spcPts val="0"/>
              </a:spcAft>
              <a:buClr>
                <a:srgbClr val="FFFFFF"/>
              </a:buClr>
              <a:buSzPts val="1400"/>
              <a:buFont typeface="Darker Grotesque"/>
              <a:buChar char="■"/>
              <a:defRPr>
                <a:solidFill>
                  <a:srgbClr val="FFFFFF"/>
                </a:solidFill>
                <a:latin typeface="Darker Grotesque"/>
                <a:ea typeface="Darker Grotesque"/>
                <a:cs typeface="Darker Grotesque"/>
                <a:sym typeface="Darker Grotesque"/>
              </a:defRPr>
            </a:lvl6pPr>
            <a:lvl7pPr marL="3200400" lvl="6" indent="-317500">
              <a:lnSpc>
                <a:spcPct val="100000"/>
              </a:lnSpc>
              <a:spcBef>
                <a:spcPts val="1600"/>
              </a:spcBef>
              <a:spcAft>
                <a:spcPts val="0"/>
              </a:spcAft>
              <a:buClr>
                <a:srgbClr val="FFFFFF"/>
              </a:buClr>
              <a:buSzPts val="1400"/>
              <a:buFont typeface="Darker Grotesque"/>
              <a:buChar char="●"/>
              <a:defRPr>
                <a:solidFill>
                  <a:srgbClr val="FFFFFF"/>
                </a:solidFill>
                <a:latin typeface="Darker Grotesque"/>
                <a:ea typeface="Darker Grotesque"/>
                <a:cs typeface="Darker Grotesque"/>
                <a:sym typeface="Darker Grotesque"/>
              </a:defRPr>
            </a:lvl7pPr>
            <a:lvl8pPr marL="3657600" lvl="7" indent="-317500">
              <a:lnSpc>
                <a:spcPct val="100000"/>
              </a:lnSpc>
              <a:spcBef>
                <a:spcPts val="1600"/>
              </a:spcBef>
              <a:spcAft>
                <a:spcPts val="0"/>
              </a:spcAft>
              <a:buClr>
                <a:srgbClr val="FFFFFF"/>
              </a:buClr>
              <a:buSzPts val="1400"/>
              <a:buFont typeface="Darker Grotesque"/>
              <a:buChar char="○"/>
              <a:defRPr>
                <a:solidFill>
                  <a:srgbClr val="FFFFFF"/>
                </a:solidFill>
                <a:latin typeface="Darker Grotesque"/>
                <a:ea typeface="Darker Grotesque"/>
                <a:cs typeface="Darker Grotesque"/>
                <a:sym typeface="Darker Grotesque"/>
              </a:defRPr>
            </a:lvl8pPr>
            <a:lvl9pPr marL="4114800" lvl="8" indent="-317500">
              <a:lnSpc>
                <a:spcPct val="100000"/>
              </a:lnSpc>
              <a:spcBef>
                <a:spcPts val="1600"/>
              </a:spcBef>
              <a:spcAft>
                <a:spcPts val="1600"/>
              </a:spcAft>
              <a:buClr>
                <a:srgbClr val="FFFFFF"/>
              </a:buClr>
              <a:buSzPts val="1400"/>
              <a:buFont typeface="Darker Grotesque"/>
              <a:buChar char="■"/>
              <a:defRPr>
                <a:solidFill>
                  <a:srgbClr val="FFFFFF"/>
                </a:solidFill>
                <a:latin typeface="Darker Grotesque"/>
                <a:ea typeface="Darker Grotesque"/>
                <a:cs typeface="Darker Grotesque"/>
                <a:sym typeface="Darker Grotesque"/>
              </a:defRPr>
            </a:lvl9pPr>
          </a:lstStyle>
          <a:p>
            <a:endParaRPr/>
          </a:p>
        </p:txBody>
      </p:sp>
    </p:spTree>
    <p:extLst>
      <p:ext uri="{BB962C8B-B14F-4D97-AF65-F5344CB8AC3E}">
        <p14:creationId xmlns:p14="http://schemas.microsoft.com/office/powerpoint/2010/main" val="196469053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986CF-E23F-4427-985B-4A5F7F48AD2B}" type="datetimeFigureOut">
              <a:rPr lang="en-US" smtClean="0"/>
              <a:t>10/30/2023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4A31B-E19F-42FA-969B-9A53541CD133}" type="slidenum">
              <a:rPr lang="en-US" smtClean="0"/>
              <a:t>‹#›</a:t>
            </a:fld>
            <a:endParaRPr lang="en-US"/>
          </a:p>
        </p:txBody>
      </p:sp>
    </p:spTree>
    <p:extLst>
      <p:ext uri="{BB962C8B-B14F-4D97-AF65-F5344CB8AC3E}">
        <p14:creationId xmlns:p14="http://schemas.microsoft.com/office/powerpoint/2010/main" val="2569311876"/>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986CF-E23F-4427-985B-4A5F7F48AD2B}" type="datetimeFigureOut">
              <a:rPr lang="en-US" smtClean="0"/>
              <a:t>10/30/2023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4A31B-E19F-42FA-969B-9A53541CD133}" type="slidenum">
              <a:rPr lang="en-US" smtClean="0"/>
              <a:t>‹#›</a:t>
            </a:fld>
            <a:endParaRPr lang="en-US"/>
          </a:p>
        </p:txBody>
      </p:sp>
    </p:spTree>
    <p:extLst>
      <p:ext uri="{BB962C8B-B14F-4D97-AF65-F5344CB8AC3E}">
        <p14:creationId xmlns:p14="http://schemas.microsoft.com/office/powerpoint/2010/main" val="1890703866"/>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3"/>
        <p:cNvGrpSpPr/>
        <p:nvPr/>
      </p:nvGrpSpPr>
      <p:grpSpPr>
        <a:xfrm>
          <a:off x="0" y="0"/>
          <a:ext cx="0" cy="0"/>
          <a:chOff x="0" y="0"/>
          <a:chExt cx="0" cy="0"/>
        </a:xfrm>
      </p:grpSpPr>
      <p:pic>
        <p:nvPicPr>
          <p:cNvPr id="1026" name="Picture 2" descr="Explore Google Earth">
            <a:extLst>
              <a:ext uri="{FF2B5EF4-FFF2-40B4-BE49-F238E27FC236}">
                <a16:creationId xmlns:a16="http://schemas.microsoft.com/office/drawing/2014/main" id="{5B7923B2-37AC-C195-446C-CFED8F025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6949543" y="1628776"/>
            <a:ext cx="6857999" cy="3600449"/>
          </a:xfrm>
          <a:prstGeom prst="rect">
            <a:avLst/>
          </a:prstGeom>
          <a:noFill/>
          <a:extLst>
            <a:ext uri="{909E8E84-426E-40DD-AFC4-6F175D3DCCD1}">
              <a14:hiddenFill xmlns:a14="http://schemas.microsoft.com/office/drawing/2010/main">
                <a:solidFill>
                  <a:srgbClr val="FFFFFF"/>
                </a:solidFill>
              </a14:hiddenFill>
            </a:ext>
          </a:extLst>
        </p:spPr>
      </p:pic>
      <p:sp>
        <p:nvSpPr>
          <p:cNvPr id="304" name="Google Shape;304;p38"/>
          <p:cNvSpPr/>
          <p:nvPr/>
        </p:nvSpPr>
        <p:spPr>
          <a:xfrm>
            <a:off x="-25667" y="0"/>
            <a:ext cx="2073200" cy="6858000"/>
          </a:xfrm>
          <a:prstGeom prst="rect">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305" name="Google Shape;305;p38"/>
          <p:cNvGrpSpPr/>
          <p:nvPr/>
        </p:nvGrpSpPr>
        <p:grpSpPr>
          <a:xfrm>
            <a:off x="-74945" y="-29400"/>
            <a:ext cx="2122400" cy="6916800"/>
            <a:chOff x="-56209" y="-22050"/>
            <a:chExt cx="1591800" cy="5187600"/>
          </a:xfrm>
        </p:grpSpPr>
        <p:cxnSp>
          <p:nvCxnSpPr>
            <p:cNvPr id="306" name="Google Shape;306;p38"/>
            <p:cNvCxnSpPr/>
            <p:nvPr/>
          </p:nvCxnSpPr>
          <p:spPr>
            <a:xfrm>
              <a:off x="1533425" y="-22050"/>
              <a:ext cx="0" cy="5187600"/>
            </a:xfrm>
            <a:prstGeom prst="straightConnector1">
              <a:avLst/>
            </a:prstGeom>
            <a:noFill/>
            <a:ln w="9525" cap="flat" cmpd="sng">
              <a:solidFill>
                <a:srgbClr val="FFFFFF"/>
              </a:solidFill>
              <a:prstDash val="solid"/>
              <a:round/>
              <a:headEnd type="none" w="med" len="med"/>
              <a:tailEnd type="none" w="med" len="med"/>
            </a:ln>
          </p:spPr>
        </p:cxnSp>
        <p:cxnSp>
          <p:nvCxnSpPr>
            <p:cNvPr id="307" name="Google Shape;307;p38"/>
            <p:cNvCxnSpPr/>
            <p:nvPr/>
          </p:nvCxnSpPr>
          <p:spPr>
            <a:xfrm rot="10800000">
              <a:off x="-56209" y="3173400"/>
              <a:ext cx="1591800" cy="0"/>
            </a:xfrm>
            <a:prstGeom prst="straightConnector1">
              <a:avLst/>
            </a:prstGeom>
            <a:noFill/>
            <a:ln w="9525" cap="flat" cmpd="sng">
              <a:solidFill>
                <a:srgbClr val="FFFFFF"/>
              </a:solidFill>
              <a:prstDash val="solid"/>
              <a:round/>
              <a:headEnd type="none" w="med" len="med"/>
              <a:tailEnd type="none" w="med" len="med"/>
            </a:ln>
          </p:spPr>
        </p:cxnSp>
        <p:cxnSp>
          <p:nvCxnSpPr>
            <p:cNvPr id="308" name="Google Shape;308;p38"/>
            <p:cNvCxnSpPr/>
            <p:nvPr/>
          </p:nvCxnSpPr>
          <p:spPr>
            <a:xfrm rot="10800000">
              <a:off x="-56209" y="4194000"/>
              <a:ext cx="1591800" cy="0"/>
            </a:xfrm>
            <a:prstGeom prst="straightConnector1">
              <a:avLst/>
            </a:prstGeom>
            <a:noFill/>
            <a:ln w="9525" cap="flat" cmpd="sng">
              <a:solidFill>
                <a:srgbClr val="FFFFFF"/>
              </a:solidFill>
              <a:prstDash val="solid"/>
              <a:round/>
              <a:headEnd type="none" w="med" len="med"/>
              <a:tailEnd type="none" w="med" len="med"/>
            </a:ln>
          </p:spPr>
        </p:cxnSp>
      </p:grpSp>
      <p:sp>
        <p:nvSpPr>
          <p:cNvPr id="310" name="Google Shape;310;p38"/>
          <p:cNvSpPr/>
          <p:nvPr/>
        </p:nvSpPr>
        <p:spPr>
          <a:xfrm>
            <a:off x="5294652" y="0"/>
            <a:ext cx="5486400" cy="6858000"/>
          </a:xfrm>
          <a:prstGeom prst="rect">
            <a:avLst/>
          </a:prstGeom>
          <a:gradFill>
            <a:gsLst>
              <a:gs pos="0">
                <a:schemeClr val="dk1"/>
              </a:gs>
              <a:gs pos="30000">
                <a:schemeClr val="dk1"/>
              </a:gs>
              <a:gs pos="100000">
                <a:srgbClr val="FFFFFF">
                  <a:alpha val="0"/>
                </a:srgbClr>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2" name="Google Shape;312;p38"/>
          <p:cNvSpPr txBox="1">
            <a:spLocks noGrp="1"/>
          </p:cNvSpPr>
          <p:nvPr>
            <p:ph type="subTitle" idx="1"/>
          </p:nvPr>
        </p:nvSpPr>
        <p:spPr>
          <a:xfrm>
            <a:off x="3166866" y="5406400"/>
            <a:ext cx="3119633" cy="731600"/>
          </a:xfrm>
          <a:prstGeom prst="rect">
            <a:avLst/>
          </a:prstGeom>
        </p:spPr>
        <p:txBody>
          <a:bodyPr spcFirstLastPara="1" wrap="square" lIns="0" tIns="0" rIns="0" bIns="0" anchor="ctr" anchorCtr="0">
            <a:noAutofit/>
          </a:bodyPr>
          <a:lstStyle/>
          <a:p>
            <a:pPr marL="0" indent="0"/>
            <a:r>
              <a:rPr lang="en" dirty="0"/>
              <a:t>Robert Howe (14288841)</a:t>
            </a:r>
          </a:p>
          <a:p>
            <a:pPr marL="0" indent="0"/>
            <a:r>
              <a:rPr lang="en" dirty="0"/>
              <a:t>Max Deda (14267924)</a:t>
            </a:r>
          </a:p>
          <a:p>
            <a:pPr marL="0" indent="0"/>
            <a:r>
              <a:rPr lang="en" dirty="0"/>
              <a:t>Milo Boyd (</a:t>
            </a:r>
            <a:r>
              <a:rPr lang="en-GB" dirty="0"/>
              <a:t>14265185)</a:t>
            </a:r>
            <a:endParaRPr dirty="0"/>
          </a:p>
        </p:txBody>
      </p:sp>
      <p:sp>
        <p:nvSpPr>
          <p:cNvPr id="314" name="Google Shape;314;p38"/>
          <p:cNvSpPr txBox="1">
            <a:spLocks noGrp="1"/>
          </p:cNvSpPr>
          <p:nvPr>
            <p:ph type="subTitle" idx="1"/>
          </p:nvPr>
        </p:nvSpPr>
        <p:spPr>
          <a:xfrm>
            <a:off x="222200" y="4544433"/>
            <a:ext cx="1219200" cy="244000"/>
          </a:xfrm>
          <a:prstGeom prst="rect">
            <a:avLst/>
          </a:prstGeom>
        </p:spPr>
        <p:txBody>
          <a:bodyPr spcFirstLastPara="1" wrap="square" lIns="0" tIns="0" rIns="0" bIns="0" anchor="ctr" anchorCtr="0">
            <a:noAutofit/>
          </a:bodyPr>
          <a:lstStyle/>
          <a:p>
            <a:pPr marL="0" indent="0"/>
            <a:r>
              <a:rPr lang="en" sz="1600" dirty="0">
                <a:solidFill>
                  <a:srgbClr val="FFFFFF"/>
                </a:solidFill>
              </a:rPr>
              <a:t>/ 41014</a:t>
            </a:r>
            <a:endParaRPr sz="1600" dirty="0">
              <a:solidFill>
                <a:srgbClr val="FFFFFF"/>
              </a:solidFill>
            </a:endParaRPr>
          </a:p>
        </p:txBody>
      </p:sp>
      <p:sp>
        <p:nvSpPr>
          <p:cNvPr id="315" name="Google Shape;315;p38"/>
          <p:cNvSpPr txBox="1">
            <a:spLocks noGrp="1"/>
          </p:cNvSpPr>
          <p:nvPr>
            <p:ph type="subTitle" idx="1"/>
          </p:nvPr>
        </p:nvSpPr>
        <p:spPr>
          <a:xfrm>
            <a:off x="222200" y="5890700"/>
            <a:ext cx="1219200" cy="244000"/>
          </a:xfrm>
          <a:prstGeom prst="rect">
            <a:avLst/>
          </a:prstGeom>
        </p:spPr>
        <p:txBody>
          <a:bodyPr spcFirstLastPara="1" wrap="square" lIns="0" tIns="0" rIns="0" bIns="0" anchor="ctr" anchorCtr="0">
            <a:noAutofit/>
          </a:bodyPr>
          <a:lstStyle/>
          <a:p>
            <a:pPr marL="0" indent="0"/>
            <a:r>
              <a:rPr lang="en" sz="1600" dirty="0">
                <a:solidFill>
                  <a:srgbClr val="FFFFFF"/>
                </a:solidFill>
              </a:rPr>
              <a:t>/ 2023</a:t>
            </a:r>
            <a:endParaRPr sz="1600" dirty="0">
              <a:solidFill>
                <a:srgbClr val="FFFFFF"/>
              </a:solidFill>
            </a:endParaRPr>
          </a:p>
        </p:txBody>
      </p:sp>
      <p:sp>
        <p:nvSpPr>
          <p:cNvPr id="4" name="Title 3">
            <a:extLst>
              <a:ext uri="{FF2B5EF4-FFF2-40B4-BE49-F238E27FC236}">
                <a16:creationId xmlns:a16="http://schemas.microsoft.com/office/drawing/2014/main" id="{9768756B-5B62-A031-DCB3-7CE64324EA9B}"/>
              </a:ext>
            </a:extLst>
          </p:cNvPr>
          <p:cNvSpPr>
            <a:spLocks noGrp="1"/>
          </p:cNvSpPr>
          <p:nvPr>
            <p:ph type="ctrTitle"/>
          </p:nvPr>
        </p:nvSpPr>
        <p:spPr>
          <a:xfrm>
            <a:off x="2438400" y="1183200"/>
            <a:ext cx="7315200" cy="3048000"/>
          </a:xfrm>
        </p:spPr>
        <p:txBody>
          <a:bodyPr/>
          <a:lstStyle/>
          <a:p>
            <a:r>
              <a:rPr lang="en-US" dirty="0"/>
              <a:t>Sensors and Control Final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pic>
        <p:nvPicPr>
          <p:cNvPr id="6" name="图片 7" descr="图片包含 室内, 就坐, 餐桌&#10;&#10;已生成高可信度的说明">
            <a:extLst>
              <a:ext uri="{FF2B5EF4-FFF2-40B4-BE49-F238E27FC236}">
                <a16:creationId xmlns:a16="http://schemas.microsoft.com/office/drawing/2014/main" id="{09B644EE-1B0B-DC68-63BA-30D4DBEF8F29}"/>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t="61340"/>
          <a:stretch/>
        </p:blipFill>
        <p:spPr>
          <a:xfrm>
            <a:off x="1280000" y="4695634"/>
            <a:ext cx="9908128" cy="2154676"/>
          </a:xfrm>
          <a:prstGeom prst="rect">
            <a:avLst/>
          </a:prstGeom>
        </p:spPr>
      </p:pic>
      <p:sp>
        <p:nvSpPr>
          <p:cNvPr id="7" name="Google Shape;842;p67">
            <a:extLst>
              <a:ext uri="{FF2B5EF4-FFF2-40B4-BE49-F238E27FC236}">
                <a16:creationId xmlns:a16="http://schemas.microsoft.com/office/drawing/2014/main" id="{59C788A9-259B-BCF7-FFC3-0C9DF7453422}"/>
              </a:ext>
            </a:extLst>
          </p:cNvPr>
          <p:cNvSpPr txBox="1">
            <a:spLocks noGrp="1"/>
          </p:cNvSpPr>
          <p:nvPr>
            <p:ph type="title"/>
          </p:nvPr>
        </p:nvSpPr>
        <p:spPr>
          <a:xfrm>
            <a:off x="960000" y="567352"/>
            <a:ext cx="10272000" cy="609600"/>
          </a:xfrm>
          <a:prstGeom prst="rect">
            <a:avLst/>
          </a:prstGeom>
        </p:spPr>
        <p:txBody>
          <a:bodyPr spcFirstLastPara="1" wrap="square" lIns="0" tIns="0" rIns="0" bIns="0" anchor="t" anchorCtr="0">
            <a:noAutofit/>
          </a:bodyPr>
          <a:lstStyle/>
          <a:p>
            <a:r>
              <a:rPr lang="en" dirty="0"/>
              <a:t>Contents //</a:t>
            </a:r>
            <a:endParaRPr dirty="0"/>
          </a:p>
        </p:txBody>
      </p:sp>
      <p:sp>
        <p:nvSpPr>
          <p:cNvPr id="8" name="Google Shape;843;p67">
            <a:extLst>
              <a:ext uri="{FF2B5EF4-FFF2-40B4-BE49-F238E27FC236}">
                <a16:creationId xmlns:a16="http://schemas.microsoft.com/office/drawing/2014/main" id="{B981DD27-7E14-D64A-C057-FA0C859D4161}"/>
              </a:ext>
            </a:extLst>
          </p:cNvPr>
          <p:cNvSpPr txBox="1">
            <a:spLocks/>
          </p:cNvSpPr>
          <p:nvPr/>
        </p:nvSpPr>
        <p:spPr>
          <a:xfrm>
            <a:off x="970267" y="2545147"/>
            <a:ext cx="1859200" cy="609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2pPr>
            <a:lvl3pPr marR="0" lvl="2"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3pPr>
            <a:lvl4pPr marR="0" lvl="3"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4pPr>
            <a:lvl5pPr marR="0" lvl="4"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5pPr>
            <a:lvl6pPr marR="0" lvl="5"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6pPr>
            <a:lvl7pPr marR="0" lvl="6"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7pPr>
            <a:lvl8pPr marR="0" lvl="7"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8pPr>
            <a:lvl9pPr marR="0" lvl="8"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9pPr>
          </a:lstStyle>
          <a:p>
            <a:pPr algn="ctr" defTabSz="1219170"/>
            <a:r>
              <a:rPr lang="en-US" sz="2133" kern="0" dirty="0"/>
              <a:t>Introduction</a:t>
            </a:r>
          </a:p>
        </p:txBody>
      </p:sp>
      <p:sp>
        <p:nvSpPr>
          <p:cNvPr id="9" name="Google Shape;845;p67">
            <a:extLst>
              <a:ext uri="{FF2B5EF4-FFF2-40B4-BE49-F238E27FC236}">
                <a16:creationId xmlns:a16="http://schemas.microsoft.com/office/drawing/2014/main" id="{B42A42E0-5D98-37EF-33C1-30CE312F0156}"/>
              </a:ext>
            </a:extLst>
          </p:cNvPr>
          <p:cNvSpPr txBox="1">
            <a:spLocks/>
          </p:cNvSpPr>
          <p:nvPr/>
        </p:nvSpPr>
        <p:spPr>
          <a:xfrm>
            <a:off x="3063196" y="2514600"/>
            <a:ext cx="1859200" cy="609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2pPr>
            <a:lvl3pPr marR="0" lvl="2"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3pPr>
            <a:lvl4pPr marR="0" lvl="3"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4pPr>
            <a:lvl5pPr marR="0" lvl="4"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5pPr>
            <a:lvl6pPr marR="0" lvl="5"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6pPr>
            <a:lvl7pPr marR="0" lvl="6"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7pPr>
            <a:lvl8pPr marR="0" lvl="7"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8pPr>
            <a:lvl9pPr marR="0" lvl="8"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9pPr>
          </a:lstStyle>
          <a:p>
            <a:pPr algn="ctr" defTabSz="1219170"/>
            <a:r>
              <a:rPr lang="en-US" sz="2133" kern="0" dirty="0"/>
              <a:t>k</a:t>
            </a:r>
            <a:endParaRPr lang="en-US" sz="2667" kern="0" dirty="0"/>
          </a:p>
        </p:txBody>
      </p:sp>
      <p:sp>
        <p:nvSpPr>
          <p:cNvPr id="10" name="Google Shape;847;p67">
            <a:extLst>
              <a:ext uri="{FF2B5EF4-FFF2-40B4-BE49-F238E27FC236}">
                <a16:creationId xmlns:a16="http://schemas.microsoft.com/office/drawing/2014/main" id="{F187CB5D-4420-B33E-3F7F-B2CFAA9A6129}"/>
              </a:ext>
            </a:extLst>
          </p:cNvPr>
          <p:cNvSpPr txBox="1">
            <a:spLocks/>
          </p:cNvSpPr>
          <p:nvPr/>
        </p:nvSpPr>
        <p:spPr>
          <a:xfrm>
            <a:off x="7269589" y="2514600"/>
            <a:ext cx="1859200" cy="609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2pPr>
            <a:lvl3pPr marR="0" lvl="2"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3pPr>
            <a:lvl4pPr marR="0" lvl="3"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4pPr>
            <a:lvl5pPr marR="0" lvl="4"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5pPr>
            <a:lvl6pPr marR="0" lvl="5"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6pPr>
            <a:lvl7pPr marR="0" lvl="6"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7pPr>
            <a:lvl8pPr marR="0" lvl="7"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8pPr>
            <a:lvl9pPr marR="0" lvl="8"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9pPr>
          </a:lstStyle>
          <a:p>
            <a:pPr algn="ctr" defTabSz="1219170"/>
            <a:r>
              <a:rPr lang="en-US" sz="2133" kern="0" dirty="0"/>
              <a:t>k</a:t>
            </a:r>
          </a:p>
        </p:txBody>
      </p:sp>
      <p:sp>
        <p:nvSpPr>
          <p:cNvPr id="11" name="Google Shape;849;p67">
            <a:extLst>
              <a:ext uri="{FF2B5EF4-FFF2-40B4-BE49-F238E27FC236}">
                <a16:creationId xmlns:a16="http://schemas.microsoft.com/office/drawing/2014/main" id="{34684BE1-1108-9EBB-061D-F89007823655}"/>
              </a:ext>
            </a:extLst>
          </p:cNvPr>
          <p:cNvSpPr txBox="1">
            <a:spLocks/>
          </p:cNvSpPr>
          <p:nvPr/>
        </p:nvSpPr>
        <p:spPr>
          <a:xfrm>
            <a:off x="5166393" y="2514600"/>
            <a:ext cx="1859200" cy="609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2pPr>
            <a:lvl3pPr marR="0" lvl="2"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3pPr>
            <a:lvl4pPr marR="0" lvl="3"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4pPr>
            <a:lvl5pPr marR="0" lvl="4"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5pPr>
            <a:lvl6pPr marR="0" lvl="5"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6pPr>
            <a:lvl7pPr marR="0" lvl="6"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7pPr>
            <a:lvl8pPr marR="0" lvl="7"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8pPr>
            <a:lvl9pPr marR="0" lvl="8"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9pPr>
          </a:lstStyle>
          <a:p>
            <a:pPr algn="ctr" defTabSz="1219170"/>
            <a:r>
              <a:rPr lang="en-US" sz="2133" kern="0" dirty="0"/>
              <a:t>k</a:t>
            </a:r>
            <a:endParaRPr lang="en-US" sz="2667" kern="0" dirty="0"/>
          </a:p>
        </p:txBody>
      </p:sp>
      <p:sp>
        <p:nvSpPr>
          <p:cNvPr id="12" name="Google Shape;851;p67">
            <a:extLst>
              <a:ext uri="{FF2B5EF4-FFF2-40B4-BE49-F238E27FC236}">
                <a16:creationId xmlns:a16="http://schemas.microsoft.com/office/drawing/2014/main" id="{7686D677-40E8-670F-627B-FC330235B77F}"/>
              </a:ext>
            </a:extLst>
          </p:cNvPr>
          <p:cNvSpPr txBox="1">
            <a:spLocks/>
          </p:cNvSpPr>
          <p:nvPr/>
        </p:nvSpPr>
        <p:spPr>
          <a:xfrm>
            <a:off x="9372787" y="2514600"/>
            <a:ext cx="1859200" cy="609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2pPr>
            <a:lvl3pPr marR="0" lvl="2"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3pPr>
            <a:lvl4pPr marR="0" lvl="3"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4pPr>
            <a:lvl5pPr marR="0" lvl="4"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5pPr>
            <a:lvl6pPr marR="0" lvl="5"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6pPr>
            <a:lvl7pPr marR="0" lvl="6"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7pPr>
            <a:lvl8pPr marR="0" lvl="7"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8pPr>
            <a:lvl9pPr marR="0" lvl="8" algn="l" rtl="0">
              <a:lnSpc>
                <a:spcPct val="100000"/>
              </a:lnSpc>
              <a:spcBef>
                <a:spcPts val="0"/>
              </a:spcBef>
              <a:spcAft>
                <a:spcPts val="0"/>
              </a:spcAft>
              <a:buClr>
                <a:srgbClr val="FFFFFF"/>
              </a:buClr>
              <a:buSzPts val="3500"/>
              <a:buFont typeface="Montserrat"/>
              <a:buNone/>
              <a:defRPr sz="3500" b="1" i="0" u="none" strike="noStrike" cap="none">
                <a:solidFill>
                  <a:srgbClr val="FFFFFF"/>
                </a:solidFill>
                <a:latin typeface="Montserrat"/>
                <a:ea typeface="Montserrat"/>
                <a:cs typeface="Montserrat"/>
                <a:sym typeface="Montserrat"/>
              </a:defRPr>
            </a:lvl9pPr>
          </a:lstStyle>
          <a:p>
            <a:pPr algn="ctr" defTabSz="1219170"/>
            <a:r>
              <a:rPr lang="en-US" sz="2133" kern="0" dirty="0"/>
              <a:t>Q&amp;A</a:t>
            </a:r>
          </a:p>
        </p:txBody>
      </p:sp>
      <p:grpSp>
        <p:nvGrpSpPr>
          <p:cNvPr id="13" name="Google Shape;853;p67">
            <a:extLst>
              <a:ext uri="{FF2B5EF4-FFF2-40B4-BE49-F238E27FC236}">
                <a16:creationId xmlns:a16="http://schemas.microsoft.com/office/drawing/2014/main" id="{B44B7643-29AD-53DB-78A6-82987551982E}"/>
              </a:ext>
            </a:extLst>
          </p:cNvPr>
          <p:cNvGrpSpPr/>
          <p:nvPr/>
        </p:nvGrpSpPr>
        <p:grpSpPr>
          <a:xfrm>
            <a:off x="1549303" y="3485903"/>
            <a:ext cx="680596" cy="698996"/>
            <a:chOff x="2734771" y="3414466"/>
            <a:chExt cx="323908" cy="333067"/>
          </a:xfrm>
        </p:grpSpPr>
        <p:sp>
          <p:nvSpPr>
            <p:cNvPr id="14" name="Google Shape;854;p67">
              <a:extLst>
                <a:ext uri="{FF2B5EF4-FFF2-40B4-BE49-F238E27FC236}">
                  <a16:creationId xmlns:a16="http://schemas.microsoft.com/office/drawing/2014/main" id="{F372757F-6E06-C64D-F4FC-2A8008829F79}"/>
                </a:ext>
              </a:extLst>
            </p:cNvPr>
            <p:cNvSpPr/>
            <p:nvPr/>
          </p:nvSpPr>
          <p:spPr>
            <a:xfrm>
              <a:off x="2891838" y="3414466"/>
              <a:ext cx="9773" cy="42778"/>
            </a:xfrm>
            <a:custGeom>
              <a:avLst/>
              <a:gdLst/>
              <a:ahLst/>
              <a:cxnLst/>
              <a:rect l="l" t="t" r="r" b="b"/>
              <a:pathLst>
                <a:path w="334" h="1462" extrusionOk="0">
                  <a:moveTo>
                    <a:pt x="167" y="1"/>
                  </a:moveTo>
                  <a:cubicBezTo>
                    <a:pt x="75" y="1"/>
                    <a:pt x="0" y="77"/>
                    <a:pt x="0" y="167"/>
                  </a:cubicBezTo>
                  <a:lnTo>
                    <a:pt x="0" y="1294"/>
                  </a:lnTo>
                  <a:cubicBezTo>
                    <a:pt x="0" y="1387"/>
                    <a:pt x="75" y="1461"/>
                    <a:pt x="167" y="1461"/>
                  </a:cubicBezTo>
                  <a:cubicBezTo>
                    <a:pt x="259" y="1461"/>
                    <a:pt x="334" y="1387"/>
                    <a:pt x="334" y="1294"/>
                  </a:cubicBezTo>
                  <a:lnTo>
                    <a:pt x="334" y="167"/>
                  </a:lnTo>
                  <a:cubicBezTo>
                    <a:pt x="334" y="77"/>
                    <a:pt x="259" y="1"/>
                    <a:pt x="167"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 name="Google Shape;855;p67">
              <a:extLst>
                <a:ext uri="{FF2B5EF4-FFF2-40B4-BE49-F238E27FC236}">
                  <a16:creationId xmlns:a16="http://schemas.microsoft.com/office/drawing/2014/main" id="{DE4387A0-6593-293D-4830-CA45DF0A26C4}"/>
                </a:ext>
              </a:extLst>
            </p:cNvPr>
            <p:cNvSpPr/>
            <p:nvPr/>
          </p:nvSpPr>
          <p:spPr>
            <a:xfrm>
              <a:off x="2780299" y="3460522"/>
              <a:ext cx="34029" cy="33005"/>
            </a:xfrm>
            <a:custGeom>
              <a:avLst/>
              <a:gdLst/>
              <a:ahLst/>
              <a:cxnLst/>
              <a:rect l="l" t="t" r="r" b="b"/>
              <a:pathLst>
                <a:path w="1163" h="1128" extrusionOk="0">
                  <a:moveTo>
                    <a:pt x="183" y="0"/>
                  </a:moveTo>
                  <a:cubicBezTo>
                    <a:pt x="140" y="0"/>
                    <a:pt x="98" y="17"/>
                    <a:pt x="66" y="49"/>
                  </a:cubicBezTo>
                  <a:cubicBezTo>
                    <a:pt x="0" y="113"/>
                    <a:pt x="0" y="219"/>
                    <a:pt x="66" y="285"/>
                  </a:cubicBezTo>
                  <a:lnTo>
                    <a:pt x="862" y="1081"/>
                  </a:lnTo>
                  <a:cubicBezTo>
                    <a:pt x="891" y="1107"/>
                    <a:pt x="934" y="1128"/>
                    <a:pt x="981" y="1128"/>
                  </a:cubicBezTo>
                  <a:cubicBezTo>
                    <a:pt x="1018" y="1128"/>
                    <a:pt x="1059" y="1115"/>
                    <a:pt x="1097" y="1081"/>
                  </a:cubicBezTo>
                  <a:cubicBezTo>
                    <a:pt x="1163" y="1015"/>
                    <a:pt x="1163" y="911"/>
                    <a:pt x="1097" y="846"/>
                  </a:cubicBezTo>
                  <a:lnTo>
                    <a:pt x="301" y="49"/>
                  </a:lnTo>
                  <a:cubicBezTo>
                    <a:pt x="268" y="17"/>
                    <a:pt x="225" y="0"/>
                    <a:pt x="18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 name="Google Shape;856;p67">
              <a:extLst>
                <a:ext uri="{FF2B5EF4-FFF2-40B4-BE49-F238E27FC236}">
                  <a16:creationId xmlns:a16="http://schemas.microsoft.com/office/drawing/2014/main" id="{B1F5D954-1091-BE40-3BC0-4CC21DAD6168}"/>
                </a:ext>
              </a:extLst>
            </p:cNvPr>
            <p:cNvSpPr/>
            <p:nvPr/>
          </p:nvSpPr>
          <p:spPr>
            <a:xfrm>
              <a:off x="2734771" y="3571593"/>
              <a:ext cx="42720" cy="9773"/>
            </a:xfrm>
            <a:custGeom>
              <a:avLst/>
              <a:gdLst/>
              <a:ahLst/>
              <a:cxnLst/>
              <a:rect l="l" t="t" r="r" b="b"/>
              <a:pathLst>
                <a:path w="1460" h="334" extrusionOk="0">
                  <a:moveTo>
                    <a:pt x="167" y="0"/>
                  </a:moveTo>
                  <a:cubicBezTo>
                    <a:pt x="75" y="0"/>
                    <a:pt x="0" y="75"/>
                    <a:pt x="0" y="167"/>
                  </a:cubicBezTo>
                  <a:cubicBezTo>
                    <a:pt x="0" y="259"/>
                    <a:pt x="75" y="334"/>
                    <a:pt x="167" y="334"/>
                  </a:cubicBezTo>
                  <a:lnTo>
                    <a:pt x="1293" y="334"/>
                  </a:lnTo>
                  <a:cubicBezTo>
                    <a:pt x="1385" y="334"/>
                    <a:pt x="1459" y="259"/>
                    <a:pt x="1459" y="167"/>
                  </a:cubicBezTo>
                  <a:cubicBezTo>
                    <a:pt x="1459" y="75"/>
                    <a:pt x="1385" y="0"/>
                    <a:pt x="129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 name="Google Shape;857;p67">
              <a:extLst>
                <a:ext uri="{FF2B5EF4-FFF2-40B4-BE49-F238E27FC236}">
                  <a16:creationId xmlns:a16="http://schemas.microsoft.com/office/drawing/2014/main" id="{0DA43DE0-2405-FF20-00EB-36F68CD1D05F}"/>
                </a:ext>
              </a:extLst>
            </p:cNvPr>
            <p:cNvSpPr/>
            <p:nvPr/>
          </p:nvSpPr>
          <p:spPr>
            <a:xfrm>
              <a:off x="2780299" y="3659343"/>
              <a:ext cx="34029" cy="33035"/>
            </a:xfrm>
            <a:custGeom>
              <a:avLst/>
              <a:gdLst/>
              <a:ahLst/>
              <a:cxnLst/>
              <a:rect l="l" t="t" r="r" b="b"/>
              <a:pathLst>
                <a:path w="1163" h="1129" extrusionOk="0">
                  <a:moveTo>
                    <a:pt x="979" y="1"/>
                  </a:moveTo>
                  <a:cubicBezTo>
                    <a:pt x="936" y="1"/>
                    <a:pt x="894" y="17"/>
                    <a:pt x="862" y="50"/>
                  </a:cubicBezTo>
                  <a:lnTo>
                    <a:pt x="66" y="846"/>
                  </a:lnTo>
                  <a:cubicBezTo>
                    <a:pt x="0" y="912"/>
                    <a:pt x="0" y="1017"/>
                    <a:pt x="66" y="1081"/>
                  </a:cubicBezTo>
                  <a:cubicBezTo>
                    <a:pt x="94" y="1109"/>
                    <a:pt x="137" y="1129"/>
                    <a:pt x="183" y="1129"/>
                  </a:cubicBezTo>
                  <a:cubicBezTo>
                    <a:pt x="221" y="1129"/>
                    <a:pt x="262" y="1115"/>
                    <a:pt x="301" y="1081"/>
                  </a:cubicBezTo>
                  <a:lnTo>
                    <a:pt x="1097" y="285"/>
                  </a:lnTo>
                  <a:cubicBezTo>
                    <a:pt x="1163" y="220"/>
                    <a:pt x="1163" y="115"/>
                    <a:pt x="1097" y="50"/>
                  </a:cubicBezTo>
                  <a:cubicBezTo>
                    <a:pt x="1064" y="17"/>
                    <a:pt x="1022" y="1"/>
                    <a:pt x="97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 name="Google Shape;858;p67">
              <a:extLst>
                <a:ext uri="{FF2B5EF4-FFF2-40B4-BE49-F238E27FC236}">
                  <a16:creationId xmlns:a16="http://schemas.microsoft.com/office/drawing/2014/main" id="{45D51836-C66C-6C6C-4362-2582F0D777D1}"/>
                </a:ext>
              </a:extLst>
            </p:cNvPr>
            <p:cNvSpPr/>
            <p:nvPr/>
          </p:nvSpPr>
          <p:spPr>
            <a:xfrm>
              <a:off x="2979121" y="3659343"/>
              <a:ext cx="34059" cy="33035"/>
            </a:xfrm>
            <a:custGeom>
              <a:avLst/>
              <a:gdLst/>
              <a:ahLst/>
              <a:cxnLst/>
              <a:rect l="l" t="t" r="r" b="b"/>
              <a:pathLst>
                <a:path w="1164" h="1129" extrusionOk="0">
                  <a:moveTo>
                    <a:pt x="183" y="1"/>
                  </a:moveTo>
                  <a:cubicBezTo>
                    <a:pt x="140" y="1"/>
                    <a:pt x="98" y="17"/>
                    <a:pt x="66" y="50"/>
                  </a:cubicBezTo>
                  <a:cubicBezTo>
                    <a:pt x="1" y="115"/>
                    <a:pt x="1" y="220"/>
                    <a:pt x="66" y="285"/>
                  </a:cubicBezTo>
                  <a:lnTo>
                    <a:pt x="862" y="1081"/>
                  </a:lnTo>
                  <a:cubicBezTo>
                    <a:pt x="891" y="1109"/>
                    <a:pt x="934" y="1129"/>
                    <a:pt x="980" y="1129"/>
                  </a:cubicBezTo>
                  <a:cubicBezTo>
                    <a:pt x="1018" y="1129"/>
                    <a:pt x="1059" y="1115"/>
                    <a:pt x="1098" y="1081"/>
                  </a:cubicBezTo>
                  <a:cubicBezTo>
                    <a:pt x="1163" y="1017"/>
                    <a:pt x="1163" y="912"/>
                    <a:pt x="1098" y="846"/>
                  </a:cubicBezTo>
                  <a:lnTo>
                    <a:pt x="301" y="50"/>
                  </a:lnTo>
                  <a:cubicBezTo>
                    <a:pt x="268" y="17"/>
                    <a:pt x="226" y="1"/>
                    <a:pt x="18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 name="Google Shape;859;p67">
              <a:extLst>
                <a:ext uri="{FF2B5EF4-FFF2-40B4-BE49-F238E27FC236}">
                  <a16:creationId xmlns:a16="http://schemas.microsoft.com/office/drawing/2014/main" id="{E7F9B3D5-B3B4-B5B7-9F44-8A7DF327FBB0}"/>
                </a:ext>
              </a:extLst>
            </p:cNvPr>
            <p:cNvSpPr/>
            <p:nvPr/>
          </p:nvSpPr>
          <p:spPr>
            <a:xfrm>
              <a:off x="3015959" y="3571593"/>
              <a:ext cx="42720" cy="9773"/>
            </a:xfrm>
            <a:custGeom>
              <a:avLst/>
              <a:gdLst/>
              <a:ahLst/>
              <a:cxnLst/>
              <a:rect l="l" t="t" r="r" b="b"/>
              <a:pathLst>
                <a:path w="1460" h="334" extrusionOk="0">
                  <a:moveTo>
                    <a:pt x="168" y="0"/>
                  </a:moveTo>
                  <a:cubicBezTo>
                    <a:pt x="75" y="0"/>
                    <a:pt x="1" y="75"/>
                    <a:pt x="1" y="167"/>
                  </a:cubicBezTo>
                  <a:cubicBezTo>
                    <a:pt x="1" y="259"/>
                    <a:pt x="75" y="334"/>
                    <a:pt x="168" y="334"/>
                  </a:cubicBezTo>
                  <a:lnTo>
                    <a:pt x="1293" y="334"/>
                  </a:lnTo>
                  <a:cubicBezTo>
                    <a:pt x="1385" y="334"/>
                    <a:pt x="1460" y="259"/>
                    <a:pt x="1460" y="167"/>
                  </a:cubicBezTo>
                  <a:cubicBezTo>
                    <a:pt x="1460" y="75"/>
                    <a:pt x="1385" y="0"/>
                    <a:pt x="129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 name="Google Shape;860;p67">
              <a:extLst>
                <a:ext uri="{FF2B5EF4-FFF2-40B4-BE49-F238E27FC236}">
                  <a16:creationId xmlns:a16="http://schemas.microsoft.com/office/drawing/2014/main" id="{90F5415F-C2F6-8133-A378-82D66E581DFF}"/>
                </a:ext>
              </a:extLst>
            </p:cNvPr>
            <p:cNvSpPr/>
            <p:nvPr/>
          </p:nvSpPr>
          <p:spPr>
            <a:xfrm>
              <a:off x="2979121" y="3460522"/>
              <a:ext cx="34059" cy="33035"/>
            </a:xfrm>
            <a:custGeom>
              <a:avLst/>
              <a:gdLst/>
              <a:ahLst/>
              <a:cxnLst/>
              <a:rect l="l" t="t" r="r" b="b"/>
              <a:pathLst>
                <a:path w="1164" h="1129" extrusionOk="0">
                  <a:moveTo>
                    <a:pt x="980" y="0"/>
                  </a:moveTo>
                  <a:cubicBezTo>
                    <a:pt x="937" y="0"/>
                    <a:pt x="894" y="17"/>
                    <a:pt x="862" y="49"/>
                  </a:cubicBezTo>
                  <a:lnTo>
                    <a:pt x="66" y="846"/>
                  </a:lnTo>
                  <a:cubicBezTo>
                    <a:pt x="1" y="911"/>
                    <a:pt x="1" y="1015"/>
                    <a:pt x="66" y="1081"/>
                  </a:cubicBezTo>
                  <a:cubicBezTo>
                    <a:pt x="95" y="1108"/>
                    <a:pt x="137" y="1128"/>
                    <a:pt x="184" y="1128"/>
                  </a:cubicBezTo>
                  <a:cubicBezTo>
                    <a:pt x="222" y="1128"/>
                    <a:pt x="263" y="1115"/>
                    <a:pt x="301" y="1081"/>
                  </a:cubicBezTo>
                  <a:lnTo>
                    <a:pt x="1098" y="285"/>
                  </a:lnTo>
                  <a:cubicBezTo>
                    <a:pt x="1163" y="219"/>
                    <a:pt x="1163" y="113"/>
                    <a:pt x="1098" y="49"/>
                  </a:cubicBezTo>
                  <a:cubicBezTo>
                    <a:pt x="1066" y="17"/>
                    <a:pt x="1023" y="0"/>
                    <a:pt x="98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 name="Google Shape;861;p67">
              <a:extLst>
                <a:ext uri="{FF2B5EF4-FFF2-40B4-BE49-F238E27FC236}">
                  <a16:creationId xmlns:a16="http://schemas.microsoft.com/office/drawing/2014/main" id="{F164DEB0-7883-1BB4-E5E3-6F26ABE0D3A6}"/>
                </a:ext>
              </a:extLst>
            </p:cNvPr>
            <p:cNvSpPr/>
            <p:nvPr/>
          </p:nvSpPr>
          <p:spPr>
            <a:xfrm>
              <a:off x="2800108" y="3521090"/>
              <a:ext cx="193204" cy="226443"/>
            </a:xfrm>
            <a:custGeom>
              <a:avLst/>
              <a:gdLst/>
              <a:ahLst/>
              <a:cxnLst/>
              <a:rect l="l" t="t" r="r" b="b"/>
              <a:pathLst>
                <a:path w="6603" h="7739" extrusionOk="0">
                  <a:moveTo>
                    <a:pt x="4736" y="5260"/>
                  </a:moveTo>
                  <a:lnTo>
                    <a:pt x="4736" y="5683"/>
                  </a:lnTo>
                  <a:lnTo>
                    <a:pt x="3451" y="5683"/>
                  </a:lnTo>
                  <a:cubicBezTo>
                    <a:pt x="3359" y="5683"/>
                    <a:pt x="3284" y="5757"/>
                    <a:pt x="3284" y="5850"/>
                  </a:cubicBezTo>
                  <a:cubicBezTo>
                    <a:pt x="3284" y="5940"/>
                    <a:pt x="3359" y="6016"/>
                    <a:pt x="3451" y="6016"/>
                  </a:cubicBezTo>
                  <a:lnTo>
                    <a:pt x="4736" y="6016"/>
                  </a:lnTo>
                  <a:lnTo>
                    <a:pt x="4736" y="6226"/>
                  </a:lnTo>
                  <a:cubicBezTo>
                    <a:pt x="4736" y="6368"/>
                    <a:pt x="4621" y="6482"/>
                    <a:pt x="4480" y="6482"/>
                  </a:cubicBezTo>
                  <a:lnTo>
                    <a:pt x="2125" y="6482"/>
                  </a:lnTo>
                  <a:cubicBezTo>
                    <a:pt x="1983" y="6482"/>
                    <a:pt x="1869" y="6368"/>
                    <a:pt x="1869" y="6226"/>
                  </a:cubicBezTo>
                  <a:lnTo>
                    <a:pt x="1869" y="6016"/>
                  </a:lnTo>
                  <a:lnTo>
                    <a:pt x="2671" y="6016"/>
                  </a:lnTo>
                  <a:cubicBezTo>
                    <a:pt x="2763" y="6016"/>
                    <a:pt x="2838" y="5940"/>
                    <a:pt x="2838" y="5850"/>
                  </a:cubicBezTo>
                  <a:cubicBezTo>
                    <a:pt x="2838" y="5757"/>
                    <a:pt x="2763" y="5683"/>
                    <a:pt x="2671" y="5683"/>
                  </a:cubicBezTo>
                  <a:lnTo>
                    <a:pt x="1869" y="5683"/>
                  </a:lnTo>
                  <a:lnTo>
                    <a:pt x="1869" y="5260"/>
                  </a:lnTo>
                  <a:close/>
                  <a:moveTo>
                    <a:pt x="4286" y="6816"/>
                  </a:moveTo>
                  <a:cubicBezTo>
                    <a:pt x="4215" y="7152"/>
                    <a:pt x="3915" y="7405"/>
                    <a:pt x="3558" y="7405"/>
                  </a:cubicBezTo>
                  <a:lnTo>
                    <a:pt x="3046" y="7405"/>
                  </a:lnTo>
                  <a:cubicBezTo>
                    <a:pt x="2689" y="7405"/>
                    <a:pt x="2390" y="7152"/>
                    <a:pt x="2318" y="6816"/>
                  </a:cubicBezTo>
                  <a:close/>
                  <a:moveTo>
                    <a:pt x="6124" y="1"/>
                  </a:moveTo>
                  <a:cubicBezTo>
                    <a:pt x="6099" y="1"/>
                    <a:pt x="6075" y="6"/>
                    <a:pt x="6052" y="17"/>
                  </a:cubicBezTo>
                  <a:cubicBezTo>
                    <a:pt x="5968" y="57"/>
                    <a:pt x="5932" y="157"/>
                    <a:pt x="5973" y="239"/>
                  </a:cubicBezTo>
                  <a:cubicBezTo>
                    <a:pt x="6169" y="651"/>
                    <a:pt x="6269" y="1094"/>
                    <a:pt x="6269" y="1555"/>
                  </a:cubicBezTo>
                  <a:cubicBezTo>
                    <a:pt x="6269" y="2345"/>
                    <a:pt x="5962" y="3118"/>
                    <a:pt x="5429" y="3676"/>
                  </a:cubicBezTo>
                  <a:cubicBezTo>
                    <a:pt x="5115" y="4004"/>
                    <a:pt x="4759" y="4374"/>
                    <a:pt x="4737" y="4927"/>
                  </a:cubicBezTo>
                  <a:lnTo>
                    <a:pt x="1867" y="4927"/>
                  </a:lnTo>
                  <a:cubicBezTo>
                    <a:pt x="1846" y="4392"/>
                    <a:pt x="1537" y="4029"/>
                    <a:pt x="1191" y="3675"/>
                  </a:cubicBezTo>
                  <a:cubicBezTo>
                    <a:pt x="639" y="3106"/>
                    <a:pt x="334" y="2354"/>
                    <a:pt x="334" y="1555"/>
                  </a:cubicBezTo>
                  <a:cubicBezTo>
                    <a:pt x="334" y="1387"/>
                    <a:pt x="349" y="1219"/>
                    <a:pt x="375" y="1055"/>
                  </a:cubicBezTo>
                  <a:cubicBezTo>
                    <a:pt x="390" y="963"/>
                    <a:pt x="329" y="878"/>
                    <a:pt x="237" y="863"/>
                  </a:cubicBezTo>
                  <a:cubicBezTo>
                    <a:pt x="228" y="861"/>
                    <a:pt x="219" y="861"/>
                    <a:pt x="210" y="861"/>
                  </a:cubicBezTo>
                  <a:cubicBezTo>
                    <a:pt x="131" y="861"/>
                    <a:pt x="60" y="918"/>
                    <a:pt x="46" y="1000"/>
                  </a:cubicBezTo>
                  <a:cubicBezTo>
                    <a:pt x="17" y="1183"/>
                    <a:pt x="0" y="1369"/>
                    <a:pt x="0" y="1555"/>
                  </a:cubicBezTo>
                  <a:cubicBezTo>
                    <a:pt x="0" y="2441"/>
                    <a:pt x="338" y="3276"/>
                    <a:pt x="953" y="3907"/>
                  </a:cubicBezTo>
                  <a:cubicBezTo>
                    <a:pt x="1282" y="4246"/>
                    <a:pt x="1535" y="4540"/>
                    <a:pt x="1535" y="4982"/>
                  </a:cubicBezTo>
                  <a:lnTo>
                    <a:pt x="1535" y="6226"/>
                  </a:lnTo>
                  <a:cubicBezTo>
                    <a:pt x="1535" y="6502"/>
                    <a:pt x="1723" y="6732"/>
                    <a:pt x="1977" y="6798"/>
                  </a:cubicBezTo>
                  <a:cubicBezTo>
                    <a:pt x="2044" y="7328"/>
                    <a:pt x="2498" y="7739"/>
                    <a:pt x="3046" y="7739"/>
                  </a:cubicBezTo>
                  <a:lnTo>
                    <a:pt x="3557" y="7739"/>
                  </a:lnTo>
                  <a:cubicBezTo>
                    <a:pt x="4106" y="7739"/>
                    <a:pt x="4558" y="7328"/>
                    <a:pt x="4627" y="6798"/>
                  </a:cubicBezTo>
                  <a:cubicBezTo>
                    <a:pt x="4880" y="6732"/>
                    <a:pt x="5069" y="6502"/>
                    <a:pt x="5069" y="6226"/>
                  </a:cubicBezTo>
                  <a:lnTo>
                    <a:pt x="5069" y="4982"/>
                  </a:lnTo>
                  <a:cubicBezTo>
                    <a:pt x="5069" y="4566"/>
                    <a:pt x="5318" y="4273"/>
                    <a:pt x="5669" y="3905"/>
                  </a:cubicBezTo>
                  <a:cubicBezTo>
                    <a:pt x="6263" y="3286"/>
                    <a:pt x="6602" y="2430"/>
                    <a:pt x="6602" y="1555"/>
                  </a:cubicBezTo>
                  <a:cubicBezTo>
                    <a:pt x="6602" y="1044"/>
                    <a:pt x="6492" y="553"/>
                    <a:pt x="6273" y="96"/>
                  </a:cubicBezTo>
                  <a:cubicBezTo>
                    <a:pt x="6245" y="36"/>
                    <a:pt x="6186" y="1"/>
                    <a:pt x="6124"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 name="Google Shape;862;p67">
              <a:extLst>
                <a:ext uri="{FF2B5EF4-FFF2-40B4-BE49-F238E27FC236}">
                  <a16:creationId xmlns:a16="http://schemas.microsoft.com/office/drawing/2014/main" id="{5452695A-BBCE-2EBF-8A10-05F7A2920FEE}"/>
                </a:ext>
              </a:extLst>
            </p:cNvPr>
            <p:cNvSpPr/>
            <p:nvPr/>
          </p:nvSpPr>
          <p:spPr>
            <a:xfrm>
              <a:off x="2806984" y="3468627"/>
              <a:ext cx="165465" cy="65542"/>
            </a:xfrm>
            <a:custGeom>
              <a:avLst/>
              <a:gdLst/>
              <a:ahLst/>
              <a:cxnLst/>
              <a:rect l="l" t="t" r="r" b="b"/>
              <a:pathLst>
                <a:path w="5655" h="2240" extrusionOk="0">
                  <a:moveTo>
                    <a:pt x="3067" y="0"/>
                  </a:moveTo>
                  <a:cubicBezTo>
                    <a:pt x="2430" y="0"/>
                    <a:pt x="1811" y="185"/>
                    <a:pt x="1278" y="535"/>
                  </a:cubicBezTo>
                  <a:cubicBezTo>
                    <a:pt x="471" y="1085"/>
                    <a:pt x="219" y="1652"/>
                    <a:pt x="39" y="2008"/>
                  </a:cubicBezTo>
                  <a:cubicBezTo>
                    <a:pt x="1" y="2092"/>
                    <a:pt x="38" y="2190"/>
                    <a:pt x="123" y="2229"/>
                  </a:cubicBezTo>
                  <a:cubicBezTo>
                    <a:pt x="140" y="2236"/>
                    <a:pt x="161" y="2240"/>
                    <a:pt x="183" y="2240"/>
                  </a:cubicBezTo>
                  <a:cubicBezTo>
                    <a:pt x="240" y="2240"/>
                    <a:pt x="306" y="2213"/>
                    <a:pt x="343" y="2145"/>
                  </a:cubicBezTo>
                  <a:cubicBezTo>
                    <a:pt x="495" y="1840"/>
                    <a:pt x="748" y="1297"/>
                    <a:pt x="1461" y="813"/>
                  </a:cubicBezTo>
                  <a:cubicBezTo>
                    <a:pt x="1939" y="499"/>
                    <a:pt x="2495" y="334"/>
                    <a:pt x="3067" y="334"/>
                  </a:cubicBezTo>
                  <a:cubicBezTo>
                    <a:pt x="3945" y="334"/>
                    <a:pt x="4773" y="725"/>
                    <a:pt x="5339" y="1408"/>
                  </a:cubicBezTo>
                  <a:cubicBezTo>
                    <a:pt x="5372" y="1448"/>
                    <a:pt x="5420" y="1468"/>
                    <a:pt x="5468" y="1468"/>
                  </a:cubicBezTo>
                  <a:cubicBezTo>
                    <a:pt x="5505" y="1468"/>
                    <a:pt x="5543" y="1456"/>
                    <a:pt x="5574" y="1431"/>
                  </a:cubicBezTo>
                  <a:cubicBezTo>
                    <a:pt x="5644" y="1371"/>
                    <a:pt x="5654" y="1267"/>
                    <a:pt x="5596" y="1195"/>
                  </a:cubicBezTo>
                  <a:cubicBezTo>
                    <a:pt x="4967" y="435"/>
                    <a:pt x="4045" y="0"/>
                    <a:pt x="306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 name="Google Shape;863;p67">
              <a:extLst>
                <a:ext uri="{FF2B5EF4-FFF2-40B4-BE49-F238E27FC236}">
                  <a16:creationId xmlns:a16="http://schemas.microsoft.com/office/drawing/2014/main" id="{DA6F700C-5575-57F1-4810-9051C7E7FB77}"/>
                </a:ext>
              </a:extLst>
            </p:cNvPr>
            <p:cNvSpPr/>
            <p:nvPr/>
          </p:nvSpPr>
          <p:spPr>
            <a:xfrm>
              <a:off x="2827466" y="3495487"/>
              <a:ext cx="138517" cy="138546"/>
            </a:xfrm>
            <a:custGeom>
              <a:avLst/>
              <a:gdLst/>
              <a:ahLst/>
              <a:cxnLst/>
              <a:rect l="l" t="t" r="r" b="b"/>
              <a:pathLst>
                <a:path w="4734" h="4735" extrusionOk="0">
                  <a:moveTo>
                    <a:pt x="2367" y="334"/>
                  </a:moveTo>
                  <a:cubicBezTo>
                    <a:pt x="2628" y="334"/>
                    <a:pt x="2907" y="666"/>
                    <a:pt x="3079" y="1212"/>
                  </a:cubicBezTo>
                  <a:cubicBezTo>
                    <a:pt x="2851" y="1178"/>
                    <a:pt x="2611" y="1159"/>
                    <a:pt x="2367" y="1159"/>
                  </a:cubicBezTo>
                  <a:cubicBezTo>
                    <a:pt x="2121" y="1159"/>
                    <a:pt x="1882" y="1178"/>
                    <a:pt x="1656" y="1212"/>
                  </a:cubicBezTo>
                  <a:cubicBezTo>
                    <a:pt x="1827" y="666"/>
                    <a:pt x="2107" y="334"/>
                    <a:pt x="2367" y="334"/>
                  </a:cubicBezTo>
                  <a:close/>
                  <a:moveTo>
                    <a:pt x="1632" y="471"/>
                  </a:moveTo>
                  <a:lnTo>
                    <a:pt x="1632" y="471"/>
                  </a:lnTo>
                  <a:cubicBezTo>
                    <a:pt x="1577" y="551"/>
                    <a:pt x="1526" y="641"/>
                    <a:pt x="1480" y="740"/>
                  </a:cubicBezTo>
                  <a:cubicBezTo>
                    <a:pt x="1402" y="904"/>
                    <a:pt x="1337" y="1089"/>
                    <a:pt x="1286" y="1287"/>
                  </a:cubicBezTo>
                  <a:cubicBezTo>
                    <a:pt x="1088" y="1337"/>
                    <a:pt x="904" y="1403"/>
                    <a:pt x="740" y="1480"/>
                  </a:cubicBezTo>
                  <a:cubicBezTo>
                    <a:pt x="640" y="1526"/>
                    <a:pt x="551" y="1577"/>
                    <a:pt x="471" y="1632"/>
                  </a:cubicBezTo>
                  <a:cubicBezTo>
                    <a:pt x="678" y="1101"/>
                    <a:pt x="1100" y="678"/>
                    <a:pt x="1632" y="471"/>
                  </a:cubicBezTo>
                  <a:close/>
                  <a:moveTo>
                    <a:pt x="3102" y="471"/>
                  </a:moveTo>
                  <a:lnTo>
                    <a:pt x="3102" y="471"/>
                  </a:lnTo>
                  <a:cubicBezTo>
                    <a:pt x="3632" y="678"/>
                    <a:pt x="4057" y="1101"/>
                    <a:pt x="4264" y="1632"/>
                  </a:cubicBezTo>
                  <a:cubicBezTo>
                    <a:pt x="4183" y="1577"/>
                    <a:pt x="4094" y="1526"/>
                    <a:pt x="3994" y="1480"/>
                  </a:cubicBezTo>
                  <a:cubicBezTo>
                    <a:pt x="3830" y="1403"/>
                    <a:pt x="3646" y="1337"/>
                    <a:pt x="3446" y="1287"/>
                  </a:cubicBezTo>
                  <a:cubicBezTo>
                    <a:pt x="3397" y="1089"/>
                    <a:pt x="3332" y="904"/>
                    <a:pt x="3254" y="740"/>
                  </a:cubicBezTo>
                  <a:cubicBezTo>
                    <a:pt x="3207" y="641"/>
                    <a:pt x="3156" y="551"/>
                    <a:pt x="3102" y="471"/>
                  </a:cubicBezTo>
                  <a:close/>
                  <a:moveTo>
                    <a:pt x="1212" y="1656"/>
                  </a:moveTo>
                  <a:cubicBezTo>
                    <a:pt x="1178" y="1882"/>
                    <a:pt x="1158" y="2122"/>
                    <a:pt x="1158" y="2367"/>
                  </a:cubicBezTo>
                  <a:cubicBezTo>
                    <a:pt x="1158" y="2613"/>
                    <a:pt x="1178" y="2851"/>
                    <a:pt x="1212" y="3079"/>
                  </a:cubicBezTo>
                  <a:cubicBezTo>
                    <a:pt x="666" y="2908"/>
                    <a:pt x="334" y="2628"/>
                    <a:pt x="334" y="2367"/>
                  </a:cubicBezTo>
                  <a:cubicBezTo>
                    <a:pt x="334" y="2105"/>
                    <a:pt x="666" y="1827"/>
                    <a:pt x="1212" y="1656"/>
                  </a:cubicBezTo>
                  <a:close/>
                  <a:moveTo>
                    <a:pt x="3521" y="1656"/>
                  </a:moveTo>
                  <a:lnTo>
                    <a:pt x="3521" y="1656"/>
                  </a:lnTo>
                  <a:cubicBezTo>
                    <a:pt x="4069" y="1827"/>
                    <a:pt x="4401" y="2105"/>
                    <a:pt x="4401" y="2367"/>
                  </a:cubicBezTo>
                  <a:cubicBezTo>
                    <a:pt x="4401" y="2628"/>
                    <a:pt x="4069" y="2908"/>
                    <a:pt x="3521" y="3079"/>
                  </a:cubicBezTo>
                  <a:cubicBezTo>
                    <a:pt x="3556" y="2851"/>
                    <a:pt x="3576" y="2613"/>
                    <a:pt x="3576" y="2367"/>
                  </a:cubicBezTo>
                  <a:cubicBezTo>
                    <a:pt x="3576" y="2122"/>
                    <a:pt x="3556" y="1882"/>
                    <a:pt x="3521" y="1656"/>
                  </a:cubicBezTo>
                  <a:close/>
                  <a:moveTo>
                    <a:pt x="2367" y="1492"/>
                  </a:moveTo>
                  <a:cubicBezTo>
                    <a:pt x="2657" y="1492"/>
                    <a:pt x="2927" y="1519"/>
                    <a:pt x="3168" y="1567"/>
                  </a:cubicBezTo>
                  <a:cubicBezTo>
                    <a:pt x="3214" y="1808"/>
                    <a:pt x="3242" y="2077"/>
                    <a:pt x="3242" y="2367"/>
                  </a:cubicBezTo>
                  <a:cubicBezTo>
                    <a:pt x="3242" y="2658"/>
                    <a:pt x="3214" y="2927"/>
                    <a:pt x="3168" y="3168"/>
                  </a:cubicBezTo>
                  <a:cubicBezTo>
                    <a:pt x="2927" y="3214"/>
                    <a:pt x="2657" y="3243"/>
                    <a:pt x="2367" y="3243"/>
                  </a:cubicBezTo>
                  <a:cubicBezTo>
                    <a:pt x="2077" y="3243"/>
                    <a:pt x="1807" y="3214"/>
                    <a:pt x="1566" y="3168"/>
                  </a:cubicBezTo>
                  <a:cubicBezTo>
                    <a:pt x="1520" y="2927"/>
                    <a:pt x="1492" y="2658"/>
                    <a:pt x="1492" y="2367"/>
                  </a:cubicBezTo>
                  <a:cubicBezTo>
                    <a:pt x="1492" y="2077"/>
                    <a:pt x="1519" y="1808"/>
                    <a:pt x="1566" y="1567"/>
                  </a:cubicBezTo>
                  <a:cubicBezTo>
                    <a:pt x="1807" y="1520"/>
                    <a:pt x="2077" y="1492"/>
                    <a:pt x="2367" y="1492"/>
                  </a:cubicBezTo>
                  <a:close/>
                  <a:moveTo>
                    <a:pt x="471" y="3103"/>
                  </a:moveTo>
                  <a:lnTo>
                    <a:pt x="471" y="3103"/>
                  </a:lnTo>
                  <a:cubicBezTo>
                    <a:pt x="551" y="3156"/>
                    <a:pt x="640" y="3207"/>
                    <a:pt x="740" y="3255"/>
                  </a:cubicBezTo>
                  <a:cubicBezTo>
                    <a:pt x="904" y="3332"/>
                    <a:pt x="1088" y="3396"/>
                    <a:pt x="1286" y="3447"/>
                  </a:cubicBezTo>
                  <a:cubicBezTo>
                    <a:pt x="1337" y="3646"/>
                    <a:pt x="1401" y="3829"/>
                    <a:pt x="1480" y="3995"/>
                  </a:cubicBezTo>
                  <a:cubicBezTo>
                    <a:pt x="1526" y="4093"/>
                    <a:pt x="1577" y="4184"/>
                    <a:pt x="1632" y="4264"/>
                  </a:cubicBezTo>
                  <a:cubicBezTo>
                    <a:pt x="1100" y="4057"/>
                    <a:pt x="678" y="3634"/>
                    <a:pt x="471" y="3103"/>
                  </a:cubicBezTo>
                  <a:close/>
                  <a:moveTo>
                    <a:pt x="1656" y="3521"/>
                  </a:moveTo>
                  <a:lnTo>
                    <a:pt x="1656" y="3521"/>
                  </a:lnTo>
                  <a:cubicBezTo>
                    <a:pt x="1882" y="3557"/>
                    <a:pt x="2121" y="3576"/>
                    <a:pt x="2367" y="3576"/>
                  </a:cubicBezTo>
                  <a:cubicBezTo>
                    <a:pt x="2613" y="3576"/>
                    <a:pt x="2851" y="3557"/>
                    <a:pt x="3079" y="3521"/>
                  </a:cubicBezTo>
                  <a:lnTo>
                    <a:pt x="3079" y="3521"/>
                  </a:lnTo>
                  <a:cubicBezTo>
                    <a:pt x="2907" y="4069"/>
                    <a:pt x="2628" y="4401"/>
                    <a:pt x="2367" y="4401"/>
                  </a:cubicBezTo>
                  <a:cubicBezTo>
                    <a:pt x="2107" y="4401"/>
                    <a:pt x="1827" y="4067"/>
                    <a:pt x="1656" y="3521"/>
                  </a:cubicBezTo>
                  <a:close/>
                  <a:moveTo>
                    <a:pt x="2367" y="1"/>
                  </a:moveTo>
                  <a:cubicBezTo>
                    <a:pt x="1062" y="1"/>
                    <a:pt x="0" y="1062"/>
                    <a:pt x="0" y="2367"/>
                  </a:cubicBezTo>
                  <a:cubicBezTo>
                    <a:pt x="0" y="3673"/>
                    <a:pt x="1062" y="4734"/>
                    <a:pt x="2367" y="4734"/>
                  </a:cubicBezTo>
                  <a:cubicBezTo>
                    <a:pt x="2879" y="4734"/>
                    <a:pt x="3367" y="4574"/>
                    <a:pt x="3778" y="4268"/>
                  </a:cubicBezTo>
                  <a:cubicBezTo>
                    <a:pt x="3851" y="4213"/>
                    <a:pt x="3868" y="4109"/>
                    <a:pt x="3813" y="4035"/>
                  </a:cubicBezTo>
                  <a:cubicBezTo>
                    <a:pt x="3780" y="3991"/>
                    <a:pt x="3729" y="3968"/>
                    <a:pt x="3678" y="3968"/>
                  </a:cubicBezTo>
                  <a:cubicBezTo>
                    <a:pt x="3644" y="3968"/>
                    <a:pt x="3609" y="3978"/>
                    <a:pt x="3579" y="4000"/>
                  </a:cubicBezTo>
                  <a:cubicBezTo>
                    <a:pt x="3430" y="4111"/>
                    <a:pt x="3271" y="4198"/>
                    <a:pt x="3102" y="4264"/>
                  </a:cubicBezTo>
                  <a:cubicBezTo>
                    <a:pt x="3156" y="4184"/>
                    <a:pt x="3207" y="4094"/>
                    <a:pt x="3254" y="3995"/>
                  </a:cubicBezTo>
                  <a:cubicBezTo>
                    <a:pt x="3332" y="3829"/>
                    <a:pt x="3397" y="3646"/>
                    <a:pt x="3448" y="3447"/>
                  </a:cubicBezTo>
                  <a:cubicBezTo>
                    <a:pt x="3646" y="3396"/>
                    <a:pt x="3830" y="3332"/>
                    <a:pt x="3994" y="3255"/>
                  </a:cubicBezTo>
                  <a:cubicBezTo>
                    <a:pt x="4094" y="3207"/>
                    <a:pt x="4183" y="3156"/>
                    <a:pt x="4264" y="3103"/>
                  </a:cubicBezTo>
                  <a:lnTo>
                    <a:pt x="4264" y="3103"/>
                  </a:lnTo>
                  <a:cubicBezTo>
                    <a:pt x="4213" y="3232"/>
                    <a:pt x="4150" y="3357"/>
                    <a:pt x="4073" y="3475"/>
                  </a:cubicBezTo>
                  <a:cubicBezTo>
                    <a:pt x="4022" y="3552"/>
                    <a:pt x="4045" y="3655"/>
                    <a:pt x="4122" y="3706"/>
                  </a:cubicBezTo>
                  <a:cubicBezTo>
                    <a:pt x="4150" y="3724"/>
                    <a:pt x="4182" y="3733"/>
                    <a:pt x="4213" y="3733"/>
                  </a:cubicBezTo>
                  <a:cubicBezTo>
                    <a:pt x="4267" y="3733"/>
                    <a:pt x="4321" y="3706"/>
                    <a:pt x="4353" y="3657"/>
                  </a:cubicBezTo>
                  <a:cubicBezTo>
                    <a:pt x="4603" y="3273"/>
                    <a:pt x="4734" y="2827"/>
                    <a:pt x="4734" y="2367"/>
                  </a:cubicBezTo>
                  <a:cubicBezTo>
                    <a:pt x="4734" y="1062"/>
                    <a:pt x="3673" y="1"/>
                    <a:pt x="2367"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4" name="Google Shape;864;p67">
            <a:extLst>
              <a:ext uri="{FF2B5EF4-FFF2-40B4-BE49-F238E27FC236}">
                <a16:creationId xmlns:a16="http://schemas.microsoft.com/office/drawing/2014/main" id="{B2F5A53A-60EB-DB9C-4ABF-FD46E51EC0E4}"/>
              </a:ext>
            </a:extLst>
          </p:cNvPr>
          <p:cNvGrpSpPr/>
          <p:nvPr/>
        </p:nvGrpSpPr>
        <p:grpSpPr>
          <a:xfrm>
            <a:off x="5746073" y="3485965"/>
            <a:ext cx="699840" cy="698873"/>
            <a:chOff x="2730206" y="2749767"/>
            <a:chExt cx="333067" cy="333008"/>
          </a:xfrm>
        </p:grpSpPr>
        <p:sp>
          <p:nvSpPr>
            <p:cNvPr id="25" name="Google Shape;865;p67">
              <a:extLst>
                <a:ext uri="{FF2B5EF4-FFF2-40B4-BE49-F238E27FC236}">
                  <a16:creationId xmlns:a16="http://schemas.microsoft.com/office/drawing/2014/main" id="{4AADE622-4637-3A6E-6732-DB8315884C49}"/>
                </a:ext>
              </a:extLst>
            </p:cNvPr>
            <p:cNvSpPr/>
            <p:nvPr/>
          </p:nvSpPr>
          <p:spPr>
            <a:xfrm>
              <a:off x="2730206" y="2749767"/>
              <a:ext cx="333067" cy="333008"/>
            </a:xfrm>
            <a:custGeom>
              <a:avLst/>
              <a:gdLst/>
              <a:ahLst/>
              <a:cxnLst/>
              <a:rect l="l" t="t" r="r" b="b"/>
              <a:pathLst>
                <a:path w="11383" h="11381" extrusionOk="0">
                  <a:moveTo>
                    <a:pt x="7987" y="3756"/>
                  </a:moveTo>
                  <a:lnTo>
                    <a:pt x="7987" y="4089"/>
                  </a:lnTo>
                  <a:lnTo>
                    <a:pt x="7652" y="4089"/>
                  </a:lnTo>
                  <a:lnTo>
                    <a:pt x="7652" y="3756"/>
                  </a:lnTo>
                  <a:close/>
                  <a:moveTo>
                    <a:pt x="7653" y="4598"/>
                  </a:moveTo>
                  <a:lnTo>
                    <a:pt x="7653" y="8521"/>
                  </a:lnTo>
                  <a:lnTo>
                    <a:pt x="5231" y="9395"/>
                  </a:lnTo>
                  <a:cubicBezTo>
                    <a:pt x="5216" y="9371"/>
                    <a:pt x="5198" y="9349"/>
                    <a:pt x="5178" y="9329"/>
                  </a:cubicBezTo>
                  <a:lnTo>
                    <a:pt x="5849" y="8046"/>
                  </a:lnTo>
                  <a:lnTo>
                    <a:pt x="6236" y="8046"/>
                  </a:lnTo>
                  <a:cubicBezTo>
                    <a:pt x="6450" y="8046"/>
                    <a:pt x="6624" y="7872"/>
                    <a:pt x="6624" y="7658"/>
                  </a:cubicBezTo>
                  <a:lnTo>
                    <a:pt x="6624" y="6563"/>
                  </a:lnTo>
                  <a:lnTo>
                    <a:pt x="7653" y="4598"/>
                  </a:lnTo>
                  <a:close/>
                  <a:moveTo>
                    <a:pt x="4936" y="9591"/>
                  </a:moveTo>
                  <a:lnTo>
                    <a:pt x="4936" y="9925"/>
                  </a:lnTo>
                  <a:lnTo>
                    <a:pt x="4601" y="9925"/>
                  </a:lnTo>
                  <a:lnTo>
                    <a:pt x="4601" y="9591"/>
                  </a:lnTo>
                  <a:close/>
                  <a:moveTo>
                    <a:pt x="11049" y="9591"/>
                  </a:moveTo>
                  <a:lnTo>
                    <a:pt x="11049" y="9925"/>
                  </a:lnTo>
                  <a:lnTo>
                    <a:pt x="10714" y="9925"/>
                  </a:lnTo>
                  <a:lnTo>
                    <a:pt x="10714" y="9591"/>
                  </a:lnTo>
                  <a:close/>
                  <a:moveTo>
                    <a:pt x="7987" y="8875"/>
                  </a:moveTo>
                  <a:lnTo>
                    <a:pt x="10380" y="9752"/>
                  </a:lnTo>
                  <a:lnTo>
                    <a:pt x="8292" y="10528"/>
                  </a:lnTo>
                  <a:cubicBezTo>
                    <a:pt x="8246" y="10440"/>
                    <a:pt x="8153" y="10380"/>
                    <a:pt x="8048" y="10380"/>
                  </a:cubicBezTo>
                  <a:lnTo>
                    <a:pt x="7987" y="10380"/>
                  </a:lnTo>
                  <a:lnTo>
                    <a:pt x="7987" y="8875"/>
                  </a:lnTo>
                  <a:close/>
                  <a:moveTo>
                    <a:pt x="7992" y="10714"/>
                  </a:moveTo>
                  <a:lnTo>
                    <a:pt x="7992" y="11047"/>
                  </a:lnTo>
                  <a:lnTo>
                    <a:pt x="7658" y="11047"/>
                  </a:lnTo>
                  <a:lnTo>
                    <a:pt x="7658" y="10714"/>
                  </a:lnTo>
                  <a:close/>
                  <a:moveTo>
                    <a:pt x="389" y="0"/>
                  </a:moveTo>
                  <a:cubicBezTo>
                    <a:pt x="174" y="0"/>
                    <a:pt x="0" y="174"/>
                    <a:pt x="0" y="389"/>
                  </a:cubicBezTo>
                  <a:lnTo>
                    <a:pt x="0" y="5643"/>
                  </a:lnTo>
                  <a:cubicBezTo>
                    <a:pt x="0" y="5736"/>
                    <a:pt x="75" y="5810"/>
                    <a:pt x="167" y="5810"/>
                  </a:cubicBezTo>
                  <a:cubicBezTo>
                    <a:pt x="259" y="5810"/>
                    <a:pt x="334" y="5736"/>
                    <a:pt x="334" y="5643"/>
                  </a:cubicBezTo>
                  <a:lnTo>
                    <a:pt x="334" y="1667"/>
                  </a:lnTo>
                  <a:lnTo>
                    <a:pt x="4256" y="1667"/>
                  </a:lnTo>
                  <a:cubicBezTo>
                    <a:pt x="4348" y="1667"/>
                    <a:pt x="4423" y="1593"/>
                    <a:pt x="4423" y="1501"/>
                  </a:cubicBezTo>
                  <a:cubicBezTo>
                    <a:pt x="4423" y="1408"/>
                    <a:pt x="4348" y="1334"/>
                    <a:pt x="4256" y="1334"/>
                  </a:cubicBezTo>
                  <a:lnTo>
                    <a:pt x="334" y="1334"/>
                  </a:lnTo>
                  <a:lnTo>
                    <a:pt x="334" y="389"/>
                  </a:lnTo>
                  <a:cubicBezTo>
                    <a:pt x="334" y="359"/>
                    <a:pt x="359" y="334"/>
                    <a:pt x="389" y="334"/>
                  </a:cubicBezTo>
                  <a:lnTo>
                    <a:pt x="6236" y="334"/>
                  </a:lnTo>
                  <a:cubicBezTo>
                    <a:pt x="6266" y="334"/>
                    <a:pt x="6291" y="359"/>
                    <a:pt x="6291" y="389"/>
                  </a:cubicBezTo>
                  <a:lnTo>
                    <a:pt x="6291" y="1334"/>
                  </a:lnTo>
                  <a:lnTo>
                    <a:pt x="5042" y="1334"/>
                  </a:lnTo>
                  <a:cubicBezTo>
                    <a:pt x="4950" y="1334"/>
                    <a:pt x="4875" y="1408"/>
                    <a:pt x="4875" y="1501"/>
                  </a:cubicBezTo>
                  <a:cubicBezTo>
                    <a:pt x="4875" y="1593"/>
                    <a:pt x="4950" y="1667"/>
                    <a:pt x="5042" y="1667"/>
                  </a:cubicBezTo>
                  <a:lnTo>
                    <a:pt x="6291" y="1667"/>
                  </a:lnTo>
                  <a:lnTo>
                    <a:pt x="6291" y="7658"/>
                  </a:lnTo>
                  <a:cubicBezTo>
                    <a:pt x="6291" y="7689"/>
                    <a:pt x="6266" y="7713"/>
                    <a:pt x="6236" y="7713"/>
                  </a:cubicBezTo>
                  <a:lnTo>
                    <a:pt x="389" y="7713"/>
                  </a:lnTo>
                  <a:cubicBezTo>
                    <a:pt x="359" y="7713"/>
                    <a:pt x="334" y="7689"/>
                    <a:pt x="334" y="7658"/>
                  </a:cubicBezTo>
                  <a:lnTo>
                    <a:pt x="334" y="6425"/>
                  </a:lnTo>
                  <a:cubicBezTo>
                    <a:pt x="334" y="6333"/>
                    <a:pt x="259" y="6258"/>
                    <a:pt x="167" y="6258"/>
                  </a:cubicBezTo>
                  <a:cubicBezTo>
                    <a:pt x="75" y="6258"/>
                    <a:pt x="0" y="6333"/>
                    <a:pt x="0" y="6425"/>
                  </a:cubicBezTo>
                  <a:lnTo>
                    <a:pt x="0" y="7658"/>
                  </a:lnTo>
                  <a:cubicBezTo>
                    <a:pt x="0" y="7872"/>
                    <a:pt x="174" y="8046"/>
                    <a:pt x="389" y="8046"/>
                  </a:cubicBezTo>
                  <a:lnTo>
                    <a:pt x="5472" y="8046"/>
                  </a:lnTo>
                  <a:lnTo>
                    <a:pt x="4838" y="9258"/>
                  </a:lnTo>
                  <a:lnTo>
                    <a:pt x="4546" y="9258"/>
                  </a:lnTo>
                  <a:cubicBezTo>
                    <a:pt x="4393" y="9258"/>
                    <a:pt x="4268" y="9383"/>
                    <a:pt x="4268" y="9536"/>
                  </a:cubicBezTo>
                  <a:lnTo>
                    <a:pt x="4268" y="9980"/>
                  </a:lnTo>
                  <a:cubicBezTo>
                    <a:pt x="4268" y="10133"/>
                    <a:pt x="4393" y="10258"/>
                    <a:pt x="4546" y="10258"/>
                  </a:cubicBezTo>
                  <a:lnTo>
                    <a:pt x="4991" y="10258"/>
                  </a:lnTo>
                  <a:cubicBezTo>
                    <a:pt x="5097" y="10258"/>
                    <a:pt x="5189" y="10199"/>
                    <a:pt x="5236" y="10112"/>
                  </a:cubicBezTo>
                  <a:lnTo>
                    <a:pt x="5885" y="10349"/>
                  </a:lnTo>
                  <a:cubicBezTo>
                    <a:pt x="5904" y="10355"/>
                    <a:pt x="5923" y="10359"/>
                    <a:pt x="5941" y="10359"/>
                  </a:cubicBezTo>
                  <a:cubicBezTo>
                    <a:pt x="6010" y="10359"/>
                    <a:pt x="6074" y="10316"/>
                    <a:pt x="6099" y="10249"/>
                  </a:cubicBezTo>
                  <a:cubicBezTo>
                    <a:pt x="6130" y="10163"/>
                    <a:pt x="6086" y="10068"/>
                    <a:pt x="5999" y="10035"/>
                  </a:cubicBezTo>
                  <a:lnTo>
                    <a:pt x="5270" y="9752"/>
                  </a:lnTo>
                  <a:lnTo>
                    <a:pt x="7652" y="8875"/>
                  </a:lnTo>
                  <a:lnTo>
                    <a:pt x="7652" y="10380"/>
                  </a:lnTo>
                  <a:lnTo>
                    <a:pt x="7602" y="10380"/>
                  </a:lnTo>
                  <a:cubicBezTo>
                    <a:pt x="7495" y="10380"/>
                    <a:pt x="7402" y="10441"/>
                    <a:pt x="7355" y="10531"/>
                  </a:cubicBezTo>
                  <a:lnTo>
                    <a:pt x="6732" y="10303"/>
                  </a:lnTo>
                  <a:cubicBezTo>
                    <a:pt x="6713" y="10296"/>
                    <a:pt x="6694" y="10293"/>
                    <a:pt x="6675" y="10293"/>
                  </a:cubicBezTo>
                  <a:cubicBezTo>
                    <a:pt x="6606" y="10293"/>
                    <a:pt x="6542" y="10335"/>
                    <a:pt x="6517" y="10403"/>
                  </a:cubicBezTo>
                  <a:cubicBezTo>
                    <a:pt x="6486" y="10489"/>
                    <a:pt x="6531" y="10584"/>
                    <a:pt x="6617" y="10615"/>
                  </a:cubicBezTo>
                  <a:lnTo>
                    <a:pt x="7324" y="10874"/>
                  </a:lnTo>
                  <a:lnTo>
                    <a:pt x="7324" y="11102"/>
                  </a:lnTo>
                  <a:cubicBezTo>
                    <a:pt x="7324" y="11255"/>
                    <a:pt x="7449" y="11381"/>
                    <a:pt x="7602" y="11381"/>
                  </a:cubicBezTo>
                  <a:lnTo>
                    <a:pt x="8048" y="11381"/>
                  </a:lnTo>
                  <a:cubicBezTo>
                    <a:pt x="8201" y="11381"/>
                    <a:pt x="8326" y="11255"/>
                    <a:pt x="8326" y="11102"/>
                  </a:cubicBezTo>
                  <a:lnTo>
                    <a:pt x="8326" y="10870"/>
                  </a:lnTo>
                  <a:lnTo>
                    <a:pt x="10411" y="10108"/>
                  </a:lnTo>
                  <a:cubicBezTo>
                    <a:pt x="10458" y="10197"/>
                    <a:pt x="10551" y="10258"/>
                    <a:pt x="10657" y="10258"/>
                  </a:cubicBezTo>
                  <a:lnTo>
                    <a:pt x="11104" y="10258"/>
                  </a:lnTo>
                  <a:cubicBezTo>
                    <a:pt x="11256" y="10258"/>
                    <a:pt x="11381" y="10133"/>
                    <a:pt x="11381" y="9980"/>
                  </a:cubicBezTo>
                  <a:lnTo>
                    <a:pt x="11381" y="9536"/>
                  </a:lnTo>
                  <a:cubicBezTo>
                    <a:pt x="11382" y="9383"/>
                    <a:pt x="11257" y="9258"/>
                    <a:pt x="11104" y="9258"/>
                  </a:cubicBezTo>
                  <a:lnTo>
                    <a:pt x="10800" y="9258"/>
                  </a:lnTo>
                  <a:lnTo>
                    <a:pt x="9614" y="6991"/>
                  </a:lnTo>
                  <a:cubicBezTo>
                    <a:pt x="9584" y="6934"/>
                    <a:pt x="9526" y="6901"/>
                    <a:pt x="9467" y="6901"/>
                  </a:cubicBezTo>
                  <a:cubicBezTo>
                    <a:pt x="9440" y="6901"/>
                    <a:pt x="9414" y="6908"/>
                    <a:pt x="9389" y="6921"/>
                  </a:cubicBezTo>
                  <a:cubicBezTo>
                    <a:pt x="9307" y="6962"/>
                    <a:pt x="9276" y="7064"/>
                    <a:pt x="9319" y="7145"/>
                  </a:cubicBezTo>
                  <a:lnTo>
                    <a:pt x="10465" y="9337"/>
                  </a:lnTo>
                  <a:cubicBezTo>
                    <a:pt x="10446" y="9355"/>
                    <a:pt x="10429" y="9375"/>
                    <a:pt x="10416" y="9399"/>
                  </a:cubicBezTo>
                  <a:lnTo>
                    <a:pt x="7985" y="8521"/>
                  </a:lnTo>
                  <a:lnTo>
                    <a:pt x="7985" y="4598"/>
                  </a:lnTo>
                  <a:lnTo>
                    <a:pt x="8960" y="6459"/>
                  </a:lnTo>
                  <a:cubicBezTo>
                    <a:pt x="8990" y="6514"/>
                    <a:pt x="9037" y="6551"/>
                    <a:pt x="9098" y="6551"/>
                  </a:cubicBezTo>
                  <a:cubicBezTo>
                    <a:pt x="9125" y="6551"/>
                    <a:pt x="9153" y="6544"/>
                    <a:pt x="9185" y="6529"/>
                  </a:cubicBezTo>
                  <a:cubicBezTo>
                    <a:pt x="9267" y="6487"/>
                    <a:pt x="9298" y="6386"/>
                    <a:pt x="9255" y="6304"/>
                  </a:cubicBezTo>
                  <a:lnTo>
                    <a:pt x="8231" y="4348"/>
                  </a:lnTo>
                  <a:cubicBezTo>
                    <a:pt x="8286" y="4298"/>
                    <a:pt x="8320" y="4225"/>
                    <a:pt x="8320" y="4146"/>
                  </a:cubicBezTo>
                  <a:lnTo>
                    <a:pt x="8320" y="3701"/>
                  </a:lnTo>
                  <a:cubicBezTo>
                    <a:pt x="8320" y="3547"/>
                    <a:pt x="8195" y="3422"/>
                    <a:pt x="8042" y="3422"/>
                  </a:cubicBezTo>
                  <a:lnTo>
                    <a:pt x="7597" y="3422"/>
                  </a:lnTo>
                  <a:cubicBezTo>
                    <a:pt x="7443" y="3422"/>
                    <a:pt x="7318" y="3547"/>
                    <a:pt x="7318" y="3701"/>
                  </a:cubicBezTo>
                  <a:lnTo>
                    <a:pt x="7318" y="4146"/>
                  </a:lnTo>
                  <a:cubicBezTo>
                    <a:pt x="7318" y="4225"/>
                    <a:pt x="7352" y="4298"/>
                    <a:pt x="7407" y="4348"/>
                  </a:cubicBezTo>
                  <a:lnTo>
                    <a:pt x="6624" y="5843"/>
                  </a:lnTo>
                  <a:lnTo>
                    <a:pt x="6624" y="389"/>
                  </a:lnTo>
                  <a:cubicBezTo>
                    <a:pt x="6624" y="174"/>
                    <a:pt x="6450" y="0"/>
                    <a:pt x="623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 name="Google Shape;866;p67">
              <a:extLst>
                <a:ext uri="{FF2B5EF4-FFF2-40B4-BE49-F238E27FC236}">
                  <a16:creationId xmlns:a16="http://schemas.microsoft.com/office/drawing/2014/main" id="{DB1C7C72-3D9D-3946-A1E4-ADDF2F3E168A}"/>
                </a:ext>
              </a:extLst>
            </p:cNvPr>
            <p:cNvSpPr/>
            <p:nvPr/>
          </p:nvSpPr>
          <p:spPr>
            <a:xfrm>
              <a:off x="2749722" y="2808287"/>
              <a:ext cx="143111" cy="9802"/>
            </a:xfrm>
            <a:custGeom>
              <a:avLst/>
              <a:gdLst/>
              <a:ahLst/>
              <a:cxnLst/>
              <a:rect l="l" t="t" r="r" b="b"/>
              <a:pathLst>
                <a:path w="4891" h="335" extrusionOk="0">
                  <a:moveTo>
                    <a:pt x="167" y="1"/>
                  </a:moveTo>
                  <a:cubicBezTo>
                    <a:pt x="74" y="1"/>
                    <a:pt x="0" y="75"/>
                    <a:pt x="0" y="168"/>
                  </a:cubicBezTo>
                  <a:cubicBezTo>
                    <a:pt x="0" y="260"/>
                    <a:pt x="74" y="334"/>
                    <a:pt x="167" y="334"/>
                  </a:cubicBezTo>
                  <a:lnTo>
                    <a:pt x="4723" y="334"/>
                  </a:lnTo>
                  <a:cubicBezTo>
                    <a:pt x="4816" y="334"/>
                    <a:pt x="4890" y="260"/>
                    <a:pt x="4890" y="168"/>
                  </a:cubicBezTo>
                  <a:cubicBezTo>
                    <a:pt x="4890" y="75"/>
                    <a:pt x="4816" y="1"/>
                    <a:pt x="472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 name="Google Shape;867;p67">
              <a:extLst>
                <a:ext uri="{FF2B5EF4-FFF2-40B4-BE49-F238E27FC236}">
                  <a16:creationId xmlns:a16="http://schemas.microsoft.com/office/drawing/2014/main" id="{27BAF694-48A1-42A1-C1C7-227C49DAEC34}"/>
                </a:ext>
              </a:extLst>
            </p:cNvPr>
            <p:cNvSpPr/>
            <p:nvPr/>
          </p:nvSpPr>
          <p:spPr>
            <a:xfrm>
              <a:off x="2749722" y="2827803"/>
              <a:ext cx="65689" cy="9802"/>
            </a:xfrm>
            <a:custGeom>
              <a:avLst/>
              <a:gdLst/>
              <a:ahLst/>
              <a:cxnLst/>
              <a:rect l="l" t="t" r="r" b="b"/>
              <a:pathLst>
                <a:path w="2245" h="335" extrusionOk="0">
                  <a:moveTo>
                    <a:pt x="167" y="1"/>
                  </a:moveTo>
                  <a:cubicBezTo>
                    <a:pt x="74" y="1"/>
                    <a:pt x="0" y="75"/>
                    <a:pt x="0" y="167"/>
                  </a:cubicBezTo>
                  <a:cubicBezTo>
                    <a:pt x="0" y="260"/>
                    <a:pt x="74" y="334"/>
                    <a:pt x="167" y="334"/>
                  </a:cubicBezTo>
                  <a:lnTo>
                    <a:pt x="2078" y="334"/>
                  </a:lnTo>
                  <a:cubicBezTo>
                    <a:pt x="2170" y="334"/>
                    <a:pt x="2245" y="260"/>
                    <a:pt x="2245" y="167"/>
                  </a:cubicBezTo>
                  <a:cubicBezTo>
                    <a:pt x="2245" y="75"/>
                    <a:pt x="2170" y="1"/>
                    <a:pt x="207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 name="Google Shape;868;p67">
              <a:extLst>
                <a:ext uri="{FF2B5EF4-FFF2-40B4-BE49-F238E27FC236}">
                  <a16:creationId xmlns:a16="http://schemas.microsoft.com/office/drawing/2014/main" id="{CC2587B4-367E-0ABA-9F3E-6D389882C23A}"/>
                </a:ext>
              </a:extLst>
            </p:cNvPr>
            <p:cNvSpPr/>
            <p:nvPr/>
          </p:nvSpPr>
          <p:spPr>
            <a:xfrm>
              <a:off x="2749722" y="2847320"/>
              <a:ext cx="143111" cy="9802"/>
            </a:xfrm>
            <a:custGeom>
              <a:avLst/>
              <a:gdLst/>
              <a:ahLst/>
              <a:cxnLst/>
              <a:rect l="l" t="t" r="r" b="b"/>
              <a:pathLst>
                <a:path w="4891" h="335" extrusionOk="0">
                  <a:moveTo>
                    <a:pt x="167" y="1"/>
                  </a:moveTo>
                  <a:cubicBezTo>
                    <a:pt x="74" y="1"/>
                    <a:pt x="0" y="75"/>
                    <a:pt x="0" y="167"/>
                  </a:cubicBezTo>
                  <a:cubicBezTo>
                    <a:pt x="0" y="260"/>
                    <a:pt x="74" y="334"/>
                    <a:pt x="167" y="334"/>
                  </a:cubicBezTo>
                  <a:lnTo>
                    <a:pt x="4723" y="334"/>
                  </a:lnTo>
                  <a:cubicBezTo>
                    <a:pt x="4816" y="334"/>
                    <a:pt x="4890" y="258"/>
                    <a:pt x="4890" y="167"/>
                  </a:cubicBezTo>
                  <a:cubicBezTo>
                    <a:pt x="4890" y="75"/>
                    <a:pt x="4816" y="1"/>
                    <a:pt x="472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 name="Google Shape;869;p67">
              <a:extLst>
                <a:ext uri="{FF2B5EF4-FFF2-40B4-BE49-F238E27FC236}">
                  <a16:creationId xmlns:a16="http://schemas.microsoft.com/office/drawing/2014/main" id="{D826F1A0-6961-8EFD-8EDD-45A92146C4A4}"/>
                </a:ext>
              </a:extLst>
            </p:cNvPr>
            <p:cNvSpPr/>
            <p:nvPr/>
          </p:nvSpPr>
          <p:spPr>
            <a:xfrm>
              <a:off x="2749722" y="2866836"/>
              <a:ext cx="120376" cy="9773"/>
            </a:xfrm>
            <a:custGeom>
              <a:avLst/>
              <a:gdLst/>
              <a:ahLst/>
              <a:cxnLst/>
              <a:rect l="l" t="t" r="r" b="b"/>
              <a:pathLst>
                <a:path w="4114" h="334" extrusionOk="0">
                  <a:moveTo>
                    <a:pt x="167" y="1"/>
                  </a:moveTo>
                  <a:cubicBezTo>
                    <a:pt x="74" y="1"/>
                    <a:pt x="0" y="75"/>
                    <a:pt x="0" y="167"/>
                  </a:cubicBezTo>
                  <a:cubicBezTo>
                    <a:pt x="0" y="258"/>
                    <a:pt x="74" y="334"/>
                    <a:pt x="167" y="334"/>
                  </a:cubicBezTo>
                  <a:lnTo>
                    <a:pt x="3946" y="334"/>
                  </a:lnTo>
                  <a:cubicBezTo>
                    <a:pt x="4039" y="334"/>
                    <a:pt x="4113" y="258"/>
                    <a:pt x="4113" y="167"/>
                  </a:cubicBezTo>
                  <a:cubicBezTo>
                    <a:pt x="4113" y="75"/>
                    <a:pt x="4039" y="1"/>
                    <a:pt x="3946"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 name="Google Shape;870;p67">
              <a:extLst>
                <a:ext uri="{FF2B5EF4-FFF2-40B4-BE49-F238E27FC236}">
                  <a16:creationId xmlns:a16="http://schemas.microsoft.com/office/drawing/2014/main" id="{400FBAFD-128A-50EF-4125-F078BE3E9753}"/>
                </a:ext>
              </a:extLst>
            </p:cNvPr>
            <p:cNvSpPr/>
            <p:nvPr/>
          </p:nvSpPr>
          <p:spPr>
            <a:xfrm>
              <a:off x="2813129" y="2900983"/>
              <a:ext cx="27738" cy="51322"/>
            </a:xfrm>
            <a:custGeom>
              <a:avLst/>
              <a:gdLst/>
              <a:ahLst/>
              <a:cxnLst/>
              <a:rect l="l" t="t" r="r" b="b"/>
              <a:pathLst>
                <a:path w="948" h="1754" extrusionOk="0">
                  <a:moveTo>
                    <a:pt x="758" y="0"/>
                  </a:moveTo>
                  <a:cubicBezTo>
                    <a:pt x="692" y="0"/>
                    <a:pt x="629" y="40"/>
                    <a:pt x="603" y="105"/>
                  </a:cubicBezTo>
                  <a:lnTo>
                    <a:pt x="35" y="1528"/>
                  </a:lnTo>
                  <a:cubicBezTo>
                    <a:pt x="0" y="1613"/>
                    <a:pt x="42" y="1709"/>
                    <a:pt x="127" y="1744"/>
                  </a:cubicBezTo>
                  <a:cubicBezTo>
                    <a:pt x="144" y="1750"/>
                    <a:pt x="164" y="1753"/>
                    <a:pt x="185" y="1753"/>
                  </a:cubicBezTo>
                  <a:cubicBezTo>
                    <a:pt x="243" y="1753"/>
                    <a:pt x="310" y="1727"/>
                    <a:pt x="344" y="1651"/>
                  </a:cubicBezTo>
                  <a:lnTo>
                    <a:pt x="913" y="228"/>
                  </a:lnTo>
                  <a:cubicBezTo>
                    <a:pt x="947" y="143"/>
                    <a:pt x="906" y="45"/>
                    <a:pt x="821" y="12"/>
                  </a:cubicBezTo>
                  <a:cubicBezTo>
                    <a:pt x="800" y="4"/>
                    <a:pt x="779" y="0"/>
                    <a:pt x="758"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 name="Google Shape;871;p67">
              <a:extLst>
                <a:ext uri="{FF2B5EF4-FFF2-40B4-BE49-F238E27FC236}">
                  <a16:creationId xmlns:a16="http://schemas.microsoft.com/office/drawing/2014/main" id="{66DC58F6-492C-E021-21A4-D1A3E60BB281}"/>
                </a:ext>
              </a:extLst>
            </p:cNvPr>
            <p:cNvSpPr/>
            <p:nvPr/>
          </p:nvSpPr>
          <p:spPr>
            <a:xfrm>
              <a:off x="2849119" y="2902972"/>
              <a:ext cx="21886" cy="47372"/>
            </a:xfrm>
            <a:custGeom>
              <a:avLst/>
              <a:gdLst/>
              <a:ahLst/>
              <a:cxnLst/>
              <a:rect l="l" t="t" r="r" b="b"/>
              <a:pathLst>
                <a:path w="748" h="1619" extrusionOk="0">
                  <a:moveTo>
                    <a:pt x="191" y="0"/>
                  </a:moveTo>
                  <a:cubicBezTo>
                    <a:pt x="162" y="0"/>
                    <a:pt x="132" y="8"/>
                    <a:pt x="104" y="25"/>
                  </a:cubicBezTo>
                  <a:cubicBezTo>
                    <a:pt x="25" y="73"/>
                    <a:pt x="0" y="175"/>
                    <a:pt x="48" y="254"/>
                  </a:cubicBezTo>
                  <a:lnTo>
                    <a:pt x="378" y="799"/>
                  </a:lnTo>
                  <a:lnTo>
                    <a:pt x="46" y="1369"/>
                  </a:lnTo>
                  <a:cubicBezTo>
                    <a:pt x="0" y="1448"/>
                    <a:pt x="27" y="1551"/>
                    <a:pt x="106" y="1597"/>
                  </a:cubicBezTo>
                  <a:cubicBezTo>
                    <a:pt x="125" y="1610"/>
                    <a:pt x="155" y="1618"/>
                    <a:pt x="187" y="1618"/>
                  </a:cubicBezTo>
                  <a:cubicBezTo>
                    <a:pt x="241" y="1618"/>
                    <a:pt x="301" y="1596"/>
                    <a:pt x="333" y="1537"/>
                  </a:cubicBezTo>
                  <a:lnTo>
                    <a:pt x="716" y="881"/>
                  </a:lnTo>
                  <a:cubicBezTo>
                    <a:pt x="747" y="829"/>
                    <a:pt x="746" y="763"/>
                    <a:pt x="715" y="711"/>
                  </a:cubicBezTo>
                  <a:lnTo>
                    <a:pt x="333" y="80"/>
                  </a:lnTo>
                  <a:cubicBezTo>
                    <a:pt x="301" y="28"/>
                    <a:pt x="247" y="0"/>
                    <a:pt x="19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 name="Google Shape;872;p67">
              <a:extLst>
                <a:ext uri="{FF2B5EF4-FFF2-40B4-BE49-F238E27FC236}">
                  <a16:creationId xmlns:a16="http://schemas.microsoft.com/office/drawing/2014/main" id="{B3101CB2-12EA-C182-383A-8FB9AD2FD48E}"/>
                </a:ext>
              </a:extLst>
            </p:cNvPr>
            <p:cNvSpPr/>
            <p:nvPr/>
          </p:nvSpPr>
          <p:spPr>
            <a:xfrm>
              <a:off x="2782640" y="2902972"/>
              <a:ext cx="21886" cy="47401"/>
            </a:xfrm>
            <a:custGeom>
              <a:avLst/>
              <a:gdLst/>
              <a:ahLst/>
              <a:cxnLst/>
              <a:rect l="l" t="t" r="r" b="b"/>
              <a:pathLst>
                <a:path w="748" h="1620" extrusionOk="0">
                  <a:moveTo>
                    <a:pt x="556" y="0"/>
                  </a:moveTo>
                  <a:cubicBezTo>
                    <a:pt x="500" y="0"/>
                    <a:pt x="445" y="28"/>
                    <a:pt x="414" y="80"/>
                  </a:cubicBezTo>
                  <a:lnTo>
                    <a:pt x="32" y="711"/>
                  </a:lnTo>
                  <a:cubicBezTo>
                    <a:pt x="0" y="763"/>
                    <a:pt x="0" y="829"/>
                    <a:pt x="30" y="881"/>
                  </a:cubicBezTo>
                  <a:lnTo>
                    <a:pt x="413" y="1537"/>
                  </a:lnTo>
                  <a:cubicBezTo>
                    <a:pt x="447" y="1580"/>
                    <a:pt x="491" y="1619"/>
                    <a:pt x="553" y="1619"/>
                  </a:cubicBezTo>
                  <a:cubicBezTo>
                    <a:pt x="579" y="1619"/>
                    <a:pt x="608" y="1613"/>
                    <a:pt x="641" y="1597"/>
                  </a:cubicBezTo>
                  <a:cubicBezTo>
                    <a:pt x="719" y="1551"/>
                    <a:pt x="748" y="1448"/>
                    <a:pt x="700" y="1369"/>
                  </a:cubicBezTo>
                  <a:lnTo>
                    <a:pt x="368" y="799"/>
                  </a:lnTo>
                  <a:lnTo>
                    <a:pt x="699" y="253"/>
                  </a:lnTo>
                  <a:cubicBezTo>
                    <a:pt x="748" y="175"/>
                    <a:pt x="722" y="73"/>
                    <a:pt x="643" y="25"/>
                  </a:cubicBezTo>
                  <a:cubicBezTo>
                    <a:pt x="616" y="8"/>
                    <a:pt x="586" y="0"/>
                    <a:pt x="55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 name="Google Shape;873;p67">
              <a:extLst>
                <a:ext uri="{FF2B5EF4-FFF2-40B4-BE49-F238E27FC236}">
                  <a16:creationId xmlns:a16="http://schemas.microsoft.com/office/drawing/2014/main" id="{A6A4F659-04F8-463D-658D-47A1E7A47ADF}"/>
                </a:ext>
              </a:extLst>
            </p:cNvPr>
            <p:cNvSpPr/>
            <p:nvPr/>
          </p:nvSpPr>
          <p:spPr>
            <a:xfrm>
              <a:off x="2749722" y="2768932"/>
              <a:ext cx="96265" cy="9773"/>
            </a:xfrm>
            <a:custGeom>
              <a:avLst/>
              <a:gdLst/>
              <a:ahLst/>
              <a:cxnLst/>
              <a:rect l="l" t="t" r="r" b="b"/>
              <a:pathLst>
                <a:path w="3290" h="334" extrusionOk="0">
                  <a:moveTo>
                    <a:pt x="167" y="0"/>
                  </a:moveTo>
                  <a:cubicBezTo>
                    <a:pt x="74" y="0"/>
                    <a:pt x="0" y="75"/>
                    <a:pt x="0" y="167"/>
                  </a:cubicBezTo>
                  <a:cubicBezTo>
                    <a:pt x="0" y="259"/>
                    <a:pt x="74" y="334"/>
                    <a:pt x="167" y="334"/>
                  </a:cubicBezTo>
                  <a:lnTo>
                    <a:pt x="3123" y="334"/>
                  </a:lnTo>
                  <a:cubicBezTo>
                    <a:pt x="3215" y="334"/>
                    <a:pt x="3290" y="259"/>
                    <a:pt x="3290" y="167"/>
                  </a:cubicBezTo>
                  <a:cubicBezTo>
                    <a:pt x="3290" y="75"/>
                    <a:pt x="3215" y="0"/>
                    <a:pt x="312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 name="Google Shape;874;p67">
              <a:extLst>
                <a:ext uri="{FF2B5EF4-FFF2-40B4-BE49-F238E27FC236}">
                  <a16:creationId xmlns:a16="http://schemas.microsoft.com/office/drawing/2014/main" id="{970B9263-7C50-4ED8-5E03-B3C04EFD66D5}"/>
                </a:ext>
              </a:extLst>
            </p:cNvPr>
            <p:cNvSpPr/>
            <p:nvPr/>
          </p:nvSpPr>
          <p:spPr>
            <a:xfrm>
              <a:off x="2875540" y="2768932"/>
              <a:ext cx="9802" cy="9773"/>
            </a:xfrm>
            <a:custGeom>
              <a:avLst/>
              <a:gdLst/>
              <a:ahLst/>
              <a:cxnLst/>
              <a:rect l="l" t="t" r="r" b="b"/>
              <a:pathLst>
                <a:path w="335" h="334" extrusionOk="0">
                  <a:moveTo>
                    <a:pt x="167" y="0"/>
                  </a:moveTo>
                  <a:cubicBezTo>
                    <a:pt x="77" y="0"/>
                    <a:pt x="1" y="75"/>
                    <a:pt x="1" y="167"/>
                  </a:cubicBezTo>
                  <a:cubicBezTo>
                    <a:pt x="1" y="259"/>
                    <a:pt x="77" y="334"/>
                    <a:pt x="167" y="334"/>
                  </a:cubicBezTo>
                  <a:cubicBezTo>
                    <a:pt x="260" y="334"/>
                    <a:pt x="334" y="259"/>
                    <a:pt x="334" y="167"/>
                  </a:cubicBezTo>
                  <a:cubicBezTo>
                    <a:pt x="334" y="76"/>
                    <a:pt x="260" y="0"/>
                    <a:pt x="16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 name="Google Shape;875;p67">
              <a:extLst>
                <a:ext uri="{FF2B5EF4-FFF2-40B4-BE49-F238E27FC236}">
                  <a16:creationId xmlns:a16="http://schemas.microsoft.com/office/drawing/2014/main" id="{C3349663-52FC-A29F-469D-5D92AE06B9A3}"/>
                </a:ext>
              </a:extLst>
            </p:cNvPr>
            <p:cNvSpPr/>
            <p:nvPr/>
          </p:nvSpPr>
          <p:spPr>
            <a:xfrm>
              <a:off x="2895115" y="2768932"/>
              <a:ext cx="9773" cy="9773"/>
            </a:xfrm>
            <a:custGeom>
              <a:avLst/>
              <a:gdLst/>
              <a:ahLst/>
              <a:cxnLst/>
              <a:rect l="l" t="t" r="r" b="b"/>
              <a:pathLst>
                <a:path w="334" h="334" extrusionOk="0">
                  <a:moveTo>
                    <a:pt x="167" y="0"/>
                  </a:moveTo>
                  <a:cubicBezTo>
                    <a:pt x="74" y="0"/>
                    <a:pt x="0" y="75"/>
                    <a:pt x="0" y="167"/>
                  </a:cubicBezTo>
                  <a:cubicBezTo>
                    <a:pt x="0" y="259"/>
                    <a:pt x="74" y="334"/>
                    <a:pt x="167" y="334"/>
                  </a:cubicBezTo>
                  <a:cubicBezTo>
                    <a:pt x="258" y="334"/>
                    <a:pt x="333" y="259"/>
                    <a:pt x="333" y="167"/>
                  </a:cubicBezTo>
                  <a:cubicBezTo>
                    <a:pt x="333" y="76"/>
                    <a:pt x="258" y="0"/>
                    <a:pt x="16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6" name="Google Shape;876;p67">
            <a:extLst>
              <a:ext uri="{FF2B5EF4-FFF2-40B4-BE49-F238E27FC236}">
                <a16:creationId xmlns:a16="http://schemas.microsoft.com/office/drawing/2014/main" id="{2DB914FC-EAA7-25D3-ADB9-B49A2841120D}"/>
              </a:ext>
            </a:extLst>
          </p:cNvPr>
          <p:cNvGrpSpPr/>
          <p:nvPr/>
        </p:nvGrpSpPr>
        <p:grpSpPr>
          <a:xfrm>
            <a:off x="3642939" y="3528274"/>
            <a:ext cx="699716" cy="614255"/>
            <a:chOff x="6078194" y="2157076"/>
            <a:chExt cx="333008" cy="292688"/>
          </a:xfrm>
        </p:grpSpPr>
        <p:sp>
          <p:nvSpPr>
            <p:cNvPr id="37" name="Google Shape;877;p67">
              <a:extLst>
                <a:ext uri="{FF2B5EF4-FFF2-40B4-BE49-F238E27FC236}">
                  <a16:creationId xmlns:a16="http://schemas.microsoft.com/office/drawing/2014/main" id="{73CE2C18-3D26-D3A9-AFD1-8C733966B7EC}"/>
                </a:ext>
              </a:extLst>
            </p:cNvPr>
            <p:cNvSpPr/>
            <p:nvPr/>
          </p:nvSpPr>
          <p:spPr>
            <a:xfrm>
              <a:off x="6078194" y="2157076"/>
              <a:ext cx="333008" cy="292688"/>
            </a:xfrm>
            <a:custGeom>
              <a:avLst/>
              <a:gdLst/>
              <a:ahLst/>
              <a:cxnLst/>
              <a:rect l="l" t="t" r="r" b="b"/>
              <a:pathLst>
                <a:path w="11381" h="10003" extrusionOk="0">
                  <a:moveTo>
                    <a:pt x="6108" y="8313"/>
                  </a:moveTo>
                  <a:lnTo>
                    <a:pt x="6271" y="8821"/>
                  </a:lnTo>
                  <a:lnTo>
                    <a:pt x="5112" y="8821"/>
                  </a:lnTo>
                  <a:lnTo>
                    <a:pt x="5275" y="8313"/>
                  </a:lnTo>
                  <a:close/>
                  <a:moveTo>
                    <a:pt x="612" y="1"/>
                  </a:moveTo>
                  <a:cubicBezTo>
                    <a:pt x="274" y="1"/>
                    <a:pt x="0" y="275"/>
                    <a:pt x="0" y="611"/>
                  </a:cubicBezTo>
                  <a:lnTo>
                    <a:pt x="0" y="7703"/>
                  </a:lnTo>
                  <a:cubicBezTo>
                    <a:pt x="0" y="8039"/>
                    <a:pt x="274" y="8313"/>
                    <a:pt x="612" y="8313"/>
                  </a:cubicBezTo>
                  <a:lnTo>
                    <a:pt x="4923" y="8313"/>
                  </a:lnTo>
                  <a:lnTo>
                    <a:pt x="4761" y="8821"/>
                  </a:lnTo>
                  <a:lnTo>
                    <a:pt x="4514" y="8821"/>
                  </a:lnTo>
                  <a:cubicBezTo>
                    <a:pt x="4078" y="8821"/>
                    <a:pt x="3724" y="9176"/>
                    <a:pt x="3724" y="9613"/>
                  </a:cubicBezTo>
                  <a:cubicBezTo>
                    <a:pt x="3724" y="9828"/>
                    <a:pt x="3899" y="10003"/>
                    <a:pt x="4114" y="10003"/>
                  </a:cubicBezTo>
                  <a:lnTo>
                    <a:pt x="4873" y="10003"/>
                  </a:lnTo>
                  <a:cubicBezTo>
                    <a:pt x="4965" y="10003"/>
                    <a:pt x="5039" y="9928"/>
                    <a:pt x="5039" y="9836"/>
                  </a:cubicBezTo>
                  <a:cubicBezTo>
                    <a:pt x="5039" y="9744"/>
                    <a:pt x="4965" y="9669"/>
                    <a:pt x="4873" y="9669"/>
                  </a:cubicBezTo>
                  <a:lnTo>
                    <a:pt x="4114" y="9669"/>
                  </a:lnTo>
                  <a:cubicBezTo>
                    <a:pt x="4082" y="9669"/>
                    <a:pt x="4057" y="9644"/>
                    <a:pt x="4057" y="9613"/>
                  </a:cubicBezTo>
                  <a:cubicBezTo>
                    <a:pt x="4057" y="9360"/>
                    <a:pt x="4262" y="9154"/>
                    <a:pt x="4514" y="9154"/>
                  </a:cubicBezTo>
                  <a:lnTo>
                    <a:pt x="6867" y="9154"/>
                  </a:lnTo>
                  <a:cubicBezTo>
                    <a:pt x="7119" y="9154"/>
                    <a:pt x="7324" y="9360"/>
                    <a:pt x="7324" y="9613"/>
                  </a:cubicBezTo>
                  <a:cubicBezTo>
                    <a:pt x="7324" y="9644"/>
                    <a:pt x="7299" y="9669"/>
                    <a:pt x="7268" y="9669"/>
                  </a:cubicBezTo>
                  <a:lnTo>
                    <a:pt x="5657" y="9669"/>
                  </a:lnTo>
                  <a:cubicBezTo>
                    <a:pt x="5566" y="9669"/>
                    <a:pt x="5490" y="9744"/>
                    <a:pt x="5490" y="9836"/>
                  </a:cubicBezTo>
                  <a:cubicBezTo>
                    <a:pt x="5490" y="9928"/>
                    <a:pt x="5566" y="10003"/>
                    <a:pt x="5657" y="10003"/>
                  </a:cubicBezTo>
                  <a:lnTo>
                    <a:pt x="7268" y="10003"/>
                  </a:lnTo>
                  <a:cubicBezTo>
                    <a:pt x="7482" y="10003"/>
                    <a:pt x="7658" y="9828"/>
                    <a:pt x="7658" y="9613"/>
                  </a:cubicBezTo>
                  <a:cubicBezTo>
                    <a:pt x="7658" y="9176"/>
                    <a:pt x="7304" y="8821"/>
                    <a:pt x="6867" y="8821"/>
                  </a:cubicBezTo>
                  <a:lnTo>
                    <a:pt x="6620" y="8821"/>
                  </a:lnTo>
                  <a:lnTo>
                    <a:pt x="6458" y="8313"/>
                  </a:lnTo>
                  <a:lnTo>
                    <a:pt x="10769" y="8313"/>
                  </a:lnTo>
                  <a:cubicBezTo>
                    <a:pt x="11107" y="8313"/>
                    <a:pt x="11381" y="8039"/>
                    <a:pt x="11381" y="7703"/>
                  </a:cubicBezTo>
                  <a:lnTo>
                    <a:pt x="11381" y="611"/>
                  </a:lnTo>
                  <a:cubicBezTo>
                    <a:pt x="11381" y="275"/>
                    <a:pt x="11107" y="1"/>
                    <a:pt x="10771" y="1"/>
                  </a:cubicBezTo>
                  <a:lnTo>
                    <a:pt x="9874" y="1"/>
                  </a:lnTo>
                  <a:cubicBezTo>
                    <a:pt x="9784" y="1"/>
                    <a:pt x="9708" y="75"/>
                    <a:pt x="9708" y="167"/>
                  </a:cubicBezTo>
                  <a:cubicBezTo>
                    <a:pt x="9708" y="260"/>
                    <a:pt x="9784" y="334"/>
                    <a:pt x="9874" y="334"/>
                  </a:cubicBezTo>
                  <a:lnTo>
                    <a:pt x="10771" y="334"/>
                  </a:lnTo>
                  <a:cubicBezTo>
                    <a:pt x="10924" y="334"/>
                    <a:pt x="11047" y="459"/>
                    <a:pt x="11047" y="611"/>
                  </a:cubicBezTo>
                  <a:lnTo>
                    <a:pt x="11047" y="3990"/>
                  </a:lnTo>
                  <a:lnTo>
                    <a:pt x="10346" y="3990"/>
                  </a:lnTo>
                  <a:cubicBezTo>
                    <a:pt x="10254" y="3990"/>
                    <a:pt x="10180" y="4065"/>
                    <a:pt x="10180" y="4157"/>
                  </a:cubicBezTo>
                  <a:cubicBezTo>
                    <a:pt x="10180" y="4249"/>
                    <a:pt x="10254" y="4324"/>
                    <a:pt x="10346" y="4324"/>
                  </a:cubicBezTo>
                  <a:lnTo>
                    <a:pt x="11047" y="4324"/>
                  </a:lnTo>
                  <a:lnTo>
                    <a:pt x="11047" y="7703"/>
                  </a:lnTo>
                  <a:cubicBezTo>
                    <a:pt x="11047" y="7856"/>
                    <a:pt x="10924" y="7981"/>
                    <a:pt x="10771" y="7981"/>
                  </a:cubicBezTo>
                  <a:lnTo>
                    <a:pt x="5858" y="7981"/>
                  </a:lnTo>
                  <a:lnTo>
                    <a:pt x="5858" y="7469"/>
                  </a:lnTo>
                  <a:cubicBezTo>
                    <a:pt x="5858" y="7377"/>
                    <a:pt x="5784" y="7302"/>
                    <a:pt x="5691" y="7302"/>
                  </a:cubicBezTo>
                  <a:cubicBezTo>
                    <a:pt x="5599" y="7302"/>
                    <a:pt x="5525" y="7377"/>
                    <a:pt x="5525" y="7469"/>
                  </a:cubicBezTo>
                  <a:lnTo>
                    <a:pt x="5525" y="7981"/>
                  </a:lnTo>
                  <a:lnTo>
                    <a:pt x="612" y="7981"/>
                  </a:lnTo>
                  <a:cubicBezTo>
                    <a:pt x="459" y="7981"/>
                    <a:pt x="334" y="7856"/>
                    <a:pt x="334" y="7703"/>
                  </a:cubicBezTo>
                  <a:lnTo>
                    <a:pt x="334" y="4324"/>
                  </a:lnTo>
                  <a:lnTo>
                    <a:pt x="1056" y="4324"/>
                  </a:lnTo>
                  <a:cubicBezTo>
                    <a:pt x="1148" y="4324"/>
                    <a:pt x="1223" y="4249"/>
                    <a:pt x="1223" y="4157"/>
                  </a:cubicBezTo>
                  <a:cubicBezTo>
                    <a:pt x="1223" y="4065"/>
                    <a:pt x="1148" y="3990"/>
                    <a:pt x="1056" y="3990"/>
                  </a:cubicBezTo>
                  <a:lnTo>
                    <a:pt x="334" y="3990"/>
                  </a:lnTo>
                  <a:lnTo>
                    <a:pt x="334" y="611"/>
                  </a:lnTo>
                  <a:cubicBezTo>
                    <a:pt x="334" y="459"/>
                    <a:pt x="459" y="334"/>
                    <a:pt x="612" y="334"/>
                  </a:cubicBezTo>
                  <a:lnTo>
                    <a:pt x="5525" y="334"/>
                  </a:lnTo>
                  <a:lnTo>
                    <a:pt x="5525" y="845"/>
                  </a:lnTo>
                  <a:cubicBezTo>
                    <a:pt x="5525" y="937"/>
                    <a:pt x="5599" y="1011"/>
                    <a:pt x="5691" y="1011"/>
                  </a:cubicBezTo>
                  <a:cubicBezTo>
                    <a:pt x="5784" y="1011"/>
                    <a:pt x="5858" y="937"/>
                    <a:pt x="5858" y="845"/>
                  </a:cubicBezTo>
                  <a:lnTo>
                    <a:pt x="5858" y="334"/>
                  </a:lnTo>
                  <a:lnTo>
                    <a:pt x="9091" y="334"/>
                  </a:lnTo>
                  <a:cubicBezTo>
                    <a:pt x="9184" y="334"/>
                    <a:pt x="9258" y="260"/>
                    <a:pt x="9258" y="167"/>
                  </a:cubicBezTo>
                  <a:cubicBezTo>
                    <a:pt x="9258" y="75"/>
                    <a:pt x="9184" y="1"/>
                    <a:pt x="909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 name="Google Shape;878;p67">
              <a:extLst>
                <a:ext uri="{FF2B5EF4-FFF2-40B4-BE49-F238E27FC236}">
                  <a16:creationId xmlns:a16="http://schemas.microsoft.com/office/drawing/2014/main" id="{27392E43-6FD8-52A8-3B15-7485750F0A8A}"/>
                </a:ext>
              </a:extLst>
            </p:cNvPr>
            <p:cNvSpPr/>
            <p:nvPr/>
          </p:nvSpPr>
          <p:spPr>
            <a:xfrm>
              <a:off x="6336998" y="2273824"/>
              <a:ext cx="30226" cy="9773"/>
            </a:xfrm>
            <a:custGeom>
              <a:avLst/>
              <a:gdLst/>
              <a:ahLst/>
              <a:cxnLst/>
              <a:rect l="l" t="t" r="r" b="b"/>
              <a:pathLst>
                <a:path w="1033" h="334" extrusionOk="0">
                  <a:moveTo>
                    <a:pt x="168" y="0"/>
                  </a:moveTo>
                  <a:cubicBezTo>
                    <a:pt x="75" y="0"/>
                    <a:pt x="1" y="75"/>
                    <a:pt x="1" y="167"/>
                  </a:cubicBezTo>
                  <a:cubicBezTo>
                    <a:pt x="1" y="259"/>
                    <a:pt x="75" y="334"/>
                    <a:pt x="168" y="334"/>
                  </a:cubicBezTo>
                  <a:lnTo>
                    <a:pt x="866" y="334"/>
                  </a:lnTo>
                  <a:cubicBezTo>
                    <a:pt x="958" y="334"/>
                    <a:pt x="1032" y="259"/>
                    <a:pt x="1032" y="167"/>
                  </a:cubicBezTo>
                  <a:cubicBezTo>
                    <a:pt x="1032" y="75"/>
                    <a:pt x="958" y="0"/>
                    <a:pt x="86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 name="Google Shape;879;p67">
              <a:extLst>
                <a:ext uri="{FF2B5EF4-FFF2-40B4-BE49-F238E27FC236}">
                  <a16:creationId xmlns:a16="http://schemas.microsoft.com/office/drawing/2014/main" id="{459B565C-24E6-21F5-B6EB-B34F6FDAE8DC}"/>
                </a:ext>
              </a:extLst>
            </p:cNvPr>
            <p:cNvSpPr/>
            <p:nvPr/>
          </p:nvSpPr>
          <p:spPr>
            <a:xfrm>
              <a:off x="6122230" y="2273824"/>
              <a:ext cx="30255" cy="9773"/>
            </a:xfrm>
            <a:custGeom>
              <a:avLst/>
              <a:gdLst/>
              <a:ahLst/>
              <a:cxnLst/>
              <a:rect l="l" t="t" r="r" b="b"/>
              <a:pathLst>
                <a:path w="1034" h="334" extrusionOk="0">
                  <a:moveTo>
                    <a:pt x="167" y="0"/>
                  </a:moveTo>
                  <a:cubicBezTo>
                    <a:pt x="75" y="0"/>
                    <a:pt x="0" y="75"/>
                    <a:pt x="0" y="167"/>
                  </a:cubicBezTo>
                  <a:cubicBezTo>
                    <a:pt x="0" y="259"/>
                    <a:pt x="75" y="334"/>
                    <a:pt x="167" y="334"/>
                  </a:cubicBezTo>
                  <a:lnTo>
                    <a:pt x="867" y="334"/>
                  </a:lnTo>
                  <a:cubicBezTo>
                    <a:pt x="958" y="334"/>
                    <a:pt x="1034" y="259"/>
                    <a:pt x="1034" y="167"/>
                  </a:cubicBezTo>
                  <a:cubicBezTo>
                    <a:pt x="1034" y="75"/>
                    <a:pt x="958" y="0"/>
                    <a:pt x="86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 name="Google Shape;880;p67">
              <a:extLst>
                <a:ext uri="{FF2B5EF4-FFF2-40B4-BE49-F238E27FC236}">
                  <a16:creationId xmlns:a16="http://schemas.microsoft.com/office/drawing/2014/main" id="{181B2137-3BD9-5806-AB2C-7223D27BBBDA}"/>
                </a:ext>
              </a:extLst>
            </p:cNvPr>
            <p:cNvSpPr/>
            <p:nvPr/>
          </p:nvSpPr>
          <p:spPr>
            <a:xfrm>
              <a:off x="6153363" y="2187126"/>
              <a:ext cx="182729" cy="182729"/>
            </a:xfrm>
            <a:custGeom>
              <a:avLst/>
              <a:gdLst/>
              <a:ahLst/>
              <a:cxnLst/>
              <a:rect l="l" t="t" r="r" b="b"/>
              <a:pathLst>
                <a:path w="6245" h="6245" extrusionOk="0">
                  <a:moveTo>
                    <a:pt x="501" y="334"/>
                  </a:moveTo>
                  <a:cubicBezTo>
                    <a:pt x="593" y="334"/>
                    <a:pt x="668" y="409"/>
                    <a:pt x="668" y="501"/>
                  </a:cubicBezTo>
                  <a:cubicBezTo>
                    <a:pt x="668" y="593"/>
                    <a:pt x="593" y="668"/>
                    <a:pt x="501" y="668"/>
                  </a:cubicBezTo>
                  <a:cubicBezTo>
                    <a:pt x="409" y="668"/>
                    <a:pt x="334" y="593"/>
                    <a:pt x="334" y="501"/>
                  </a:cubicBezTo>
                  <a:cubicBezTo>
                    <a:pt x="334" y="409"/>
                    <a:pt x="409" y="334"/>
                    <a:pt x="501" y="334"/>
                  </a:cubicBezTo>
                  <a:close/>
                  <a:moveTo>
                    <a:pt x="5744" y="334"/>
                  </a:moveTo>
                  <a:cubicBezTo>
                    <a:pt x="5836" y="334"/>
                    <a:pt x="5911" y="409"/>
                    <a:pt x="5911" y="501"/>
                  </a:cubicBezTo>
                  <a:cubicBezTo>
                    <a:pt x="5911" y="593"/>
                    <a:pt x="5836" y="668"/>
                    <a:pt x="5744" y="668"/>
                  </a:cubicBezTo>
                  <a:cubicBezTo>
                    <a:pt x="5652" y="668"/>
                    <a:pt x="5577" y="593"/>
                    <a:pt x="5577" y="501"/>
                  </a:cubicBezTo>
                  <a:cubicBezTo>
                    <a:pt x="5577" y="409"/>
                    <a:pt x="5652" y="334"/>
                    <a:pt x="5744" y="334"/>
                  </a:cubicBezTo>
                  <a:close/>
                  <a:moveTo>
                    <a:pt x="3122" y="1375"/>
                  </a:moveTo>
                  <a:cubicBezTo>
                    <a:pt x="3201" y="1375"/>
                    <a:pt x="3338" y="1494"/>
                    <a:pt x="3459" y="1827"/>
                  </a:cubicBezTo>
                  <a:cubicBezTo>
                    <a:pt x="3508" y="1963"/>
                    <a:pt x="3550" y="2118"/>
                    <a:pt x="3581" y="2284"/>
                  </a:cubicBezTo>
                  <a:cubicBezTo>
                    <a:pt x="3429" y="2271"/>
                    <a:pt x="3276" y="2265"/>
                    <a:pt x="3122" y="2265"/>
                  </a:cubicBezTo>
                  <a:cubicBezTo>
                    <a:pt x="2968" y="2265"/>
                    <a:pt x="2814" y="2271"/>
                    <a:pt x="2664" y="2284"/>
                  </a:cubicBezTo>
                  <a:cubicBezTo>
                    <a:pt x="2695" y="2118"/>
                    <a:pt x="2735" y="1963"/>
                    <a:pt x="2785" y="1827"/>
                  </a:cubicBezTo>
                  <a:cubicBezTo>
                    <a:pt x="2907" y="1494"/>
                    <a:pt x="3042" y="1375"/>
                    <a:pt x="3122" y="1375"/>
                  </a:cubicBezTo>
                  <a:close/>
                  <a:moveTo>
                    <a:pt x="2581" y="1460"/>
                  </a:moveTo>
                  <a:cubicBezTo>
                    <a:pt x="2460" y="1687"/>
                    <a:pt x="2372" y="1991"/>
                    <a:pt x="2319" y="2326"/>
                  </a:cubicBezTo>
                  <a:cubicBezTo>
                    <a:pt x="1984" y="2380"/>
                    <a:pt x="1680" y="2467"/>
                    <a:pt x="1452" y="2588"/>
                  </a:cubicBezTo>
                  <a:cubicBezTo>
                    <a:pt x="1626" y="2055"/>
                    <a:pt x="2048" y="1634"/>
                    <a:pt x="2581" y="1460"/>
                  </a:cubicBezTo>
                  <a:close/>
                  <a:moveTo>
                    <a:pt x="3663" y="1461"/>
                  </a:moveTo>
                  <a:lnTo>
                    <a:pt x="3663" y="1461"/>
                  </a:lnTo>
                  <a:cubicBezTo>
                    <a:pt x="4196" y="1634"/>
                    <a:pt x="4619" y="2055"/>
                    <a:pt x="4791" y="2589"/>
                  </a:cubicBezTo>
                  <a:cubicBezTo>
                    <a:pt x="4563" y="2467"/>
                    <a:pt x="4261" y="2380"/>
                    <a:pt x="3926" y="2326"/>
                  </a:cubicBezTo>
                  <a:cubicBezTo>
                    <a:pt x="3873" y="1991"/>
                    <a:pt x="3785" y="1687"/>
                    <a:pt x="3663" y="1461"/>
                  </a:cubicBezTo>
                  <a:close/>
                  <a:moveTo>
                    <a:pt x="5275" y="675"/>
                  </a:moveTo>
                  <a:cubicBezTo>
                    <a:pt x="5327" y="814"/>
                    <a:pt x="5437" y="924"/>
                    <a:pt x="5577" y="973"/>
                  </a:cubicBezTo>
                  <a:lnTo>
                    <a:pt x="5577" y="2963"/>
                  </a:lnTo>
                  <a:lnTo>
                    <a:pt x="5204" y="2963"/>
                  </a:lnTo>
                  <a:cubicBezTo>
                    <a:pt x="5123" y="1945"/>
                    <a:pt x="4307" y="1129"/>
                    <a:pt x="3289" y="1047"/>
                  </a:cubicBezTo>
                  <a:lnTo>
                    <a:pt x="3289" y="675"/>
                  </a:lnTo>
                  <a:close/>
                  <a:moveTo>
                    <a:pt x="2275" y="2671"/>
                  </a:moveTo>
                  <a:cubicBezTo>
                    <a:pt x="2264" y="2822"/>
                    <a:pt x="2256" y="2977"/>
                    <a:pt x="2256" y="3130"/>
                  </a:cubicBezTo>
                  <a:cubicBezTo>
                    <a:pt x="2256" y="3283"/>
                    <a:pt x="2264" y="3438"/>
                    <a:pt x="2275" y="3588"/>
                  </a:cubicBezTo>
                  <a:cubicBezTo>
                    <a:pt x="2109" y="3557"/>
                    <a:pt x="1955" y="3517"/>
                    <a:pt x="1820" y="3468"/>
                  </a:cubicBezTo>
                  <a:cubicBezTo>
                    <a:pt x="1485" y="3346"/>
                    <a:pt x="1366" y="3209"/>
                    <a:pt x="1366" y="3130"/>
                  </a:cubicBezTo>
                  <a:cubicBezTo>
                    <a:pt x="1366" y="3051"/>
                    <a:pt x="1485" y="2914"/>
                    <a:pt x="1820" y="2792"/>
                  </a:cubicBezTo>
                  <a:cubicBezTo>
                    <a:pt x="1955" y="2743"/>
                    <a:pt x="2109" y="2703"/>
                    <a:pt x="2275" y="2671"/>
                  </a:cubicBezTo>
                  <a:close/>
                  <a:moveTo>
                    <a:pt x="3968" y="2671"/>
                  </a:moveTo>
                  <a:cubicBezTo>
                    <a:pt x="4135" y="2703"/>
                    <a:pt x="4288" y="2743"/>
                    <a:pt x="4425" y="2792"/>
                  </a:cubicBezTo>
                  <a:cubicBezTo>
                    <a:pt x="4758" y="2914"/>
                    <a:pt x="4878" y="3051"/>
                    <a:pt x="4878" y="3130"/>
                  </a:cubicBezTo>
                  <a:cubicBezTo>
                    <a:pt x="4878" y="3210"/>
                    <a:pt x="4758" y="3346"/>
                    <a:pt x="4425" y="3468"/>
                  </a:cubicBezTo>
                  <a:cubicBezTo>
                    <a:pt x="4288" y="3517"/>
                    <a:pt x="4135" y="3557"/>
                    <a:pt x="3968" y="3588"/>
                  </a:cubicBezTo>
                  <a:cubicBezTo>
                    <a:pt x="3981" y="3438"/>
                    <a:pt x="3987" y="3283"/>
                    <a:pt x="3987" y="3130"/>
                  </a:cubicBezTo>
                  <a:cubicBezTo>
                    <a:pt x="3987" y="2977"/>
                    <a:pt x="3981" y="2823"/>
                    <a:pt x="3968" y="2671"/>
                  </a:cubicBezTo>
                  <a:close/>
                  <a:moveTo>
                    <a:pt x="3122" y="2598"/>
                  </a:moveTo>
                  <a:cubicBezTo>
                    <a:pt x="3297" y="2598"/>
                    <a:pt x="3466" y="2606"/>
                    <a:pt x="3629" y="2624"/>
                  </a:cubicBezTo>
                  <a:cubicBezTo>
                    <a:pt x="3645" y="2786"/>
                    <a:pt x="3654" y="2956"/>
                    <a:pt x="3654" y="3130"/>
                  </a:cubicBezTo>
                  <a:cubicBezTo>
                    <a:pt x="3654" y="3304"/>
                    <a:pt x="3645" y="3474"/>
                    <a:pt x="3629" y="3636"/>
                  </a:cubicBezTo>
                  <a:cubicBezTo>
                    <a:pt x="3466" y="3654"/>
                    <a:pt x="3297" y="3661"/>
                    <a:pt x="3122" y="3661"/>
                  </a:cubicBezTo>
                  <a:cubicBezTo>
                    <a:pt x="2948" y="3661"/>
                    <a:pt x="2777" y="3654"/>
                    <a:pt x="2615" y="3636"/>
                  </a:cubicBezTo>
                  <a:cubicBezTo>
                    <a:pt x="2598" y="3474"/>
                    <a:pt x="2590" y="3304"/>
                    <a:pt x="2590" y="3130"/>
                  </a:cubicBezTo>
                  <a:cubicBezTo>
                    <a:pt x="2590" y="2956"/>
                    <a:pt x="2598" y="2786"/>
                    <a:pt x="2615" y="2624"/>
                  </a:cubicBezTo>
                  <a:cubicBezTo>
                    <a:pt x="2777" y="2606"/>
                    <a:pt x="2948" y="2598"/>
                    <a:pt x="3122" y="2598"/>
                  </a:cubicBezTo>
                  <a:close/>
                  <a:moveTo>
                    <a:pt x="1452" y="3672"/>
                  </a:moveTo>
                  <a:cubicBezTo>
                    <a:pt x="1680" y="3792"/>
                    <a:pt x="1984" y="3880"/>
                    <a:pt x="2319" y="3934"/>
                  </a:cubicBezTo>
                  <a:cubicBezTo>
                    <a:pt x="2372" y="4269"/>
                    <a:pt x="2460" y="4572"/>
                    <a:pt x="2581" y="4800"/>
                  </a:cubicBezTo>
                  <a:cubicBezTo>
                    <a:pt x="2048" y="4626"/>
                    <a:pt x="1626" y="4205"/>
                    <a:pt x="1452" y="3672"/>
                  </a:cubicBezTo>
                  <a:close/>
                  <a:moveTo>
                    <a:pt x="3581" y="3977"/>
                  </a:moveTo>
                  <a:cubicBezTo>
                    <a:pt x="3550" y="4142"/>
                    <a:pt x="3509" y="4297"/>
                    <a:pt x="3459" y="4432"/>
                  </a:cubicBezTo>
                  <a:cubicBezTo>
                    <a:pt x="3338" y="4767"/>
                    <a:pt x="3201" y="4885"/>
                    <a:pt x="3122" y="4885"/>
                  </a:cubicBezTo>
                  <a:cubicBezTo>
                    <a:pt x="3042" y="4885"/>
                    <a:pt x="2907" y="4767"/>
                    <a:pt x="2785" y="4432"/>
                  </a:cubicBezTo>
                  <a:cubicBezTo>
                    <a:pt x="2735" y="4297"/>
                    <a:pt x="2695" y="4144"/>
                    <a:pt x="2664" y="3977"/>
                  </a:cubicBezTo>
                  <a:lnTo>
                    <a:pt x="2664" y="3977"/>
                  </a:lnTo>
                  <a:cubicBezTo>
                    <a:pt x="2814" y="3989"/>
                    <a:pt x="2968" y="3996"/>
                    <a:pt x="3122" y="3996"/>
                  </a:cubicBezTo>
                  <a:cubicBezTo>
                    <a:pt x="3276" y="3996"/>
                    <a:pt x="3429" y="3989"/>
                    <a:pt x="3581" y="3977"/>
                  </a:cubicBezTo>
                  <a:close/>
                  <a:moveTo>
                    <a:pt x="1040" y="3297"/>
                  </a:moveTo>
                  <a:cubicBezTo>
                    <a:pt x="1120" y="4316"/>
                    <a:pt x="1936" y="5132"/>
                    <a:pt x="2956" y="5212"/>
                  </a:cubicBezTo>
                  <a:lnTo>
                    <a:pt x="2956" y="5585"/>
                  </a:lnTo>
                  <a:lnTo>
                    <a:pt x="974" y="5585"/>
                  </a:lnTo>
                  <a:cubicBezTo>
                    <a:pt x="925" y="5440"/>
                    <a:pt x="812" y="5324"/>
                    <a:pt x="668" y="5273"/>
                  </a:cubicBezTo>
                  <a:lnTo>
                    <a:pt x="668" y="3297"/>
                  </a:lnTo>
                  <a:close/>
                  <a:moveTo>
                    <a:pt x="5577" y="3297"/>
                  </a:moveTo>
                  <a:lnTo>
                    <a:pt x="5577" y="5272"/>
                  </a:lnTo>
                  <a:cubicBezTo>
                    <a:pt x="5433" y="5324"/>
                    <a:pt x="5320" y="5440"/>
                    <a:pt x="5271" y="5585"/>
                  </a:cubicBezTo>
                  <a:lnTo>
                    <a:pt x="3289" y="5585"/>
                  </a:lnTo>
                  <a:lnTo>
                    <a:pt x="3289" y="5212"/>
                  </a:lnTo>
                  <a:cubicBezTo>
                    <a:pt x="3673" y="5183"/>
                    <a:pt x="4038" y="5047"/>
                    <a:pt x="4352" y="4818"/>
                  </a:cubicBezTo>
                  <a:cubicBezTo>
                    <a:pt x="4426" y="4764"/>
                    <a:pt x="4443" y="4660"/>
                    <a:pt x="4388" y="4586"/>
                  </a:cubicBezTo>
                  <a:cubicBezTo>
                    <a:pt x="4355" y="4541"/>
                    <a:pt x="4305" y="4517"/>
                    <a:pt x="4253" y="4517"/>
                  </a:cubicBezTo>
                  <a:cubicBezTo>
                    <a:pt x="4219" y="4517"/>
                    <a:pt x="4185" y="4527"/>
                    <a:pt x="4156" y="4548"/>
                  </a:cubicBezTo>
                  <a:cubicBezTo>
                    <a:pt x="4004" y="4660"/>
                    <a:pt x="3838" y="4743"/>
                    <a:pt x="3663" y="4802"/>
                  </a:cubicBezTo>
                  <a:cubicBezTo>
                    <a:pt x="3785" y="4574"/>
                    <a:pt x="3873" y="4270"/>
                    <a:pt x="3926" y="3934"/>
                  </a:cubicBezTo>
                  <a:cubicBezTo>
                    <a:pt x="4261" y="3880"/>
                    <a:pt x="4565" y="3792"/>
                    <a:pt x="4793" y="3672"/>
                  </a:cubicBezTo>
                  <a:lnTo>
                    <a:pt x="4793" y="3672"/>
                  </a:lnTo>
                  <a:cubicBezTo>
                    <a:pt x="4752" y="3794"/>
                    <a:pt x="4699" y="3913"/>
                    <a:pt x="4632" y="4026"/>
                  </a:cubicBezTo>
                  <a:cubicBezTo>
                    <a:pt x="4586" y="4105"/>
                    <a:pt x="4611" y="4206"/>
                    <a:pt x="4690" y="4254"/>
                  </a:cubicBezTo>
                  <a:cubicBezTo>
                    <a:pt x="4717" y="4270"/>
                    <a:pt x="4746" y="4277"/>
                    <a:pt x="4775" y="4277"/>
                  </a:cubicBezTo>
                  <a:cubicBezTo>
                    <a:pt x="4832" y="4277"/>
                    <a:pt x="4888" y="4248"/>
                    <a:pt x="4919" y="4196"/>
                  </a:cubicBezTo>
                  <a:cubicBezTo>
                    <a:pt x="5081" y="3922"/>
                    <a:pt x="5178" y="3614"/>
                    <a:pt x="5204" y="3297"/>
                  </a:cubicBezTo>
                  <a:close/>
                  <a:moveTo>
                    <a:pt x="501" y="5577"/>
                  </a:moveTo>
                  <a:cubicBezTo>
                    <a:pt x="593" y="5577"/>
                    <a:pt x="668" y="5652"/>
                    <a:pt x="668" y="5744"/>
                  </a:cubicBezTo>
                  <a:cubicBezTo>
                    <a:pt x="668" y="5836"/>
                    <a:pt x="593" y="5911"/>
                    <a:pt x="501" y="5911"/>
                  </a:cubicBezTo>
                  <a:cubicBezTo>
                    <a:pt x="409" y="5911"/>
                    <a:pt x="334" y="5836"/>
                    <a:pt x="334" y="5744"/>
                  </a:cubicBezTo>
                  <a:cubicBezTo>
                    <a:pt x="334" y="5652"/>
                    <a:pt x="409" y="5577"/>
                    <a:pt x="501" y="5577"/>
                  </a:cubicBezTo>
                  <a:close/>
                  <a:moveTo>
                    <a:pt x="5747" y="5577"/>
                  </a:moveTo>
                  <a:cubicBezTo>
                    <a:pt x="5838" y="5579"/>
                    <a:pt x="5911" y="5653"/>
                    <a:pt x="5911" y="5744"/>
                  </a:cubicBezTo>
                  <a:cubicBezTo>
                    <a:pt x="5911" y="5836"/>
                    <a:pt x="5836" y="5911"/>
                    <a:pt x="5744" y="5911"/>
                  </a:cubicBezTo>
                  <a:cubicBezTo>
                    <a:pt x="5652" y="5911"/>
                    <a:pt x="5577" y="5836"/>
                    <a:pt x="5577" y="5744"/>
                  </a:cubicBezTo>
                  <a:cubicBezTo>
                    <a:pt x="5577" y="5653"/>
                    <a:pt x="5650" y="5579"/>
                    <a:pt x="5741" y="5577"/>
                  </a:cubicBezTo>
                  <a:close/>
                  <a:moveTo>
                    <a:pt x="501" y="1"/>
                  </a:moveTo>
                  <a:cubicBezTo>
                    <a:pt x="226" y="1"/>
                    <a:pt x="1" y="226"/>
                    <a:pt x="1" y="501"/>
                  </a:cubicBezTo>
                  <a:cubicBezTo>
                    <a:pt x="1" y="718"/>
                    <a:pt x="141" y="904"/>
                    <a:pt x="334" y="973"/>
                  </a:cubicBezTo>
                  <a:lnTo>
                    <a:pt x="334" y="1546"/>
                  </a:lnTo>
                  <a:cubicBezTo>
                    <a:pt x="334" y="1638"/>
                    <a:pt x="409" y="1713"/>
                    <a:pt x="501" y="1713"/>
                  </a:cubicBezTo>
                  <a:cubicBezTo>
                    <a:pt x="593" y="1713"/>
                    <a:pt x="668" y="1638"/>
                    <a:pt x="668" y="1546"/>
                  </a:cubicBezTo>
                  <a:lnTo>
                    <a:pt x="668" y="973"/>
                  </a:lnTo>
                  <a:cubicBezTo>
                    <a:pt x="808" y="924"/>
                    <a:pt x="918" y="814"/>
                    <a:pt x="970" y="675"/>
                  </a:cubicBezTo>
                  <a:lnTo>
                    <a:pt x="2956" y="675"/>
                  </a:lnTo>
                  <a:lnTo>
                    <a:pt x="2956" y="1047"/>
                  </a:lnTo>
                  <a:cubicBezTo>
                    <a:pt x="1936" y="1129"/>
                    <a:pt x="1120" y="1943"/>
                    <a:pt x="1040" y="2963"/>
                  </a:cubicBezTo>
                  <a:lnTo>
                    <a:pt x="668" y="2963"/>
                  </a:lnTo>
                  <a:lnTo>
                    <a:pt x="668" y="2322"/>
                  </a:lnTo>
                  <a:cubicBezTo>
                    <a:pt x="668" y="2229"/>
                    <a:pt x="593" y="2155"/>
                    <a:pt x="501" y="2155"/>
                  </a:cubicBezTo>
                  <a:cubicBezTo>
                    <a:pt x="409" y="2155"/>
                    <a:pt x="334" y="2229"/>
                    <a:pt x="334" y="2322"/>
                  </a:cubicBezTo>
                  <a:lnTo>
                    <a:pt x="334" y="5273"/>
                  </a:lnTo>
                  <a:cubicBezTo>
                    <a:pt x="141" y="5342"/>
                    <a:pt x="1" y="5527"/>
                    <a:pt x="1" y="5744"/>
                  </a:cubicBezTo>
                  <a:cubicBezTo>
                    <a:pt x="1" y="6019"/>
                    <a:pt x="226" y="6244"/>
                    <a:pt x="501" y="6244"/>
                  </a:cubicBezTo>
                  <a:cubicBezTo>
                    <a:pt x="715" y="6244"/>
                    <a:pt x="898" y="6109"/>
                    <a:pt x="970" y="5918"/>
                  </a:cubicBezTo>
                  <a:lnTo>
                    <a:pt x="5275" y="5918"/>
                  </a:lnTo>
                  <a:cubicBezTo>
                    <a:pt x="5346" y="6109"/>
                    <a:pt x="5530" y="6244"/>
                    <a:pt x="5744" y="6244"/>
                  </a:cubicBezTo>
                  <a:cubicBezTo>
                    <a:pt x="6019" y="6244"/>
                    <a:pt x="6244" y="6019"/>
                    <a:pt x="6244" y="5744"/>
                  </a:cubicBezTo>
                  <a:cubicBezTo>
                    <a:pt x="6244" y="5527"/>
                    <a:pt x="6106" y="5342"/>
                    <a:pt x="5911" y="5273"/>
                  </a:cubicBezTo>
                  <a:lnTo>
                    <a:pt x="5911" y="973"/>
                  </a:lnTo>
                  <a:cubicBezTo>
                    <a:pt x="6104" y="904"/>
                    <a:pt x="6244" y="718"/>
                    <a:pt x="6244" y="501"/>
                  </a:cubicBezTo>
                  <a:cubicBezTo>
                    <a:pt x="6244" y="226"/>
                    <a:pt x="6019" y="1"/>
                    <a:pt x="5744" y="1"/>
                  </a:cubicBezTo>
                  <a:cubicBezTo>
                    <a:pt x="5524" y="1"/>
                    <a:pt x="5338" y="144"/>
                    <a:pt x="5271" y="342"/>
                  </a:cubicBezTo>
                  <a:lnTo>
                    <a:pt x="974" y="342"/>
                  </a:lnTo>
                  <a:cubicBezTo>
                    <a:pt x="909" y="144"/>
                    <a:pt x="721" y="1"/>
                    <a:pt x="50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 name="Google Shape;881;p67">
              <a:extLst>
                <a:ext uri="{FF2B5EF4-FFF2-40B4-BE49-F238E27FC236}">
                  <a16:creationId xmlns:a16="http://schemas.microsoft.com/office/drawing/2014/main" id="{58B98FDA-8D08-4284-A1A3-9A5DC0BBF293}"/>
                </a:ext>
              </a:extLst>
            </p:cNvPr>
            <p:cNvSpPr/>
            <p:nvPr/>
          </p:nvSpPr>
          <p:spPr>
            <a:xfrm>
              <a:off x="6340305" y="2302235"/>
              <a:ext cx="46875" cy="46319"/>
            </a:xfrm>
            <a:custGeom>
              <a:avLst/>
              <a:gdLst/>
              <a:ahLst/>
              <a:cxnLst/>
              <a:rect l="l" t="t" r="r" b="b"/>
              <a:pathLst>
                <a:path w="1602" h="1583" extrusionOk="0">
                  <a:moveTo>
                    <a:pt x="412" y="393"/>
                  </a:moveTo>
                  <a:lnTo>
                    <a:pt x="1122" y="662"/>
                  </a:lnTo>
                  <a:lnTo>
                    <a:pt x="991" y="713"/>
                  </a:lnTo>
                  <a:cubicBezTo>
                    <a:pt x="872" y="759"/>
                    <a:pt x="777" y="853"/>
                    <a:pt x="730" y="972"/>
                  </a:cubicBezTo>
                  <a:lnTo>
                    <a:pt x="681" y="1103"/>
                  </a:lnTo>
                  <a:lnTo>
                    <a:pt x="412" y="393"/>
                  </a:lnTo>
                  <a:close/>
                  <a:moveTo>
                    <a:pt x="271" y="1"/>
                  </a:moveTo>
                  <a:cubicBezTo>
                    <a:pt x="206" y="1"/>
                    <a:pt x="141" y="26"/>
                    <a:pt x="93" y="74"/>
                  </a:cubicBezTo>
                  <a:cubicBezTo>
                    <a:pt x="23" y="146"/>
                    <a:pt x="1" y="250"/>
                    <a:pt x="35" y="342"/>
                  </a:cubicBezTo>
                  <a:lnTo>
                    <a:pt x="445" y="1420"/>
                  </a:lnTo>
                  <a:cubicBezTo>
                    <a:pt x="482" y="1518"/>
                    <a:pt x="574" y="1582"/>
                    <a:pt x="680" y="1582"/>
                  </a:cubicBezTo>
                  <a:cubicBezTo>
                    <a:pt x="785" y="1582"/>
                    <a:pt x="878" y="1520"/>
                    <a:pt x="915" y="1421"/>
                  </a:cubicBezTo>
                  <a:lnTo>
                    <a:pt x="1042" y="1092"/>
                  </a:lnTo>
                  <a:cubicBezTo>
                    <a:pt x="1053" y="1061"/>
                    <a:pt x="1079" y="1036"/>
                    <a:pt x="1110" y="1024"/>
                  </a:cubicBezTo>
                  <a:lnTo>
                    <a:pt x="1439" y="897"/>
                  </a:lnTo>
                  <a:cubicBezTo>
                    <a:pt x="1537" y="860"/>
                    <a:pt x="1601" y="766"/>
                    <a:pt x="1601" y="661"/>
                  </a:cubicBezTo>
                  <a:cubicBezTo>
                    <a:pt x="1601" y="555"/>
                    <a:pt x="1537" y="463"/>
                    <a:pt x="1437" y="425"/>
                  </a:cubicBezTo>
                  <a:lnTo>
                    <a:pt x="361" y="18"/>
                  </a:lnTo>
                  <a:cubicBezTo>
                    <a:pt x="332" y="6"/>
                    <a:pt x="301" y="1"/>
                    <a:pt x="27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61" name="Google Shape;901;p67">
            <a:extLst>
              <a:ext uri="{FF2B5EF4-FFF2-40B4-BE49-F238E27FC236}">
                <a16:creationId xmlns:a16="http://schemas.microsoft.com/office/drawing/2014/main" id="{2D123F72-6FF8-9233-12E9-6A0EE6CC6EE6}"/>
              </a:ext>
            </a:extLst>
          </p:cNvPr>
          <p:cNvSpPr/>
          <p:nvPr/>
        </p:nvSpPr>
        <p:spPr>
          <a:xfrm>
            <a:off x="1280000" y="3225800"/>
            <a:ext cx="1219200" cy="12192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 name="Google Shape;902;p67">
            <a:extLst>
              <a:ext uri="{FF2B5EF4-FFF2-40B4-BE49-F238E27FC236}">
                <a16:creationId xmlns:a16="http://schemas.microsoft.com/office/drawing/2014/main" id="{7C212505-7C39-9BFF-BD6D-22770E66AE92}"/>
              </a:ext>
            </a:extLst>
          </p:cNvPr>
          <p:cNvSpPr/>
          <p:nvPr/>
        </p:nvSpPr>
        <p:spPr>
          <a:xfrm>
            <a:off x="3378384" y="3225800"/>
            <a:ext cx="1219200" cy="12192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 name="Google Shape;903;p67">
            <a:extLst>
              <a:ext uri="{FF2B5EF4-FFF2-40B4-BE49-F238E27FC236}">
                <a16:creationId xmlns:a16="http://schemas.microsoft.com/office/drawing/2014/main" id="{3D444999-7522-C751-B738-7CB5229D57C9}"/>
              </a:ext>
            </a:extLst>
          </p:cNvPr>
          <p:cNvSpPr/>
          <p:nvPr/>
        </p:nvSpPr>
        <p:spPr>
          <a:xfrm>
            <a:off x="5476767" y="3225800"/>
            <a:ext cx="1219200" cy="12192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6" name="Google Shape;904;p67">
            <a:extLst>
              <a:ext uri="{FF2B5EF4-FFF2-40B4-BE49-F238E27FC236}">
                <a16:creationId xmlns:a16="http://schemas.microsoft.com/office/drawing/2014/main" id="{2C7ABFF6-59B3-F0BA-BA19-AEF002528657}"/>
              </a:ext>
            </a:extLst>
          </p:cNvPr>
          <p:cNvSpPr/>
          <p:nvPr/>
        </p:nvSpPr>
        <p:spPr>
          <a:xfrm>
            <a:off x="7575151" y="3225800"/>
            <a:ext cx="1219200" cy="12192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7" name="Google Shape;905;p67">
            <a:extLst>
              <a:ext uri="{FF2B5EF4-FFF2-40B4-BE49-F238E27FC236}">
                <a16:creationId xmlns:a16="http://schemas.microsoft.com/office/drawing/2014/main" id="{F6914DC3-BC2E-F5CE-3B18-A533AE0068B7}"/>
              </a:ext>
            </a:extLst>
          </p:cNvPr>
          <p:cNvSpPr/>
          <p:nvPr/>
        </p:nvSpPr>
        <p:spPr>
          <a:xfrm>
            <a:off x="9673533" y="3225800"/>
            <a:ext cx="1219200" cy="12192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918" name="Google Shape;906;p67">
            <a:extLst>
              <a:ext uri="{FF2B5EF4-FFF2-40B4-BE49-F238E27FC236}">
                <a16:creationId xmlns:a16="http://schemas.microsoft.com/office/drawing/2014/main" id="{60C23ECB-EF51-FEA0-E5DA-C302F4023DA0}"/>
              </a:ext>
            </a:extLst>
          </p:cNvPr>
          <p:cNvCxnSpPr>
            <a:stCxn id="61" idx="3"/>
            <a:endCxn id="62" idx="1"/>
          </p:cNvCxnSpPr>
          <p:nvPr/>
        </p:nvCxnSpPr>
        <p:spPr>
          <a:xfrm>
            <a:off x="2499200" y="3835400"/>
            <a:ext cx="879200" cy="0"/>
          </a:xfrm>
          <a:prstGeom prst="straightConnector1">
            <a:avLst/>
          </a:prstGeom>
          <a:noFill/>
          <a:ln w="9525" cap="flat" cmpd="sng">
            <a:solidFill>
              <a:schemeClr val="dk2"/>
            </a:solidFill>
            <a:prstDash val="solid"/>
            <a:round/>
            <a:headEnd type="none" w="med" len="med"/>
            <a:tailEnd type="none" w="med" len="med"/>
          </a:ln>
        </p:spPr>
      </p:cxnSp>
      <p:cxnSp>
        <p:nvCxnSpPr>
          <p:cNvPr id="919" name="Google Shape;907;p67">
            <a:extLst>
              <a:ext uri="{FF2B5EF4-FFF2-40B4-BE49-F238E27FC236}">
                <a16:creationId xmlns:a16="http://schemas.microsoft.com/office/drawing/2014/main" id="{93F183C6-DD08-CAE8-9A6D-FD4660331568}"/>
              </a:ext>
            </a:extLst>
          </p:cNvPr>
          <p:cNvCxnSpPr>
            <a:stCxn id="62" idx="3"/>
            <a:endCxn id="63" idx="1"/>
          </p:cNvCxnSpPr>
          <p:nvPr/>
        </p:nvCxnSpPr>
        <p:spPr>
          <a:xfrm>
            <a:off x="4597584" y="3835400"/>
            <a:ext cx="879200" cy="0"/>
          </a:xfrm>
          <a:prstGeom prst="straightConnector1">
            <a:avLst/>
          </a:prstGeom>
          <a:noFill/>
          <a:ln w="9525" cap="flat" cmpd="sng">
            <a:solidFill>
              <a:schemeClr val="dk2"/>
            </a:solidFill>
            <a:prstDash val="solid"/>
            <a:round/>
            <a:headEnd type="none" w="med" len="med"/>
            <a:tailEnd type="none" w="med" len="med"/>
          </a:ln>
        </p:spPr>
      </p:cxnSp>
      <p:cxnSp>
        <p:nvCxnSpPr>
          <p:cNvPr id="920" name="Google Shape;908;p67">
            <a:extLst>
              <a:ext uri="{FF2B5EF4-FFF2-40B4-BE49-F238E27FC236}">
                <a16:creationId xmlns:a16="http://schemas.microsoft.com/office/drawing/2014/main" id="{7450CA3E-2F70-FAB4-31A4-35E8D2E4D4CA}"/>
              </a:ext>
            </a:extLst>
          </p:cNvPr>
          <p:cNvCxnSpPr>
            <a:stCxn id="63" idx="3"/>
            <a:endCxn id="916" idx="1"/>
          </p:cNvCxnSpPr>
          <p:nvPr/>
        </p:nvCxnSpPr>
        <p:spPr>
          <a:xfrm>
            <a:off x="6695967" y="3835400"/>
            <a:ext cx="879200" cy="0"/>
          </a:xfrm>
          <a:prstGeom prst="straightConnector1">
            <a:avLst/>
          </a:prstGeom>
          <a:noFill/>
          <a:ln w="9525" cap="flat" cmpd="sng">
            <a:solidFill>
              <a:schemeClr val="dk2"/>
            </a:solidFill>
            <a:prstDash val="solid"/>
            <a:round/>
            <a:headEnd type="none" w="med" len="med"/>
            <a:tailEnd type="none" w="med" len="med"/>
          </a:ln>
        </p:spPr>
      </p:cxnSp>
      <p:cxnSp>
        <p:nvCxnSpPr>
          <p:cNvPr id="921" name="Google Shape;909;p67">
            <a:extLst>
              <a:ext uri="{FF2B5EF4-FFF2-40B4-BE49-F238E27FC236}">
                <a16:creationId xmlns:a16="http://schemas.microsoft.com/office/drawing/2014/main" id="{2A3F3FE0-9181-D20F-5D8C-48B9C75D18F8}"/>
              </a:ext>
            </a:extLst>
          </p:cNvPr>
          <p:cNvCxnSpPr>
            <a:stCxn id="916" idx="3"/>
            <a:endCxn id="917" idx="1"/>
          </p:cNvCxnSpPr>
          <p:nvPr/>
        </p:nvCxnSpPr>
        <p:spPr>
          <a:xfrm>
            <a:off x="8794351" y="3835400"/>
            <a:ext cx="879200" cy="0"/>
          </a:xfrm>
          <a:prstGeom prst="straightConnector1">
            <a:avLst/>
          </a:prstGeom>
          <a:noFill/>
          <a:ln w="9525" cap="flat" cmpd="sng">
            <a:solidFill>
              <a:schemeClr val="dk2"/>
            </a:solidFill>
            <a:prstDash val="solid"/>
            <a:round/>
            <a:headEnd type="none" w="med" len="med"/>
            <a:tailEnd type="none" w="med" len="med"/>
          </a:ln>
        </p:spPr>
      </p:cxnSp>
      <p:sp>
        <p:nvSpPr>
          <p:cNvPr id="922" name="Google Shape;910;p67">
            <a:extLst>
              <a:ext uri="{FF2B5EF4-FFF2-40B4-BE49-F238E27FC236}">
                <a16:creationId xmlns:a16="http://schemas.microsoft.com/office/drawing/2014/main" id="{CF8B284C-5F7D-E689-CD92-7E6B40F662D4}"/>
              </a:ext>
            </a:extLst>
          </p:cNvPr>
          <p:cNvSpPr/>
          <p:nvPr/>
        </p:nvSpPr>
        <p:spPr>
          <a:xfrm>
            <a:off x="1706800" y="2117984"/>
            <a:ext cx="365600" cy="365600"/>
          </a:xfrm>
          <a:prstGeom prst="ellipse">
            <a:avLst/>
          </a:prstGeom>
          <a:no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defTabSz="1219170">
              <a:buClr>
                <a:srgbClr val="000000"/>
              </a:buClr>
            </a:pPr>
            <a:r>
              <a:rPr lang="en" sz="1867" b="1" kern="0">
                <a:solidFill>
                  <a:srgbClr val="FFFFFF"/>
                </a:solidFill>
                <a:latin typeface="Montserrat"/>
                <a:ea typeface="Montserrat"/>
                <a:cs typeface="Montserrat"/>
                <a:sym typeface="Montserrat"/>
              </a:rPr>
              <a:t>1</a:t>
            </a:r>
            <a:endParaRPr sz="1867" b="1" kern="0">
              <a:solidFill>
                <a:srgbClr val="FFFFFF"/>
              </a:solidFill>
              <a:latin typeface="Montserrat"/>
              <a:ea typeface="Montserrat"/>
              <a:cs typeface="Montserrat"/>
              <a:sym typeface="Montserrat"/>
            </a:endParaRPr>
          </a:p>
        </p:txBody>
      </p:sp>
      <p:sp>
        <p:nvSpPr>
          <p:cNvPr id="923" name="Google Shape;911;p67">
            <a:extLst>
              <a:ext uri="{FF2B5EF4-FFF2-40B4-BE49-F238E27FC236}">
                <a16:creationId xmlns:a16="http://schemas.microsoft.com/office/drawing/2014/main" id="{D757922B-6406-5906-63B9-140A60A4D239}"/>
              </a:ext>
            </a:extLst>
          </p:cNvPr>
          <p:cNvSpPr/>
          <p:nvPr/>
        </p:nvSpPr>
        <p:spPr>
          <a:xfrm>
            <a:off x="3810000" y="2117984"/>
            <a:ext cx="365600" cy="365600"/>
          </a:xfrm>
          <a:prstGeom prst="ellipse">
            <a:avLst/>
          </a:prstGeom>
          <a:no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defTabSz="1219170">
              <a:buClr>
                <a:srgbClr val="000000"/>
              </a:buClr>
            </a:pPr>
            <a:r>
              <a:rPr lang="en" sz="1867" b="1" kern="0">
                <a:solidFill>
                  <a:srgbClr val="FFFFFF"/>
                </a:solidFill>
                <a:latin typeface="Montserrat"/>
                <a:ea typeface="Montserrat"/>
                <a:cs typeface="Montserrat"/>
                <a:sym typeface="Montserrat"/>
              </a:rPr>
              <a:t>2</a:t>
            </a:r>
            <a:endParaRPr sz="1867" b="1" kern="0">
              <a:solidFill>
                <a:srgbClr val="FFFFFF"/>
              </a:solidFill>
              <a:latin typeface="Montserrat"/>
              <a:ea typeface="Montserrat"/>
              <a:cs typeface="Montserrat"/>
              <a:sym typeface="Montserrat"/>
            </a:endParaRPr>
          </a:p>
        </p:txBody>
      </p:sp>
      <p:sp>
        <p:nvSpPr>
          <p:cNvPr id="924" name="Google Shape;912;p67">
            <a:extLst>
              <a:ext uri="{FF2B5EF4-FFF2-40B4-BE49-F238E27FC236}">
                <a16:creationId xmlns:a16="http://schemas.microsoft.com/office/drawing/2014/main" id="{CC881B47-4A90-978C-901F-E0D3BE114108}"/>
              </a:ext>
            </a:extLst>
          </p:cNvPr>
          <p:cNvSpPr/>
          <p:nvPr/>
        </p:nvSpPr>
        <p:spPr>
          <a:xfrm>
            <a:off x="5913200" y="2117984"/>
            <a:ext cx="365600" cy="365600"/>
          </a:xfrm>
          <a:prstGeom prst="ellipse">
            <a:avLst/>
          </a:prstGeom>
          <a:no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defTabSz="1219170">
              <a:buClr>
                <a:srgbClr val="000000"/>
              </a:buClr>
            </a:pPr>
            <a:r>
              <a:rPr lang="en" sz="1867" b="1" kern="0">
                <a:solidFill>
                  <a:srgbClr val="FFFFFF"/>
                </a:solidFill>
                <a:latin typeface="Montserrat"/>
                <a:ea typeface="Montserrat"/>
                <a:cs typeface="Montserrat"/>
                <a:sym typeface="Montserrat"/>
              </a:rPr>
              <a:t>3</a:t>
            </a:r>
            <a:endParaRPr sz="1867" b="1" kern="0">
              <a:solidFill>
                <a:srgbClr val="FFFFFF"/>
              </a:solidFill>
              <a:latin typeface="Montserrat"/>
              <a:ea typeface="Montserrat"/>
              <a:cs typeface="Montserrat"/>
              <a:sym typeface="Montserrat"/>
            </a:endParaRPr>
          </a:p>
        </p:txBody>
      </p:sp>
      <p:sp>
        <p:nvSpPr>
          <p:cNvPr id="925" name="Google Shape;913;p67">
            <a:extLst>
              <a:ext uri="{FF2B5EF4-FFF2-40B4-BE49-F238E27FC236}">
                <a16:creationId xmlns:a16="http://schemas.microsoft.com/office/drawing/2014/main" id="{6E51A159-2298-A815-97CC-965D60630D2D}"/>
              </a:ext>
            </a:extLst>
          </p:cNvPr>
          <p:cNvSpPr/>
          <p:nvPr/>
        </p:nvSpPr>
        <p:spPr>
          <a:xfrm>
            <a:off x="8016400" y="2117984"/>
            <a:ext cx="365600" cy="365600"/>
          </a:xfrm>
          <a:prstGeom prst="ellipse">
            <a:avLst/>
          </a:prstGeom>
          <a:no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defTabSz="1219170">
              <a:buClr>
                <a:srgbClr val="000000"/>
              </a:buClr>
            </a:pPr>
            <a:r>
              <a:rPr lang="en" sz="1867" b="1" kern="0">
                <a:solidFill>
                  <a:srgbClr val="FFFFFF"/>
                </a:solidFill>
                <a:latin typeface="Montserrat"/>
                <a:ea typeface="Montserrat"/>
                <a:cs typeface="Montserrat"/>
                <a:sym typeface="Montserrat"/>
              </a:rPr>
              <a:t>4</a:t>
            </a:r>
            <a:endParaRPr sz="1867" b="1" kern="0">
              <a:solidFill>
                <a:srgbClr val="FFFFFF"/>
              </a:solidFill>
              <a:latin typeface="Montserrat"/>
              <a:ea typeface="Montserrat"/>
              <a:cs typeface="Montserrat"/>
              <a:sym typeface="Montserrat"/>
            </a:endParaRPr>
          </a:p>
        </p:txBody>
      </p:sp>
      <p:sp>
        <p:nvSpPr>
          <p:cNvPr id="926" name="Google Shape;914;p67">
            <a:extLst>
              <a:ext uri="{FF2B5EF4-FFF2-40B4-BE49-F238E27FC236}">
                <a16:creationId xmlns:a16="http://schemas.microsoft.com/office/drawing/2014/main" id="{1D2DA6F6-71A8-C71C-1CD5-F895C2DADB84}"/>
              </a:ext>
            </a:extLst>
          </p:cNvPr>
          <p:cNvSpPr/>
          <p:nvPr/>
        </p:nvSpPr>
        <p:spPr>
          <a:xfrm>
            <a:off x="10119600" y="2117984"/>
            <a:ext cx="365600" cy="365600"/>
          </a:xfrm>
          <a:prstGeom prst="ellipse">
            <a:avLst/>
          </a:prstGeom>
          <a:no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defTabSz="1219170">
              <a:buClr>
                <a:srgbClr val="000000"/>
              </a:buClr>
            </a:pPr>
            <a:r>
              <a:rPr lang="en" sz="1867" b="1" kern="0">
                <a:solidFill>
                  <a:srgbClr val="FFFFFF"/>
                </a:solidFill>
                <a:latin typeface="Montserrat"/>
                <a:ea typeface="Montserrat"/>
                <a:cs typeface="Montserrat"/>
                <a:sym typeface="Montserrat"/>
              </a:rPr>
              <a:t>5</a:t>
            </a:r>
            <a:endParaRPr sz="1867" b="1" kern="0">
              <a:solidFill>
                <a:srgbClr val="FFFFFF"/>
              </a:solidFill>
              <a:latin typeface="Montserrat"/>
              <a:ea typeface="Montserrat"/>
              <a:cs typeface="Montserrat"/>
              <a:sym typeface="Montserrat"/>
            </a:endParaRPr>
          </a:p>
        </p:txBody>
      </p:sp>
      <p:cxnSp>
        <p:nvCxnSpPr>
          <p:cNvPr id="927" name="Google Shape;915;p67">
            <a:extLst>
              <a:ext uri="{FF2B5EF4-FFF2-40B4-BE49-F238E27FC236}">
                <a16:creationId xmlns:a16="http://schemas.microsoft.com/office/drawing/2014/main" id="{FBC9F17C-4A5E-2A06-6310-E8C37EA1AF27}"/>
              </a:ext>
            </a:extLst>
          </p:cNvPr>
          <p:cNvCxnSpPr>
            <a:stCxn id="61" idx="1"/>
          </p:cNvCxnSpPr>
          <p:nvPr/>
        </p:nvCxnSpPr>
        <p:spPr>
          <a:xfrm rot="10800000">
            <a:off x="633600" y="3835400"/>
            <a:ext cx="646400" cy="0"/>
          </a:xfrm>
          <a:prstGeom prst="straightConnector1">
            <a:avLst/>
          </a:prstGeom>
          <a:noFill/>
          <a:ln w="9525" cap="flat" cmpd="sng">
            <a:solidFill>
              <a:schemeClr val="dk2"/>
            </a:solidFill>
            <a:prstDash val="solid"/>
            <a:round/>
            <a:headEnd type="none" w="med" len="med"/>
            <a:tailEnd type="none" w="med" len="med"/>
          </a:ln>
        </p:spPr>
      </p:cxnSp>
      <p:grpSp>
        <p:nvGrpSpPr>
          <p:cNvPr id="1012" name="Google Shape;14185;p96">
            <a:extLst>
              <a:ext uri="{FF2B5EF4-FFF2-40B4-BE49-F238E27FC236}">
                <a16:creationId xmlns:a16="http://schemas.microsoft.com/office/drawing/2014/main" id="{5549A1B2-19C4-DEB4-648A-3F051561FAF6}"/>
              </a:ext>
            </a:extLst>
          </p:cNvPr>
          <p:cNvGrpSpPr/>
          <p:nvPr/>
        </p:nvGrpSpPr>
        <p:grpSpPr>
          <a:xfrm>
            <a:off x="7851597" y="3417222"/>
            <a:ext cx="665815" cy="800925"/>
            <a:chOff x="4081238" y="4142031"/>
            <a:chExt cx="287050" cy="345300"/>
          </a:xfrm>
          <a:solidFill>
            <a:schemeClr val="accent2"/>
          </a:solidFill>
        </p:grpSpPr>
        <p:grpSp>
          <p:nvGrpSpPr>
            <p:cNvPr id="1013" name="Google Shape;14186;p96">
              <a:extLst>
                <a:ext uri="{FF2B5EF4-FFF2-40B4-BE49-F238E27FC236}">
                  <a16:creationId xmlns:a16="http://schemas.microsoft.com/office/drawing/2014/main" id="{A6C16630-742A-5847-72F6-7AE6B6CEE10A}"/>
                </a:ext>
              </a:extLst>
            </p:cNvPr>
            <p:cNvGrpSpPr/>
            <p:nvPr/>
          </p:nvGrpSpPr>
          <p:grpSpPr>
            <a:xfrm>
              <a:off x="4160713" y="4237331"/>
              <a:ext cx="118850" cy="229950"/>
              <a:chOff x="4160713" y="4237331"/>
              <a:chExt cx="118850" cy="229950"/>
            </a:xfrm>
            <a:grpFill/>
          </p:grpSpPr>
          <p:sp>
            <p:nvSpPr>
              <p:cNvPr id="1015" name="Google Shape;14187;p96">
                <a:extLst>
                  <a:ext uri="{FF2B5EF4-FFF2-40B4-BE49-F238E27FC236}">
                    <a16:creationId xmlns:a16="http://schemas.microsoft.com/office/drawing/2014/main" id="{939E4C44-20C9-23D2-F609-DC8B45363CD2}"/>
                  </a:ext>
                </a:extLst>
              </p:cNvPr>
              <p:cNvSpPr/>
              <p:nvPr/>
            </p:nvSpPr>
            <p:spPr>
              <a:xfrm>
                <a:off x="4170363" y="4443331"/>
                <a:ext cx="11200" cy="18550"/>
              </a:xfrm>
              <a:custGeom>
                <a:avLst/>
                <a:gdLst/>
                <a:ahLst/>
                <a:cxnLst/>
                <a:rect l="l" t="t" r="r" b="b"/>
                <a:pathLst>
                  <a:path w="448" h="742" extrusionOk="0">
                    <a:moveTo>
                      <a:pt x="232" y="1"/>
                    </a:moveTo>
                    <a:cubicBezTo>
                      <a:pt x="108" y="1"/>
                      <a:pt x="47" y="93"/>
                      <a:pt x="47" y="217"/>
                    </a:cubicBezTo>
                    <a:lnTo>
                      <a:pt x="47" y="556"/>
                    </a:lnTo>
                    <a:cubicBezTo>
                      <a:pt x="0" y="680"/>
                      <a:pt x="108" y="741"/>
                      <a:pt x="220" y="741"/>
                    </a:cubicBezTo>
                    <a:cubicBezTo>
                      <a:pt x="332" y="741"/>
                      <a:pt x="448" y="680"/>
                      <a:pt x="417" y="556"/>
                    </a:cubicBezTo>
                    <a:lnTo>
                      <a:pt x="417" y="217"/>
                    </a:lnTo>
                    <a:cubicBezTo>
                      <a:pt x="417" y="93"/>
                      <a:pt x="325" y="32"/>
                      <a:pt x="232" y="32"/>
                    </a:cubicBezTo>
                    <a:lnTo>
                      <a:pt x="232"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6" name="Google Shape;14188;p96">
                <a:extLst>
                  <a:ext uri="{FF2B5EF4-FFF2-40B4-BE49-F238E27FC236}">
                    <a16:creationId xmlns:a16="http://schemas.microsoft.com/office/drawing/2014/main" id="{21494741-0ABF-9DFA-F1D8-10F76528C6CE}"/>
                  </a:ext>
                </a:extLst>
              </p:cNvPr>
              <p:cNvSpPr/>
              <p:nvPr/>
            </p:nvSpPr>
            <p:spPr>
              <a:xfrm>
                <a:off x="4268738" y="4444106"/>
                <a:ext cx="10825" cy="18550"/>
              </a:xfrm>
              <a:custGeom>
                <a:avLst/>
                <a:gdLst/>
                <a:ahLst/>
                <a:cxnLst/>
                <a:rect l="l" t="t" r="r" b="b"/>
                <a:pathLst>
                  <a:path w="433" h="742" extrusionOk="0">
                    <a:moveTo>
                      <a:pt x="205" y="1"/>
                    </a:moveTo>
                    <a:cubicBezTo>
                      <a:pt x="108" y="1"/>
                      <a:pt x="16" y="62"/>
                      <a:pt x="0" y="186"/>
                    </a:cubicBezTo>
                    <a:lnTo>
                      <a:pt x="0" y="556"/>
                    </a:lnTo>
                    <a:cubicBezTo>
                      <a:pt x="0" y="649"/>
                      <a:pt x="93" y="741"/>
                      <a:pt x="216" y="741"/>
                    </a:cubicBezTo>
                    <a:cubicBezTo>
                      <a:pt x="340" y="741"/>
                      <a:pt x="432" y="649"/>
                      <a:pt x="432" y="525"/>
                    </a:cubicBezTo>
                    <a:lnTo>
                      <a:pt x="432" y="186"/>
                    </a:lnTo>
                    <a:cubicBezTo>
                      <a:pt x="402" y="62"/>
                      <a:pt x="301" y="1"/>
                      <a:pt x="205"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7" name="Google Shape;14189;p96">
                <a:extLst>
                  <a:ext uri="{FF2B5EF4-FFF2-40B4-BE49-F238E27FC236}">
                    <a16:creationId xmlns:a16="http://schemas.microsoft.com/office/drawing/2014/main" id="{EC34CE95-E9BA-E5E9-B340-6BD399299EE2}"/>
                  </a:ext>
                </a:extLst>
              </p:cNvPr>
              <p:cNvSpPr/>
              <p:nvPr/>
            </p:nvSpPr>
            <p:spPr>
              <a:xfrm>
                <a:off x="4207013" y="4451631"/>
                <a:ext cx="35525" cy="15650"/>
              </a:xfrm>
              <a:custGeom>
                <a:avLst/>
                <a:gdLst/>
                <a:ahLst/>
                <a:cxnLst/>
                <a:rect l="l" t="t" r="r" b="b"/>
                <a:pathLst>
                  <a:path w="1421" h="626" extrusionOk="0">
                    <a:moveTo>
                      <a:pt x="247" y="1"/>
                    </a:moveTo>
                    <a:cubicBezTo>
                      <a:pt x="193" y="1"/>
                      <a:pt x="139" y="24"/>
                      <a:pt x="93" y="70"/>
                    </a:cubicBezTo>
                    <a:cubicBezTo>
                      <a:pt x="31" y="132"/>
                      <a:pt x="0" y="255"/>
                      <a:pt x="93" y="348"/>
                    </a:cubicBezTo>
                    <a:cubicBezTo>
                      <a:pt x="263" y="533"/>
                      <a:pt x="494" y="625"/>
                      <a:pt x="726" y="625"/>
                    </a:cubicBezTo>
                    <a:cubicBezTo>
                      <a:pt x="957" y="625"/>
                      <a:pt x="1189" y="533"/>
                      <a:pt x="1358" y="348"/>
                    </a:cubicBezTo>
                    <a:cubicBezTo>
                      <a:pt x="1420" y="255"/>
                      <a:pt x="1420" y="132"/>
                      <a:pt x="1327" y="70"/>
                    </a:cubicBezTo>
                    <a:cubicBezTo>
                      <a:pt x="1281" y="24"/>
                      <a:pt x="1227" y="1"/>
                      <a:pt x="1177" y="1"/>
                    </a:cubicBezTo>
                    <a:cubicBezTo>
                      <a:pt x="1127" y="1"/>
                      <a:pt x="1081" y="24"/>
                      <a:pt x="1050" y="70"/>
                    </a:cubicBezTo>
                    <a:cubicBezTo>
                      <a:pt x="957" y="163"/>
                      <a:pt x="834" y="209"/>
                      <a:pt x="714" y="209"/>
                    </a:cubicBezTo>
                    <a:cubicBezTo>
                      <a:pt x="594" y="209"/>
                      <a:pt x="479" y="163"/>
                      <a:pt x="402" y="70"/>
                    </a:cubicBezTo>
                    <a:cubicBezTo>
                      <a:pt x="355" y="24"/>
                      <a:pt x="301" y="1"/>
                      <a:pt x="2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8" name="Google Shape;14190;p96">
                <a:extLst>
                  <a:ext uri="{FF2B5EF4-FFF2-40B4-BE49-F238E27FC236}">
                    <a16:creationId xmlns:a16="http://schemas.microsoft.com/office/drawing/2014/main" id="{19838625-5FEC-3048-EA72-E1CF55097B47}"/>
                  </a:ext>
                </a:extLst>
              </p:cNvPr>
              <p:cNvSpPr/>
              <p:nvPr/>
            </p:nvSpPr>
            <p:spPr>
              <a:xfrm>
                <a:off x="4160713" y="4370806"/>
                <a:ext cx="40925" cy="35150"/>
              </a:xfrm>
              <a:custGeom>
                <a:avLst/>
                <a:gdLst/>
                <a:ahLst/>
                <a:cxnLst/>
                <a:rect l="l" t="t" r="r" b="b"/>
                <a:pathLst>
                  <a:path w="1637" h="1406" extrusionOk="0">
                    <a:moveTo>
                      <a:pt x="902" y="398"/>
                    </a:moveTo>
                    <a:cubicBezTo>
                      <a:pt x="920" y="398"/>
                      <a:pt x="938" y="399"/>
                      <a:pt x="957" y="402"/>
                    </a:cubicBezTo>
                    <a:cubicBezTo>
                      <a:pt x="1297" y="433"/>
                      <a:pt x="1297" y="957"/>
                      <a:pt x="957" y="988"/>
                    </a:cubicBezTo>
                    <a:cubicBezTo>
                      <a:pt x="938" y="991"/>
                      <a:pt x="920" y="992"/>
                      <a:pt x="902" y="992"/>
                    </a:cubicBezTo>
                    <a:cubicBezTo>
                      <a:pt x="513" y="992"/>
                      <a:pt x="513" y="398"/>
                      <a:pt x="902" y="398"/>
                    </a:cubicBezTo>
                    <a:close/>
                    <a:moveTo>
                      <a:pt x="957" y="1"/>
                    </a:moveTo>
                    <a:cubicBezTo>
                      <a:pt x="309" y="1"/>
                      <a:pt x="1" y="741"/>
                      <a:pt x="433" y="1204"/>
                    </a:cubicBezTo>
                    <a:cubicBezTo>
                      <a:pt x="582" y="1343"/>
                      <a:pt x="760" y="1406"/>
                      <a:pt x="932" y="1406"/>
                    </a:cubicBezTo>
                    <a:cubicBezTo>
                      <a:pt x="1296" y="1406"/>
                      <a:pt x="1636" y="1129"/>
                      <a:pt x="1636" y="711"/>
                    </a:cubicBezTo>
                    <a:cubicBezTo>
                      <a:pt x="1636" y="309"/>
                      <a:pt x="1328" y="1"/>
                      <a:pt x="9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9" name="Google Shape;14191;p96">
                <a:extLst>
                  <a:ext uri="{FF2B5EF4-FFF2-40B4-BE49-F238E27FC236}">
                    <a16:creationId xmlns:a16="http://schemas.microsoft.com/office/drawing/2014/main" id="{E195C83B-B4B9-4E7E-549A-500EEAA83474}"/>
                  </a:ext>
                </a:extLst>
              </p:cNvPr>
              <p:cNvSpPr/>
              <p:nvPr/>
            </p:nvSpPr>
            <p:spPr>
              <a:xfrm>
                <a:off x="4169213" y="4237331"/>
                <a:ext cx="38600" cy="33125"/>
              </a:xfrm>
              <a:custGeom>
                <a:avLst/>
                <a:gdLst/>
                <a:ahLst/>
                <a:cxnLst/>
                <a:rect l="l" t="t" r="r" b="b"/>
                <a:pathLst>
                  <a:path w="1544" h="1325" extrusionOk="0">
                    <a:moveTo>
                      <a:pt x="648" y="402"/>
                    </a:moveTo>
                    <a:cubicBezTo>
                      <a:pt x="803" y="402"/>
                      <a:pt x="926" y="525"/>
                      <a:pt x="926" y="680"/>
                    </a:cubicBezTo>
                    <a:cubicBezTo>
                      <a:pt x="926" y="762"/>
                      <a:pt x="894" y="794"/>
                      <a:pt x="848" y="794"/>
                    </a:cubicBezTo>
                    <a:cubicBezTo>
                      <a:pt x="688" y="794"/>
                      <a:pt x="360" y="402"/>
                      <a:pt x="648" y="402"/>
                    </a:cubicBezTo>
                    <a:close/>
                    <a:moveTo>
                      <a:pt x="648" y="1"/>
                    </a:moveTo>
                    <a:cubicBezTo>
                      <a:pt x="309" y="1"/>
                      <a:pt x="0" y="309"/>
                      <a:pt x="0" y="680"/>
                    </a:cubicBezTo>
                    <a:cubicBezTo>
                      <a:pt x="0" y="1060"/>
                      <a:pt x="333" y="1325"/>
                      <a:pt x="672" y="1325"/>
                    </a:cubicBezTo>
                    <a:cubicBezTo>
                      <a:pt x="828" y="1325"/>
                      <a:pt x="985" y="1269"/>
                      <a:pt x="1111" y="1143"/>
                    </a:cubicBezTo>
                    <a:cubicBezTo>
                      <a:pt x="1543" y="711"/>
                      <a:pt x="1235" y="1"/>
                      <a:pt x="648"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014" name="Google Shape;14192;p96">
              <a:extLst>
                <a:ext uri="{FF2B5EF4-FFF2-40B4-BE49-F238E27FC236}">
                  <a16:creationId xmlns:a16="http://schemas.microsoft.com/office/drawing/2014/main" id="{48548D34-0D69-18F0-7562-BC2610793A64}"/>
                </a:ext>
              </a:extLst>
            </p:cNvPr>
            <p:cNvSpPr/>
            <p:nvPr/>
          </p:nvSpPr>
          <p:spPr>
            <a:xfrm>
              <a:off x="4081238" y="4142031"/>
              <a:ext cx="287050" cy="345300"/>
            </a:xfrm>
            <a:custGeom>
              <a:avLst/>
              <a:gdLst/>
              <a:ahLst/>
              <a:cxnLst/>
              <a:rect l="l" t="t" r="r" b="b"/>
              <a:pathLst>
                <a:path w="11482" h="13812" extrusionOk="0">
                  <a:moveTo>
                    <a:pt x="2655" y="418"/>
                  </a:moveTo>
                  <a:lnTo>
                    <a:pt x="2964" y="696"/>
                  </a:lnTo>
                  <a:cubicBezTo>
                    <a:pt x="2995" y="727"/>
                    <a:pt x="2995" y="757"/>
                    <a:pt x="2964" y="788"/>
                  </a:cubicBezTo>
                  <a:lnTo>
                    <a:pt x="2192" y="1652"/>
                  </a:lnTo>
                  <a:cubicBezTo>
                    <a:pt x="2192" y="1668"/>
                    <a:pt x="2177" y="1676"/>
                    <a:pt x="2161" y="1676"/>
                  </a:cubicBezTo>
                  <a:cubicBezTo>
                    <a:pt x="2146" y="1676"/>
                    <a:pt x="2130" y="1668"/>
                    <a:pt x="2130" y="1652"/>
                  </a:cubicBezTo>
                  <a:lnTo>
                    <a:pt x="1822" y="1375"/>
                  </a:lnTo>
                  <a:cubicBezTo>
                    <a:pt x="1791" y="1375"/>
                    <a:pt x="1791" y="1344"/>
                    <a:pt x="1822" y="1313"/>
                  </a:cubicBezTo>
                  <a:lnTo>
                    <a:pt x="2593" y="418"/>
                  </a:lnTo>
                  <a:close/>
                  <a:moveTo>
                    <a:pt x="3149" y="1189"/>
                  </a:moveTo>
                  <a:lnTo>
                    <a:pt x="3643" y="1652"/>
                  </a:lnTo>
                  <a:lnTo>
                    <a:pt x="3149" y="2208"/>
                  </a:lnTo>
                  <a:lnTo>
                    <a:pt x="2624" y="1776"/>
                  </a:lnTo>
                  <a:lnTo>
                    <a:pt x="3149" y="1189"/>
                  </a:lnTo>
                  <a:close/>
                  <a:moveTo>
                    <a:pt x="4167" y="3504"/>
                  </a:moveTo>
                  <a:cubicBezTo>
                    <a:pt x="4723" y="3504"/>
                    <a:pt x="5155" y="3936"/>
                    <a:pt x="5155" y="4492"/>
                  </a:cubicBezTo>
                  <a:cubicBezTo>
                    <a:pt x="5124" y="5016"/>
                    <a:pt x="4723" y="5448"/>
                    <a:pt x="4167" y="5448"/>
                  </a:cubicBezTo>
                  <a:cubicBezTo>
                    <a:pt x="3643" y="5448"/>
                    <a:pt x="3211" y="5016"/>
                    <a:pt x="3211" y="4492"/>
                  </a:cubicBezTo>
                  <a:cubicBezTo>
                    <a:pt x="3211" y="3936"/>
                    <a:pt x="3643" y="3535"/>
                    <a:pt x="4167" y="3504"/>
                  </a:cubicBezTo>
                  <a:close/>
                  <a:moveTo>
                    <a:pt x="8581" y="5788"/>
                  </a:moveTo>
                  <a:lnTo>
                    <a:pt x="9013" y="6158"/>
                  </a:lnTo>
                  <a:lnTo>
                    <a:pt x="8334" y="6930"/>
                  </a:lnTo>
                  <a:lnTo>
                    <a:pt x="7902" y="6559"/>
                  </a:lnTo>
                  <a:lnTo>
                    <a:pt x="8581" y="5788"/>
                  </a:lnTo>
                  <a:close/>
                  <a:moveTo>
                    <a:pt x="9491" y="6259"/>
                  </a:moveTo>
                  <a:cubicBezTo>
                    <a:pt x="9506" y="6259"/>
                    <a:pt x="9522" y="6266"/>
                    <a:pt x="9537" y="6282"/>
                  </a:cubicBezTo>
                  <a:lnTo>
                    <a:pt x="9846" y="6559"/>
                  </a:lnTo>
                  <a:cubicBezTo>
                    <a:pt x="9877" y="6559"/>
                    <a:pt x="9877" y="6621"/>
                    <a:pt x="9846" y="6621"/>
                  </a:cubicBezTo>
                  <a:cubicBezTo>
                    <a:pt x="9846" y="6621"/>
                    <a:pt x="8920" y="7701"/>
                    <a:pt x="8920" y="7701"/>
                  </a:cubicBezTo>
                  <a:lnTo>
                    <a:pt x="8827" y="7701"/>
                  </a:lnTo>
                  <a:lnTo>
                    <a:pt x="8519" y="7424"/>
                  </a:lnTo>
                  <a:cubicBezTo>
                    <a:pt x="8488" y="7393"/>
                    <a:pt x="8488" y="7362"/>
                    <a:pt x="8519" y="7331"/>
                  </a:cubicBezTo>
                  <a:lnTo>
                    <a:pt x="9445" y="6282"/>
                  </a:lnTo>
                  <a:cubicBezTo>
                    <a:pt x="9460" y="6266"/>
                    <a:pt x="9476" y="6259"/>
                    <a:pt x="9491" y="6259"/>
                  </a:cubicBezTo>
                  <a:close/>
                  <a:moveTo>
                    <a:pt x="2902" y="4955"/>
                  </a:moveTo>
                  <a:cubicBezTo>
                    <a:pt x="2933" y="5078"/>
                    <a:pt x="3025" y="5201"/>
                    <a:pt x="3118" y="5325"/>
                  </a:cubicBezTo>
                  <a:cubicBezTo>
                    <a:pt x="3334" y="5634"/>
                    <a:pt x="3704" y="5819"/>
                    <a:pt x="4106" y="5850"/>
                  </a:cubicBezTo>
                  <a:cubicBezTo>
                    <a:pt x="3735" y="6652"/>
                    <a:pt x="3766" y="7578"/>
                    <a:pt x="4198" y="8349"/>
                  </a:cubicBezTo>
                  <a:cubicBezTo>
                    <a:pt x="4075" y="8349"/>
                    <a:pt x="3951" y="8349"/>
                    <a:pt x="3828" y="8380"/>
                  </a:cubicBezTo>
                  <a:cubicBezTo>
                    <a:pt x="3466" y="8441"/>
                    <a:pt x="3104" y="8619"/>
                    <a:pt x="2829" y="8914"/>
                  </a:cubicBezTo>
                  <a:lnTo>
                    <a:pt x="2829" y="8914"/>
                  </a:lnTo>
                  <a:cubicBezTo>
                    <a:pt x="2527" y="8333"/>
                    <a:pt x="2346" y="7663"/>
                    <a:pt x="2346" y="7022"/>
                  </a:cubicBezTo>
                  <a:cubicBezTo>
                    <a:pt x="2346" y="6282"/>
                    <a:pt x="2532" y="5572"/>
                    <a:pt x="2902" y="4955"/>
                  </a:cubicBezTo>
                  <a:close/>
                  <a:moveTo>
                    <a:pt x="4136" y="8743"/>
                  </a:moveTo>
                  <a:cubicBezTo>
                    <a:pt x="4622" y="8743"/>
                    <a:pt x="5109" y="9013"/>
                    <a:pt x="5340" y="9553"/>
                  </a:cubicBezTo>
                  <a:lnTo>
                    <a:pt x="6112" y="11281"/>
                  </a:lnTo>
                  <a:lnTo>
                    <a:pt x="2161" y="11281"/>
                  </a:lnTo>
                  <a:lnTo>
                    <a:pt x="2933" y="9553"/>
                  </a:lnTo>
                  <a:cubicBezTo>
                    <a:pt x="3164" y="9013"/>
                    <a:pt x="3650" y="8743"/>
                    <a:pt x="4136" y="8743"/>
                  </a:cubicBezTo>
                  <a:close/>
                  <a:moveTo>
                    <a:pt x="9661" y="11682"/>
                  </a:moveTo>
                  <a:cubicBezTo>
                    <a:pt x="10216" y="11682"/>
                    <a:pt x="10710" y="12053"/>
                    <a:pt x="10833" y="12608"/>
                  </a:cubicBezTo>
                  <a:lnTo>
                    <a:pt x="10864" y="12608"/>
                  </a:lnTo>
                  <a:lnTo>
                    <a:pt x="10988" y="13102"/>
                  </a:lnTo>
                  <a:cubicBezTo>
                    <a:pt x="11019" y="13256"/>
                    <a:pt x="10895" y="13380"/>
                    <a:pt x="10772" y="13380"/>
                  </a:cubicBezTo>
                  <a:lnTo>
                    <a:pt x="742" y="13380"/>
                  </a:lnTo>
                  <a:cubicBezTo>
                    <a:pt x="587" y="13380"/>
                    <a:pt x="464" y="13256"/>
                    <a:pt x="526" y="13102"/>
                  </a:cubicBezTo>
                  <a:lnTo>
                    <a:pt x="649" y="12608"/>
                  </a:lnTo>
                  <a:cubicBezTo>
                    <a:pt x="772" y="12053"/>
                    <a:pt x="1266" y="11682"/>
                    <a:pt x="1822" y="11682"/>
                  </a:cubicBezTo>
                  <a:close/>
                  <a:moveTo>
                    <a:pt x="2584" y="0"/>
                  </a:moveTo>
                  <a:cubicBezTo>
                    <a:pt x="2457" y="0"/>
                    <a:pt x="2337" y="54"/>
                    <a:pt x="2254" y="171"/>
                  </a:cubicBezTo>
                  <a:lnTo>
                    <a:pt x="1482" y="1035"/>
                  </a:lnTo>
                  <a:cubicBezTo>
                    <a:pt x="1297" y="1220"/>
                    <a:pt x="1328" y="1498"/>
                    <a:pt x="1513" y="1683"/>
                  </a:cubicBezTo>
                  <a:lnTo>
                    <a:pt x="1822" y="1961"/>
                  </a:lnTo>
                  <a:cubicBezTo>
                    <a:pt x="1915" y="2036"/>
                    <a:pt x="2020" y="2077"/>
                    <a:pt x="2122" y="2077"/>
                  </a:cubicBezTo>
                  <a:cubicBezTo>
                    <a:pt x="2189" y="2077"/>
                    <a:pt x="2255" y="2059"/>
                    <a:pt x="2316" y="2023"/>
                  </a:cubicBezTo>
                  <a:lnTo>
                    <a:pt x="2840" y="2517"/>
                  </a:lnTo>
                  <a:lnTo>
                    <a:pt x="2748" y="2640"/>
                  </a:lnTo>
                  <a:cubicBezTo>
                    <a:pt x="2501" y="2918"/>
                    <a:pt x="2532" y="3319"/>
                    <a:pt x="2809" y="3566"/>
                  </a:cubicBezTo>
                  <a:lnTo>
                    <a:pt x="2995" y="3720"/>
                  </a:lnTo>
                  <a:cubicBezTo>
                    <a:pt x="2871" y="3905"/>
                    <a:pt x="2809" y="4121"/>
                    <a:pt x="2778" y="4307"/>
                  </a:cubicBezTo>
                  <a:cubicBezTo>
                    <a:pt x="1729" y="5788"/>
                    <a:pt x="1637" y="7732"/>
                    <a:pt x="2532" y="9306"/>
                  </a:cubicBezTo>
                  <a:lnTo>
                    <a:pt x="2532" y="9368"/>
                  </a:lnTo>
                  <a:lnTo>
                    <a:pt x="1698" y="11281"/>
                  </a:lnTo>
                  <a:cubicBezTo>
                    <a:pt x="1019" y="11343"/>
                    <a:pt x="433" y="11837"/>
                    <a:pt x="248" y="12516"/>
                  </a:cubicBezTo>
                  <a:lnTo>
                    <a:pt x="124" y="13009"/>
                  </a:lnTo>
                  <a:cubicBezTo>
                    <a:pt x="1" y="13411"/>
                    <a:pt x="310" y="13812"/>
                    <a:pt x="742" y="13812"/>
                  </a:cubicBezTo>
                  <a:lnTo>
                    <a:pt x="10772" y="13812"/>
                  </a:lnTo>
                  <a:cubicBezTo>
                    <a:pt x="11173" y="13812"/>
                    <a:pt x="11482" y="13411"/>
                    <a:pt x="11389" y="13009"/>
                  </a:cubicBezTo>
                  <a:lnTo>
                    <a:pt x="11265" y="12516"/>
                  </a:lnTo>
                  <a:cubicBezTo>
                    <a:pt x="11080" y="11806"/>
                    <a:pt x="10401" y="11281"/>
                    <a:pt x="9661" y="11281"/>
                  </a:cubicBezTo>
                  <a:lnTo>
                    <a:pt x="6574" y="11281"/>
                  </a:lnTo>
                  <a:lnTo>
                    <a:pt x="6235" y="10541"/>
                  </a:lnTo>
                  <a:lnTo>
                    <a:pt x="9568" y="10541"/>
                  </a:lnTo>
                  <a:cubicBezTo>
                    <a:pt x="9877" y="10541"/>
                    <a:pt x="10154" y="10294"/>
                    <a:pt x="10154" y="9954"/>
                  </a:cubicBezTo>
                  <a:lnTo>
                    <a:pt x="10154" y="9214"/>
                  </a:lnTo>
                  <a:cubicBezTo>
                    <a:pt x="10154" y="8905"/>
                    <a:pt x="9877" y="8658"/>
                    <a:pt x="9568" y="8658"/>
                  </a:cubicBezTo>
                  <a:lnTo>
                    <a:pt x="8395" y="8658"/>
                  </a:lnTo>
                  <a:cubicBezTo>
                    <a:pt x="8383" y="8654"/>
                    <a:pt x="8371" y="8653"/>
                    <a:pt x="8359" y="8653"/>
                  </a:cubicBezTo>
                  <a:cubicBezTo>
                    <a:pt x="8191" y="8653"/>
                    <a:pt x="8191" y="9034"/>
                    <a:pt x="8359" y="9034"/>
                  </a:cubicBezTo>
                  <a:cubicBezTo>
                    <a:pt x="8371" y="9034"/>
                    <a:pt x="8383" y="9032"/>
                    <a:pt x="8395" y="9028"/>
                  </a:cubicBezTo>
                  <a:lnTo>
                    <a:pt x="9568" y="9028"/>
                  </a:lnTo>
                  <a:cubicBezTo>
                    <a:pt x="9661" y="9028"/>
                    <a:pt x="9753" y="9121"/>
                    <a:pt x="9753" y="9214"/>
                  </a:cubicBezTo>
                  <a:lnTo>
                    <a:pt x="9753" y="9954"/>
                  </a:lnTo>
                  <a:cubicBezTo>
                    <a:pt x="9753" y="10047"/>
                    <a:pt x="9661" y="10139"/>
                    <a:pt x="9568" y="10139"/>
                  </a:cubicBezTo>
                  <a:lnTo>
                    <a:pt x="6050" y="10139"/>
                  </a:lnTo>
                  <a:lnTo>
                    <a:pt x="5710" y="9399"/>
                  </a:lnTo>
                  <a:cubicBezTo>
                    <a:pt x="5680" y="9275"/>
                    <a:pt x="5587" y="9152"/>
                    <a:pt x="5525" y="9059"/>
                  </a:cubicBezTo>
                  <a:lnTo>
                    <a:pt x="7624" y="9059"/>
                  </a:lnTo>
                  <a:cubicBezTo>
                    <a:pt x="7636" y="9063"/>
                    <a:pt x="7647" y="9064"/>
                    <a:pt x="7658" y="9064"/>
                  </a:cubicBezTo>
                  <a:cubicBezTo>
                    <a:pt x="7828" y="9064"/>
                    <a:pt x="7828" y="8653"/>
                    <a:pt x="7658" y="8653"/>
                  </a:cubicBezTo>
                  <a:cubicBezTo>
                    <a:pt x="7647" y="8653"/>
                    <a:pt x="7636" y="8655"/>
                    <a:pt x="7624" y="8658"/>
                  </a:cubicBezTo>
                  <a:lnTo>
                    <a:pt x="5093" y="8658"/>
                  </a:lnTo>
                  <a:cubicBezTo>
                    <a:pt x="5001" y="8596"/>
                    <a:pt x="4908" y="8535"/>
                    <a:pt x="4785" y="8504"/>
                  </a:cubicBezTo>
                  <a:cubicBezTo>
                    <a:pt x="4167" y="7732"/>
                    <a:pt x="4075" y="6652"/>
                    <a:pt x="4630" y="5788"/>
                  </a:cubicBezTo>
                  <a:cubicBezTo>
                    <a:pt x="4785" y="5757"/>
                    <a:pt x="4939" y="5664"/>
                    <a:pt x="5093" y="5541"/>
                  </a:cubicBezTo>
                  <a:lnTo>
                    <a:pt x="6698" y="6961"/>
                  </a:lnTo>
                  <a:cubicBezTo>
                    <a:pt x="6828" y="7062"/>
                    <a:pt x="6985" y="7116"/>
                    <a:pt x="7141" y="7116"/>
                  </a:cubicBezTo>
                  <a:cubicBezTo>
                    <a:pt x="7318" y="7116"/>
                    <a:pt x="7493" y="7046"/>
                    <a:pt x="7624" y="6899"/>
                  </a:cubicBezTo>
                  <a:lnTo>
                    <a:pt x="7655" y="6868"/>
                  </a:lnTo>
                  <a:lnTo>
                    <a:pt x="8118" y="7269"/>
                  </a:lnTo>
                  <a:cubicBezTo>
                    <a:pt x="8087" y="7300"/>
                    <a:pt x="8087" y="7362"/>
                    <a:pt x="8118" y="7393"/>
                  </a:cubicBezTo>
                  <a:cubicBezTo>
                    <a:pt x="8118" y="7516"/>
                    <a:pt x="8179" y="7640"/>
                    <a:pt x="8272" y="7732"/>
                  </a:cubicBezTo>
                  <a:lnTo>
                    <a:pt x="8581" y="8010"/>
                  </a:lnTo>
                  <a:cubicBezTo>
                    <a:pt x="8661" y="8077"/>
                    <a:pt x="8758" y="8109"/>
                    <a:pt x="8858" y="8109"/>
                  </a:cubicBezTo>
                  <a:cubicBezTo>
                    <a:pt x="8989" y="8109"/>
                    <a:pt x="9123" y="8053"/>
                    <a:pt x="9229" y="7948"/>
                  </a:cubicBezTo>
                  <a:lnTo>
                    <a:pt x="10154" y="6868"/>
                  </a:lnTo>
                  <a:cubicBezTo>
                    <a:pt x="10309" y="6683"/>
                    <a:pt x="10309" y="6405"/>
                    <a:pt x="10124" y="6251"/>
                  </a:cubicBezTo>
                  <a:lnTo>
                    <a:pt x="9784" y="5973"/>
                  </a:lnTo>
                  <a:cubicBezTo>
                    <a:pt x="9702" y="5891"/>
                    <a:pt x="9592" y="5850"/>
                    <a:pt x="9482" y="5850"/>
                  </a:cubicBezTo>
                  <a:cubicBezTo>
                    <a:pt x="9428" y="5850"/>
                    <a:pt x="9373" y="5860"/>
                    <a:pt x="9321" y="5880"/>
                  </a:cubicBezTo>
                  <a:lnTo>
                    <a:pt x="8827" y="5448"/>
                  </a:lnTo>
                  <a:lnTo>
                    <a:pt x="8858" y="5448"/>
                  </a:lnTo>
                  <a:cubicBezTo>
                    <a:pt x="9105" y="5171"/>
                    <a:pt x="9074" y="4739"/>
                    <a:pt x="8797" y="4492"/>
                  </a:cubicBezTo>
                  <a:lnTo>
                    <a:pt x="6328" y="2362"/>
                  </a:lnTo>
                  <a:cubicBezTo>
                    <a:pt x="6287" y="2322"/>
                    <a:pt x="6242" y="2305"/>
                    <a:pt x="6199" y="2305"/>
                  </a:cubicBezTo>
                  <a:cubicBezTo>
                    <a:pt x="6044" y="2305"/>
                    <a:pt x="5912" y="2519"/>
                    <a:pt x="6081" y="2640"/>
                  </a:cubicBezTo>
                  <a:lnTo>
                    <a:pt x="8519" y="4800"/>
                  </a:lnTo>
                  <a:cubicBezTo>
                    <a:pt x="8642" y="4893"/>
                    <a:pt x="8642" y="5047"/>
                    <a:pt x="8550" y="5171"/>
                  </a:cubicBezTo>
                  <a:lnTo>
                    <a:pt x="7315" y="6590"/>
                  </a:lnTo>
                  <a:cubicBezTo>
                    <a:pt x="7266" y="6656"/>
                    <a:pt x="7189" y="6687"/>
                    <a:pt x="7115" y="6687"/>
                  </a:cubicBezTo>
                  <a:cubicBezTo>
                    <a:pt x="7051" y="6687"/>
                    <a:pt x="6988" y="6664"/>
                    <a:pt x="6945" y="6621"/>
                  </a:cubicBezTo>
                  <a:lnTo>
                    <a:pt x="5340" y="5201"/>
                  </a:lnTo>
                  <a:lnTo>
                    <a:pt x="5340" y="5171"/>
                  </a:lnTo>
                  <a:cubicBezTo>
                    <a:pt x="5951" y="4160"/>
                    <a:pt x="5130" y="3095"/>
                    <a:pt x="4172" y="3095"/>
                  </a:cubicBezTo>
                  <a:cubicBezTo>
                    <a:pt x="3872" y="3095"/>
                    <a:pt x="3559" y="3200"/>
                    <a:pt x="3272" y="3442"/>
                  </a:cubicBezTo>
                  <a:lnTo>
                    <a:pt x="3087" y="3257"/>
                  </a:lnTo>
                  <a:cubicBezTo>
                    <a:pt x="2964" y="3165"/>
                    <a:pt x="2964" y="3010"/>
                    <a:pt x="3056" y="2887"/>
                  </a:cubicBezTo>
                  <a:cubicBezTo>
                    <a:pt x="3056" y="2887"/>
                    <a:pt x="4322" y="1467"/>
                    <a:pt x="4322" y="1467"/>
                  </a:cubicBezTo>
                  <a:cubicBezTo>
                    <a:pt x="4375" y="1413"/>
                    <a:pt x="4450" y="1380"/>
                    <a:pt x="4521" y="1380"/>
                  </a:cubicBezTo>
                  <a:cubicBezTo>
                    <a:pt x="4573" y="1380"/>
                    <a:pt x="4622" y="1398"/>
                    <a:pt x="4661" y="1436"/>
                  </a:cubicBezTo>
                  <a:lnTo>
                    <a:pt x="5463" y="2146"/>
                  </a:lnTo>
                  <a:cubicBezTo>
                    <a:pt x="5510" y="2186"/>
                    <a:pt x="5559" y="2203"/>
                    <a:pt x="5604" y="2203"/>
                  </a:cubicBezTo>
                  <a:cubicBezTo>
                    <a:pt x="5766" y="2203"/>
                    <a:pt x="5886" y="1983"/>
                    <a:pt x="5741" y="1838"/>
                  </a:cubicBezTo>
                  <a:lnTo>
                    <a:pt x="4939" y="1128"/>
                  </a:lnTo>
                  <a:cubicBezTo>
                    <a:pt x="4814" y="1031"/>
                    <a:pt x="4664" y="983"/>
                    <a:pt x="4514" y="983"/>
                  </a:cubicBezTo>
                  <a:cubicBezTo>
                    <a:pt x="4331" y="983"/>
                    <a:pt x="4149" y="1054"/>
                    <a:pt x="4013" y="1189"/>
                  </a:cubicBezTo>
                  <a:lnTo>
                    <a:pt x="3890" y="1313"/>
                  </a:lnTo>
                  <a:lnTo>
                    <a:pt x="3365" y="850"/>
                  </a:lnTo>
                  <a:cubicBezTo>
                    <a:pt x="3365" y="819"/>
                    <a:pt x="3365" y="757"/>
                    <a:pt x="3365" y="696"/>
                  </a:cubicBezTo>
                  <a:cubicBezTo>
                    <a:pt x="3365" y="572"/>
                    <a:pt x="3303" y="480"/>
                    <a:pt x="3211" y="387"/>
                  </a:cubicBezTo>
                  <a:lnTo>
                    <a:pt x="2902" y="109"/>
                  </a:lnTo>
                  <a:cubicBezTo>
                    <a:pt x="2803" y="39"/>
                    <a:pt x="2691" y="0"/>
                    <a:pt x="258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020" name="Google Shape;10182;p87">
            <a:extLst>
              <a:ext uri="{FF2B5EF4-FFF2-40B4-BE49-F238E27FC236}">
                <a16:creationId xmlns:a16="http://schemas.microsoft.com/office/drawing/2014/main" id="{2167F303-45CE-4CA1-FB28-D14B4D694DA5}"/>
              </a:ext>
            </a:extLst>
          </p:cNvPr>
          <p:cNvGrpSpPr/>
          <p:nvPr/>
        </p:nvGrpSpPr>
        <p:grpSpPr>
          <a:xfrm>
            <a:off x="9901600" y="3455307"/>
            <a:ext cx="750773" cy="754759"/>
            <a:chOff x="7098912" y="1969392"/>
            <a:chExt cx="359651" cy="361560"/>
          </a:xfrm>
          <a:solidFill>
            <a:schemeClr val="accent2"/>
          </a:solidFill>
        </p:grpSpPr>
        <p:sp>
          <p:nvSpPr>
            <p:cNvPr id="1021" name="Google Shape;10183;p87">
              <a:extLst>
                <a:ext uri="{FF2B5EF4-FFF2-40B4-BE49-F238E27FC236}">
                  <a16:creationId xmlns:a16="http://schemas.microsoft.com/office/drawing/2014/main" id="{30E03029-A51F-473D-2C62-80DD83EF0377}"/>
                </a:ext>
              </a:extLst>
            </p:cNvPr>
            <p:cNvSpPr/>
            <p:nvPr/>
          </p:nvSpPr>
          <p:spPr>
            <a:xfrm>
              <a:off x="7098912" y="2127607"/>
              <a:ext cx="134567" cy="202582"/>
            </a:xfrm>
            <a:custGeom>
              <a:avLst/>
              <a:gdLst/>
              <a:ahLst/>
              <a:cxnLst/>
              <a:rect l="l" t="t" r="r" b="b"/>
              <a:pathLst>
                <a:path w="4228" h="6365" extrusionOk="0">
                  <a:moveTo>
                    <a:pt x="2108" y="331"/>
                  </a:moveTo>
                  <a:cubicBezTo>
                    <a:pt x="2153" y="331"/>
                    <a:pt x="2198" y="334"/>
                    <a:pt x="2239" y="340"/>
                  </a:cubicBezTo>
                  <a:cubicBezTo>
                    <a:pt x="2978" y="399"/>
                    <a:pt x="3537" y="1042"/>
                    <a:pt x="3537" y="1780"/>
                  </a:cubicBezTo>
                  <a:cubicBezTo>
                    <a:pt x="3537" y="2483"/>
                    <a:pt x="3704" y="3138"/>
                    <a:pt x="3847" y="3483"/>
                  </a:cubicBezTo>
                  <a:lnTo>
                    <a:pt x="3847" y="3495"/>
                  </a:lnTo>
                  <a:cubicBezTo>
                    <a:pt x="3656" y="3602"/>
                    <a:pt x="3335" y="3793"/>
                    <a:pt x="2787" y="3912"/>
                  </a:cubicBezTo>
                  <a:lnTo>
                    <a:pt x="2787" y="3864"/>
                  </a:lnTo>
                  <a:lnTo>
                    <a:pt x="2787" y="3531"/>
                  </a:lnTo>
                  <a:cubicBezTo>
                    <a:pt x="3001" y="3412"/>
                    <a:pt x="3180" y="3233"/>
                    <a:pt x="3299" y="3007"/>
                  </a:cubicBezTo>
                  <a:cubicBezTo>
                    <a:pt x="3537" y="2590"/>
                    <a:pt x="3454" y="2066"/>
                    <a:pt x="3108" y="1745"/>
                  </a:cubicBezTo>
                  <a:cubicBezTo>
                    <a:pt x="2870" y="1518"/>
                    <a:pt x="2430" y="1245"/>
                    <a:pt x="1727" y="1245"/>
                  </a:cubicBezTo>
                  <a:cubicBezTo>
                    <a:pt x="1680" y="1245"/>
                    <a:pt x="1632" y="1268"/>
                    <a:pt x="1608" y="1292"/>
                  </a:cubicBezTo>
                  <a:lnTo>
                    <a:pt x="1251" y="1649"/>
                  </a:lnTo>
                  <a:cubicBezTo>
                    <a:pt x="1192" y="1709"/>
                    <a:pt x="1192" y="1816"/>
                    <a:pt x="1251" y="1888"/>
                  </a:cubicBezTo>
                  <a:cubicBezTo>
                    <a:pt x="1281" y="1917"/>
                    <a:pt x="1323" y="1932"/>
                    <a:pt x="1366" y="1932"/>
                  </a:cubicBezTo>
                  <a:cubicBezTo>
                    <a:pt x="1409" y="1932"/>
                    <a:pt x="1454" y="1917"/>
                    <a:pt x="1489" y="1888"/>
                  </a:cubicBezTo>
                  <a:lnTo>
                    <a:pt x="1799" y="1578"/>
                  </a:lnTo>
                  <a:cubicBezTo>
                    <a:pt x="2239" y="1590"/>
                    <a:pt x="2608" y="1721"/>
                    <a:pt x="2882" y="1983"/>
                  </a:cubicBezTo>
                  <a:cubicBezTo>
                    <a:pt x="3120" y="2185"/>
                    <a:pt x="3180" y="2542"/>
                    <a:pt x="3025" y="2828"/>
                  </a:cubicBezTo>
                  <a:cubicBezTo>
                    <a:pt x="2823" y="3173"/>
                    <a:pt x="2466" y="3376"/>
                    <a:pt x="2085" y="3376"/>
                  </a:cubicBezTo>
                  <a:cubicBezTo>
                    <a:pt x="1489" y="3376"/>
                    <a:pt x="1013" y="2900"/>
                    <a:pt x="1013" y="2304"/>
                  </a:cubicBezTo>
                  <a:cubicBezTo>
                    <a:pt x="1013" y="2209"/>
                    <a:pt x="942" y="2138"/>
                    <a:pt x="846" y="2138"/>
                  </a:cubicBezTo>
                  <a:cubicBezTo>
                    <a:pt x="763" y="2138"/>
                    <a:pt x="680" y="2209"/>
                    <a:pt x="680" y="2304"/>
                  </a:cubicBezTo>
                  <a:cubicBezTo>
                    <a:pt x="680" y="2828"/>
                    <a:pt x="965" y="3292"/>
                    <a:pt x="1394" y="3519"/>
                  </a:cubicBezTo>
                  <a:lnTo>
                    <a:pt x="1394" y="3852"/>
                  </a:lnTo>
                  <a:lnTo>
                    <a:pt x="1394" y="3900"/>
                  </a:lnTo>
                  <a:cubicBezTo>
                    <a:pt x="834" y="3781"/>
                    <a:pt x="501" y="3602"/>
                    <a:pt x="370" y="3495"/>
                  </a:cubicBezTo>
                  <a:cubicBezTo>
                    <a:pt x="370" y="3495"/>
                    <a:pt x="358" y="3495"/>
                    <a:pt x="370" y="3483"/>
                  </a:cubicBezTo>
                  <a:cubicBezTo>
                    <a:pt x="525" y="3138"/>
                    <a:pt x="680" y="2483"/>
                    <a:pt x="680" y="1780"/>
                  </a:cubicBezTo>
                  <a:cubicBezTo>
                    <a:pt x="680" y="1042"/>
                    <a:pt x="1251" y="399"/>
                    <a:pt x="1977" y="340"/>
                  </a:cubicBezTo>
                  <a:cubicBezTo>
                    <a:pt x="2019" y="334"/>
                    <a:pt x="2064" y="331"/>
                    <a:pt x="2108" y="331"/>
                  </a:cubicBezTo>
                  <a:close/>
                  <a:moveTo>
                    <a:pt x="2442" y="3662"/>
                  </a:moveTo>
                  <a:lnTo>
                    <a:pt x="2442" y="3852"/>
                  </a:lnTo>
                  <a:cubicBezTo>
                    <a:pt x="2442" y="4043"/>
                    <a:pt x="2549" y="4221"/>
                    <a:pt x="2727" y="4316"/>
                  </a:cubicBezTo>
                  <a:lnTo>
                    <a:pt x="2823" y="4376"/>
                  </a:lnTo>
                  <a:cubicBezTo>
                    <a:pt x="2680" y="4626"/>
                    <a:pt x="2382" y="4793"/>
                    <a:pt x="2073" y="4793"/>
                  </a:cubicBezTo>
                  <a:cubicBezTo>
                    <a:pt x="1751" y="4793"/>
                    <a:pt x="1477" y="4626"/>
                    <a:pt x="1311" y="4376"/>
                  </a:cubicBezTo>
                  <a:lnTo>
                    <a:pt x="1418" y="4316"/>
                  </a:lnTo>
                  <a:cubicBezTo>
                    <a:pt x="1596" y="4221"/>
                    <a:pt x="1692" y="4043"/>
                    <a:pt x="1692" y="3852"/>
                  </a:cubicBezTo>
                  <a:lnTo>
                    <a:pt x="1692" y="3662"/>
                  </a:lnTo>
                  <a:cubicBezTo>
                    <a:pt x="1811" y="3685"/>
                    <a:pt x="1930" y="3709"/>
                    <a:pt x="2073" y="3709"/>
                  </a:cubicBezTo>
                  <a:cubicBezTo>
                    <a:pt x="2192" y="3709"/>
                    <a:pt x="2323" y="3685"/>
                    <a:pt x="2442" y="3662"/>
                  </a:cubicBezTo>
                  <a:close/>
                  <a:moveTo>
                    <a:pt x="2096" y="0"/>
                  </a:moveTo>
                  <a:cubicBezTo>
                    <a:pt x="2040" y="0"/>
                    <a:pt x="1983" y="6"/>
                    <a:pt x="1930" y="18"/>
                  </a:cubicBezTo>
                  <a:cubicBezTo>
                    <a:pt x="1037" y="102"/>
                    <a:pt x="334" y="875"/>
                    <a:pt x="334" y="1780"/>
                  </a:cubicBezTo>
                  <a:cubicBezTo>
                    <a:pt x="334" y="2435"/>
                    <a:pt x="180" y="3042"/>
                    <a:pt x="60" y="3364"/>
                  </a:cubicBezTo>
                  <a:cubicBezTo>
                    <a:pt x="1" y="3507"/>
                    <a:pt x="37" y="3673"/>
                    <a:pt x="180" y="3781"/>
                  </a:cubicBezTo>
                  <a:cubicBezTo>
                    <a:pt x="311" y="3888"/>
                    <a:pt x="596" y="4043"/>
                    <a:pt x="1037" y="4162"/>
                  </a:cubicBezTo>
                  <a:lnTo>
                    <a:pt x="382" y="4495"/>
                  </a:lnTo>
                  <a:cubicBezTo>
                    <a:pt x="144" y="4614"/>
                    <a:pt x="1" y="4852"/>
                    <a:pt x="1" y="5114"/>
                  </a:cubicBezTo>
                  <a:lnTo>
                    <a:pt x="1" y="6209"/>
                  </a:lnTo>
                  <a:cubicBezTo>
                    <a:pt x="1" y="6293"/>
                    <a:pt x="72" y="6364"/>
                    <a:pt x="156" y="6364"/>
                  </a:cubicBezTo>
                  <a:cubicBezTo>
                    <a:pt x="251" y="6364"/>
                    <a:pt x="322" y="6293"/>
                    <a:pt x="322" y="6209"/>
                  </a:cubicBezTo>
                  <a:lnTo>
                    <a:pt x="322" y="5114"/>
                  </a:lnTo>
                  <a:cubicBezTo>
                    <a:pt x="322" y="4983"/>
                    <a:pt x="394" y="4852"/>
                    <a:pt x="537" y="4793"/>
                  </a:cubicBezTo>
                  <a:lnTo>
                    <a:pt x="1049" y="4519"/>
                  </a:lnTo>
                  <a:cubicBezTo>
                    <a:pt x="1275" y="4900"/>
                    <a:pt x="1680" y="5138"/>
                    <a:pt x="2108" y="5138"/>
                  </a:cubicBezTo>
                  <a:cubicBezTo>
                    <a:pt x="2561" y="5138"/>
                    <a:pt x="2942" y="4900"/>
                    <a:pt x="3168" y="4519"/>
                  </a:cubicBezTo>
                  <a:lnTo>
                    <a:pt x="3692" y="4793"/>
                  </a:lnTo>
                  <a:cubicBezTo>
                    <a:pt x="3811" y="4852"/>
                    <a:pt x="3894" y="4983"/>
                    <a:pt x="3894" y="5114"/>
                  </a:cubicBezTo>
                  <a:lnTo>
                    <a:pt x="3894" y="6209"/>
                  </a:lnTo>
                  <a:cubicBezTo>
                    <a:pt x="3894" y="6293"/>
                    <a:pt x="3966" y="6364"/>
                    <a:pt x="4061" y="6364"/>
                  </a:cubicBezTo>
                  <a:cubicBezTo>
                    <a:pt x="4144" y="6364"/>
                    <a:pt x="4228" y="6293"/>
                    <a:pt x="4228" y="6209"/>
                  </a:cubicBezTo>
                  <a:lnTo>
                    <a:pt x="4228" y="5114"/>
                  </a:lnTo>
                  <a:cubicBezTo>
                    <a:pt x="4192" y="4852"/>
                    <a:pt x="4049" y="4614"/>
                    <a:pt x="3811" y="4495"/>
                  </a:cubicBezTo>
                  <a:lnTo>
                    <a:pt x="3156" y="4162"/>
                  </a:lnTo>
                  <a:cubicBezTo>
                    <a:pt x="3597" y="4043"/>
                    <a:pt x="3870" y="3888"/>
                    <a:pt x="4013" y="3781"/>
                  </a:cubicBezTo>
                  <a:cubicBezTo>
                    <a:pt x="4156" y="3685"/>
                    <a:pt x="4192" y="3507"/>
                    <a:pt x="4132" y="3364"/>
                  </a:cubicBezTo>
                  <a:cubicBezTo>
                    <a:pt x="4001" y="3042"/>
                    <a:pt x="3847" y="2435"/>
                    <a:pt x="3847" y="1780"/>
                  </a:cubicBezTo>
                  <a:cubicBezTo>
                    <a:pt x="3847" y="875"/>
                    <a:pt x="3156" y="90"/>
                    <a:pt x="2263" y="18"/>
                  </a:cubicBezTo>
                  <a:cubicBezTo>
                    <a:pt x="2210" y="6"/>
                    <a:pt x="2153" y="0"/>
                    <a:pt x="2096"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2" name="Google Shape;10184;p87">
              <a:extLst>
                <a:ext uri="{FF2B5EF4-FFF2-40B4-BE49-F238E27FC236}">
                  <a16:creationId xmlns:a16="http://schemas.microsoft.com/office/drawing/2014/main" id="{EA4AD696-CEFB-5D01-AFFE-5725BEBBC8E5}"/>
                </a:ext>
              </a:extLst>
            </p:cNvPr>
            <p:cNvSpPr/>
            <p:nvPr/>
          </p:nvSpPr>
          <p:spPr>
            <a:xfrm>
              <a:off x="7120141" y="2297184"/>
              <a:ext cx="10662" cy="33005"/>
            </a:xfrm>
            <a:custGeom>
              <a:avLst/>
              <a:gdLst/>
              <a:ahLst/>
              <a:cxnLst/>
              <a:rect l="l" t="t" r="r" b="b"/>
              <a:pathLst>
                <a:path w="335" h="1037" extrusionOk="0">
                  <a:moveTo>
                    <a:pt x="167" y="0"/>
                  </a:moveTo>
                  <a:cubicBezTo>
                    <a:pt x="72" y="0"/>
                    <a:pt x="1" y="72"/>
                    <a:pt x="1" y="167"/>
                  </a:cubicBezTo>
                  <a:lnTo>
                    <a:pt x="1" y="881"/>
                  </a:lnTo>
                  <a:cubicBezTo>
                    <a:pt x="1" y="965"/>
                    <a:pt x="72" y="1036"/>
                    <a:pt x="167" y="1036"/>
                  </a:cubicBezTo>
                  <a:cubicBezTo>
                    <a:pt x="251" y="1036"/>
                    <a:pt x="334" y="965"/>
                    <a:pt x="334" y="881"/>
                  </a:cubicBezTo>
                  <a:lnTo>
                    <a:pt x="334" y="167"/>
                  </a:lnTo>
                  <a:cubicBezTo>
                    <a:pt x="334" y="72"/>
                    <a:pt x="251" y="0"/>
                    <a:pt x="167"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3" name="Google Shape;10185;p87">
              <a:extLst>
                <a:ext uri="{FF2B5EF4-FFF2-40B4-BE49-F238E27FC236}">
                  <a16:creationId xmlns:a16="http://schemas.microsoft.com/office/drawing/2014/main" id="{5751E46F-0D60-245A-9BA5-44541AB2DDD2}"/>
                </a:ext>
              </a:extLst>
            </p:cNvPr>
            <p:cNvSpPr/>
            <p:nvPr/>
          </p:nvSpPr>
          <p:spPr>
            <a:xfrm>
              <a:off x="7199360" y="2297184"/>
              <a:ext cx="10248" cy="33005"/>
            </a:xfrm>
            <a:custGeom>
              <a:avLst/>
              <a:gdLst/>
              <a:ahLst/>
              <a:cxnLst/>
              <a:rect l="l" t="t" r="r" b="b"/>
              <a:pathLst>
                <a:path w="322" h="1037" extrusionOk="0">
                  <a:moveTo>
                    <a:pt x="167" y="0"/>
                  </a:moveTo>
                  <a:cubicBezTo>
                    <a:pt x="72" y="0"/>
                    <a:pt x="0" y="72"/>
                    <a:pt x="0" y="167"/>
                  </a:cubicBezTo>
                  <a:lnTo>
                    <a:pt x="0" y="881"/>
                  </a:lnTo>
                  <a:cubicBezTo>
                    <a:pt x="0" y="965"/>
                    <a:pt x="72" y="1036"/>
                    <a:pt x="167" y="1036"/>
                  </a:cubicBezTo>
                  <a:cubicBezTo>
                    <a:pt x="250" y="1036"/>
                    <a:pt x="322" y="965"/>
                    <a:pt x="322" y="881"/>
                  </a:cubicBezTo>
                  <a:lnTo>
                    <a:pt x="322" y="167"/>
                  </a:lnTo>
                  <a:cubicBezTo>
                    <a:pt x="322" y="72"/>
                    <a:pt x="250" y="0"/>
                    <a:pt x="167"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4" name="Google Shape;10186;p87">
              <a:extLst>
                <a:ext uri="{FF2B5EF4-FFF2-40B4-BE49-F238E27FC236}">
                  <a16:creationId xmlns:a16="http://schemas.microsoft.com/office/drawing/2014/main" id="{D99778DE-361B-CC2F-D4DF-8E36445F2F47}"/>
                </a:ext>
              </a:extLst>
            </p:cNvPr>
            <p:cNvSpPr/>
            <p:nvPr/>
          </p:nvSpPr>
          <p:spPr>
            <a:xfrm>
              <a:off x="7357001" y="2165704"/>
              <a:ext cx="56876" cy="17823"/>
            </a:xfrm>
            <a:custGeom>
              <a:avLst/>
              <a:gdLst/>
              <a:ahLst/>
              <a:cxnLst/>
              <a:rect l="l" t="t" r="r" b="b"/>
              <a:pathLst>
                <a:path w="1787" h="560" extrusionOk="0">
                  <a:moveTo>
                    <a:pt x="630" y="0"/>
                  </a:moveTo>
                  <a:cubicBezTo>
                    <a:pt x="478" y="0"/>
                    <a:pt x="311" y="14"/>
                    <a:pt x="131" y="48"/>
                  </a:cubicBezTo>
                  <a:cubicBezTo>
                    <a:pt x="60" y="71"/>
                    <a:pt x="0" y="143"/>
                    <a:pt x="0" y="214"/>
                  </a:cubicBezTo>
                  <a:lnTo>
                    <a:pt x="0" y="393"/>
                  </a:lnTo>
                  <a:cubicBezTo>
                    <a:pt x="0" y="488"/>
                    <a:pt x="72" y="560"/>
                    <a:pt x="167" y="560"/>
                  </a:cubicBezTo>
                  <a:cubicBezTo>
                    <a:pt x="250" y="560"/>
                    <a:pt x="322" y="488"/>
                    <a:pt x="322" y="393"/>
                  </a:cubicBezTo>
                  <a:lnTo>
                    <a:pt x="322" y="345"/>
                  </a:lnTo>
                  <a:cubicBezTo>
                    <a:pt x="436" y="334"/>
                    <a:pt x="543" y="328"/>
                    <a:pt x="642" y="328"/>
                  </a:cubicBezTo>
                  <a:cubicBezTo>
                    <a:pt x="851" y="328"/>
                    <a:pt x="1022" y="352"/>
                    <a:pt x="1143" y="393"/>
                  </a:cubicBezTo>
                  <a:cubicBezTo>
                    <a:pt x="1369" y="452"/>
                    <a:pt x="1488" y="524"/>
                    <a:pt x="1488" y="524"/>
                  </a:cubicBezTo>
                  <a:cubicBezTo>
                    <a:pt x="1512" y="548"/>
                    <a:pt x="1548" y="560"/>
                    <a:pt x="1572" y="560"/>
                  </a:cubicBezTo>
                  <a:cubicBezTo>
                    <a:pt x="1631" y="560"/>
                    <a:pt x="1679" y="524"/>
                    <a:pt x="1715" y="488"/>
                  </a:cubicBezTo>
                  <a:cubicBezTo>
                    <a:pt x="1786" y="405"/>
                    <a:pt x="1762" y="310"/>
                    <a:pt x="1679" y="262"/>
                  </a:cubicBezTo>
                  <a:cubicBezTo>
                    <a:pt x="1660" y="252"/>
                    <a:pt x="1280" y="0"/>
                    <a:pt x="63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5" name="Google Shape;10187;p87">
              <a:extLst>
                <a:ext uri="{FF2B5EF4-FFF2-40B4-BE49-F238E27FC236}">
                  <a16:creationId xmlns:a16="http://schemas.microsoft.com/office/drawing/2014/main" id="{8517D640-757E-8028-C883-19BFE2FD2DE5}"/>
                </a:ext>
              </a:extLst>
            </p:cNvPr>
            <p:cNvSpPr/>
            <p:nvPr/>
          </p:nvSpPr>
          <p:spPr>
            <a:xfrm>
              <a:off x="7312666" y="2133113"/>
              <a:ext cx="145897" cy="197840"/>
            </a:xfrm>
            <a:custGeom>
              <a:avLst/>
              <a:gdLst/>
              <a:ahLst/>
              <a:cxnLst/>
              <a:rect l="l" t="t" r="r" b="b"/>
              <a:pathLst>
                <a:path w="4584" h="6216" extrusionOk="0">
                  <a:moveTo>
                    <a:pt x="3536" y="345"/>
                  </a:moveTo>
                  <a:lnTo>
                    <a:pt x="3536" y="1167"/>
                  </a:lnTo>
                  <a:cubicBezTo>
                    <a:pt x="3536" y="1298"/>
                    <a:pt x="3512" y="1453"/>
                    <a:pt x="3453" y="1572"/>
                  </a:cubicBezTo>
                  <a:lnTo>
                    <a:pt x="3393" y="1703"/>
                  </a:lnTo>
                  <a:cubicBezTo>
                    <a:pt x="3370" y="1726"/>
                    <a:pt x="3370" y="1750"/>
                    <a:pt x="3370" y="1774"/>
                  </a:cubicBezTo>
                  <a:lnTo>
                    <a:pt x="3370" y="2131"/>
                  </a:lnTo>
                  <a:cubicBezTo>
                    <a:pt x="3358" y="2417"/>
                    <a:pt x="3239" y="2703"/>
                    <a:pt x="3036" y="2905"/>
                  </a:cubicBezTo>
                  <a:cubicBezTo>
                    <a:pt x="2834" y="3108"/>
                    <a:pt x="2568" y="3204"/>
                    <a:pt x="2288" y="3204"/>
                  </a:cubicBezTo>
                  <a:cubicBezTo>
                    <a:pt x="2271" y="3204"/>
                    <a:pt x="2255" y="3203"/>
                    <a:pt x="2238" y="3203"/>
                  </a:cubicBezTo>
                  <a:cubicBezTo>
                    <a:pt x="1667" y="3191"/>
                    <a:pt x="1203" y="2679"/>
                    <a:pt x="1203" y="2072"/>
                  </a:cubicBezTo>
                  <a:lnTo>
                    <a:pt x="1203" y="1774"/>
                  </a:lnTo>
                  <a:cubicBezTo>
                    <a:pt x="1203" y="1750"/>
                    <a:pt x="1203" y="1726"/>
                    <a:pt x="1191" y="1703"/>
                  </a:cubicBezTo>
                  <a:lnTo>
                    <a:pt x="1131" y="1572"/>
                  </a:lnTo>
                  <a:cubicBezTo>
                    <a:pt x="1072" y="1453"/>
                    <a:pt x="1036" y="1298"/>
                    <a:pt x="1036" y="1167"/>
                  </a:cubicBezTo>
                  <a:cubicBezTo>
                    <a:pt x="1036" y="702"/>
                    <a:pt x="1405" y="345"/>
                    <a:pt x="1857" y="345"/>
                  </a:cubicBezTo>
                  <a:close/>
                  <a:moveTo>
                    <a:pt x="1726" y="3417"/>
                  </a:moveTo>
                  <a:cubicBezTo>
                    <a:pt x="1869" y="3489"/>
                    <a:pt x="2048" y="3512"/>
                    <a:pt x="2227" y="3536"/>
                  </a:cubicBezTo>
                  <a:lnTo>
                    <a:pt x="2274" y="3536"/>
                  </a:lnTo>
                  <a:cubicBezTo>
                    <a:pt x="2465" y="3536"/>
                    <a:pt x="2643" y="3489"/>
                    <a:pt x="2822" y="3429"/>
                  </a:cubicBezTo>
                  <a:lnTo>
                    <a:pt x="2822" y="3655"/>
                  </a:lnTo>
                  <a:cubicBezTo>
                    <a:pt x="2822" y="3691"/>
                    <a:pt x="2834" y="3750"/>
                    <a:pt x="2834" y="3798"/>
                  </a:cubicBezTo>
                  <a:lnTo>
                    <a:pt x="2274" y="4227"/>
                  </a:lnTo>
                  <a:lnTo>
                    <a:pt x="1703" y="3798"/>
                  </a:lnTo>
                  <a:cubicBezTo>
                    <a:pt x="1726" y="3750"/>
                    <a:pt x="1726" y="3715"/>
                    <a:pt x="1726" y="3655"/>
                  </a:cubicBezTo>
                  <a:lnTo>
                    <a:pt x="1726" y="3417"/>
                  </a:lnTo>
                  <a:close/>
                  <a:moveTo>
                    <a:pt x="1857" y="0"/>
                  </a:moveTo>
                  <a:cubicBezTo>
                    <a:pt x="1215" y="0"/>
                    <a:pt x="691" y="524"/>
                    <a:pt x="691" y="1167"/>
                  </a:cubicBezTo>
                  <a:cubicBezTo>
                    <a:pt x="691" y="1357"/>
                    <a:pt x="738" y="1548"/>
                    <a:pt x="834" y="1715"/>
                  </a:cubicBezTo>
                  <a:lnTo>
                    <a:pt x="869" y="1810"/>
                  </a:lnTo>
                  <a:lnTo>
                    <a:pt x="869" y="2072"/>
                  </a:lnTo>
                  <a:cubicBezTo>
                    <a:pt x="869" y="2536"/>
                    <a:pt x="1084" y="2941"/>
                    <a:pt x="1405" y="3215"/>
                  </a:cubicBezTo>
                  <a:lnTo>
                    <a:pt x="1405" y="3667"/>
                  </a:lnTo>
                  <a:cubicBezTo>
                    <a:pt x="1405" y="3739"/>
                    <a:pt x="1369" y="3810"/>
                    <a:pt x="1286" y="3846"/>
                  </a:cubicBezTo>
                  <a:lnTo>
                    <a:pt x="441" y="4155"/>
                  </a:lnTo>
                  <a:cubicBezTo>
                    <a:pt x="179" y="4262"/>
                    <a:pt x="0" y="4512"/>
                    <a:pt x="0" y="4810"/>
                  </a:cubicBezTo>
                  <a:lnTo>
                    <a:pt x="0" y="6048"/>
                  </a:lnTo>
                  <a:cubicBezTo>
                    <a:pt x="0" y="6132"/>
                    <a:pt x="72" y="6215"/>
                    <a:pt x="155" y="6215"/>
                  </a:cubicBezTo>
                  <a:cubicBezTo>
                    <a:pt x="250" y="6215"/>
                    <a:pt x="322" y="6132"/>
                    <a:pt x="322" y="6048"/>
                  </a:cubicBezTo>
                  <a:lnTo>
                    <a:pt x="322" y="4810"/>
                  </a:lnTo>
                  <a:cubicBezTo>
                    <a:pt x="322" y="4655"/>
                    <a:pt x="417" y="4524"/>
                    <a:pt x="560" y="4465"/>
                  </a:cubicBezTo>
                  <a:lnTo>
                    <a:pt x="1405" y="4155"/>
                  </a:lnTo>
                  <a:cubicBezTo>
                    <a:pt x="1453" y="4143"/>
                    <a:pt x="1500" y="4108"/>
                    <a:pt x="1524" y="4084"/>
                  </a:cubicBezTo>
                  <a:lnTo>
                    <a:pt x="2119" y="4524"/>
                  </a:lnTo>
                  <a:lnTo>
                    <a:pt x="2119" y="6036"/>
                  </a:lnTo>
                  <a:cubicBezTo>
                    <a:pt x="2119" y="6120"/>
                    <a:pt x="2203" y="6191"/>
                    <a:pt x="2286" y="6191"/>
                  </a:cubicBezTo>
                  <a:cubicBezTo>
                    <a:pt x="2369" y="6191"/>
                    <a:pt x="2453" y="6120"/>
                    <a:pt x="2453" y="6036"/>
                  </a:cubicBezTo>
                  <a:lnTo>
                    <a:pt x="2453" y="4512"/>
                  </a:lnTo>
                  <a:lnTo>
                    <a:pt x="3048" y="4072"/>
                  </a:lnTo>
                  <a:cubicBezTo>
                    <a:pt x="3084" y="4096"/>
                    <a:pt x="3120" y="4108"/>
                    <a:pt x="3167" y="4143"/>
                  </a:cubicBezTo>
                  <a:lnTo>
                    <a:pt x="4012" y="4453"/>
                  </a:lnTo>
                  <a:cubicBezTo>
                    <a:pt x="4155" y="4512"/>
                    <a:pt x="4251" y="4643"/>
                    <a:pt x="4251" y="4798"/>
                  </a:cubicBezTo>
                  <a:lnTo>
                    <a:pt x="4251" y="6036"/>
                  </a:lnTo>
                  <a:cubicBezTo>
                    <a:pt x="4251" y="6120"/>
                    <a:pt x="4322" y="6191"/>
                    <a:pt x="4417" y="6191"/>
                  </a:cubicBezTo>
                  <a:cubicBezTo>
                    <a:pt x="4501" y="6191"/>
                    <a:pt x="4572" y="6120"/>
                    <a:pt x="4572" y="6036"/>
                  </a:cubicBezTo>
                  <a:lnTo>
                    <a:pt x="4572" y="4798"/>
                  </a:lnTo>
                  <a:cubicBezTo>
                    <a:pt x="4584" y="4512"/>
                    <a:pt x="4382" y="4251"/>
                    <a:pt x="4120" y="4143"/>
                  </a:cubicBezTo>
                  <a:lnTo>
                    <a:pt x="3274" y="3834"/>
                  </a:lnTo>
                  <a:cubicBezTo>
                    <a:pt x="3191" y="3798"/>
                    <a:pt x="3155" y="3727"/>
                    <a:pt x="3155" y="3655"/>
                  </a:cubicBezTo>
                  <a:lnTo>
                    <a:pt x="3155" y="3215"/>
                  </a:lnTo>
                  <a:cubicBezTo>
                    <a:pt x="3179" y="3191"/>
                    <a:pt x="3227" y="3155"/>
                    <a:pt x="3250" y="3131"/>
                  </a:cubicBezTo>
                  <a:cubicBezTo>
                    <a:pt x="3536" y="2858"/>
                    <a:pt x="3691" y="2500"/>
                    <a:pt x="3691" y="2119"/>
                  </a:cubicBezTo>
                  <a:lnTo>
                    <a:pt x="3691" y="1810"/>
                  </a:lnTo>
                  <a:lnTo>
                    <a:pt x="3727" y="1715"/>
                  </a:lnTo>
                  <a:cubicBezTo>
                    <a:pt x="3822" y="1548"/>
                    <a:pt x="3870" y="1357"/>
                    <a:pt x="3870" y="1167"/>
                  </a:cubicBezTo>
                  <a:lnTo>
                    <a:pt x="3870" y="167"/>
                  </a:lnTo>
                  <a:cubicBezTo>
                    <a:pt x="3870" y="71"/>
                    <a:pt x="3786" y="0"/>
                    <a:pt x="3703"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6" name="Google Shape;10188;p87">
              <a:extLst>
                <a:ext uri="{FF2B5EF4-FFF2-40B4-BE49-F238E27FC236}">
                  <a16:creationId xmlns:a16="http://schemas.microsoft.com/office/drawing/2014/main" id="{37B50E02-5873-95A8-AF1A-2228F8A6475C}"/>
                </a:ext>
              </a:extLst>
            </p:cNvPr>
            <p:cNvSpPr/>
            <p:nvPr/>
          </p:nvSpPr>
          <p:spPr>
            <a:xfrm>
              <a:off x="7340324" y="2291486"/>
              <a:ext cx="10630" cy="38702"/>
            </a:xfrm>
            <a:custGeom>
              <a:avLst/>
              <a:gdLst/>
              <a:ahLst/>
              <a:cxnLst/>
              <a:rect l="l" t="t" r="r" b="b"/>
              <a:pathLst>
                <a:path w="334" h="1216" extrusionOk="0">
                  <a:moveTo>
                    <a:pt x="167" y="1"/>
                  </a:moveTo>
                  <a:cubicBezTo>
                    <a:pt x="84" y="1"/>
                    <a:pt x="0" y="72"/>
                    <a:pt x="0" y="167"/>
                  </a:cubicBezTo>
                  <a:lnTo>
                    <a:pt x="0" y="1060"/>
                  </a:lnTo>
                  <a:cubicBezTo>
                    <a:pt x="0" y="1144"/>
                    <a:pt x="84" y="1215"/>
                    <a:pt x="167" y="1215"/>
                  </a:cubicBezTo>
                  <a:cubicBezTo>
                    <a:pt x="262" y="1215"/>
                    <a:pt x="334" y="1144"/>
                    <a:pt x="334" y="1060"/>
                  </a:cubicBezTo>
                  <a:lnTo>
                    <a:pt x="334" y="167"/>
                  </a:lnTo>
                  <a:cubicBezTo>
                    <a:pt x="334" y="72"/>
                    <a:pt x="262" y="1"/>
                    <a:pt x="16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7" name="Google Shape;10189;p87">
              <a:extLst>
                <a:ext uri="{FF2B5EF4-FFF2-40B4-BE49-F238E27FC236}">
                  <a16:creationId xmlns:a16="http://schemas.microsoft.com/office/drawing/2014/main" id="{F7E4A9A9-4B53-DC56-4DC6-1645541BE2F5}"/>
                </a:ext>
              </a:extLst>
            </p:cNvPr>
            <p:cNvSpPr/>
            <p:nvPr/>
          </p:nvSpPr>
          <p:spPr>
            <a:xfrm>
              <a:off x="7419511" y="2291486"/>
              <a:ext cx="10630" cy="38702"/>
            </a:xfrm>
            <a:custGeom>
              <a:avLst/>
              <a:gdLst/>
              <a:ahLst/>
              <a:cxnLst/>
              <a:rect l="l" t="t" r="r" b="b"/>
              <a:pathLst>
                <a:path w="334" h="1216" extrusionOk="0">
                  <a:moveTo>
                    <a:pt x="167" y="1"/>
                  </a:moveTo>
                  <a:cubicBezTo>
                    <a:pt x="72" y="1"/>
                    <a:pt x="1" y="72"/>
                    <a:pt x="1" y="167"/>
                  </a:cubicBezTo>
                  <a:lnTo>
                    <a:pt x="1" y="1060"/>
                  </a:lnTo>
                  <a:cubicBezTo>
                    <a:pt x="1" y="1144"/>
                    <a:pt x="72" y="1215"/>
                    <a:pt x="167" y="1215"/>
                  </a:cubicBezTo>
                  <a:cubicBezTo>
                    <a:pt x="251" y="1215"/>
                    <a:pt x="334" y="1144"/>
                    <a:pt x="334" y="1060"/>
                  </a:cubicBezTo>
                  <a:lnTo>
                    <a:pt x="334" y="167"/>
                  </a:lnTo>
                  <a:cubicBezTo>
                    <a:pt x="334" y="72"/>
                    <a:pt x="251" y="1"/>
                    <a:pt x="16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8" name="Google Shape;10190;p87">
              <a:extLst>
                <a:ext uri="{FF2B5EF4-FFF2-40B4-BE49-F238E27FC236}">
                  <a16:creationId xmlns:a16="http://schemas.microsoft.com/office/drawing/2014/main" id="{0560CF2C-AAE0-D887-4514-1F5877539994}"/>
                </a:ext>
              </a:extLst>
            </p:cNvPr>
            <p:cNvSpPr/>
            <p:nvPr/>
          </p:nvSpPr>
          <p:spPr>
            <a:xfrm>
              <a:off x="7153878" y="1969392"/>
              <a:ext cx="225498" cy="188355"/>
            </a:xfrm>
            <a:custGeom>
              <a:avLst/>
              <a:gdLst/>
              <a:ahLst/>
              <a:cxnLst/>
              <a:rect l="l" t="t" r="r" b="b"/>
              <a:pathLst>
                <a:path w="7085" h="5918" extrusionOk="0">
                  <a:moveTo>
                    <a:pt x="2441" y="4227"/>
                  </a:moveTo>
                  <a:lnTo>
                    <a:pt x="2346" y="4608"/>
                  </a:lnTo>
                  <a:lnTo>
                    <a:pt x="2132" y="4608"/>
                  </a:lnTo>
                  <a:cubicBezTo>
                    <a:pt x="1917" y="4608"/>
                    <a:pt x="1751" y="4442"/>
                    <a:pt x="1751" y="4239"/>
                  </a:cubicBezTo>
                  <a:lnTo>
                    <a:pt x="1751" y="4227"/>
                  </a:lnTo>
                  <a:close/>
                  <a:moveTo>
                    <a:pt x="5668" y="310"/>
                  </a:moveTo>
                  <a:cubicBezTo>
                    <a:pt x="5882" y="310"/>
                    <a:pt x="6037" y="477"/>
                    <a:pt x="6037" y="679"/>
                  </a:cubicBezTo>
                  <a:lnTo>
                    <a:pt x="6037" y="3525"/>
                  </a:lnTo>
                  <a:cubicBezTo>
                    <a:pt x="6037" y="3739"/>
                    <a:pt x="5882" y="3894"/>
                    <a:pt x="5668" y="3894"/>
                  </a:cubicBezTo>
                  <a:lnTo>
                    <a:pt x="4251" y="3894"/>
                  </a:lnTo>
                  <a:cubicBezTo>
                    <a:pt x="4227" y="3894"/>
                    <a:pt x="4179" y="3918"/>
                    <a:pt x="4156" y="3930"/>
                  </a:cubicBezTo>
                  <a:lnTo>
                    <a:pt x="2572" y="5084"/>
                  </a:lnTo>
                  <a:lnTo>
                    <a:pt x="2810" y="4108"/>
                  </a:lnTo>
                  <a:cubicBezTo>
                    <a:pt x="2822" y="4061"/>
                    <a:pt x="2810" y="4001"/>
                    <a:pt x="2786" y="3953"/>
                  </a:cubicBezTo>
                  <a:cubicBezTo>
                    <a:pt x="2751" y="3918"/>
                    <a:pt x="2703" y="3894"/>
                    <a:pt x="2644" y="3894"/>
                  </a:cubicBezTo>
                  <a:lnTo>
                    <a:pt x="703" y="3894"/>
                  </a:lnTo>
                  <a:cubicBezTo>
                    <a:pt x="489" y="3894"/>
                    <a:pt x="322" y="3739"/>
                    <a:pt x="322" y="3525"/>
                  </a:cubicBezTo>
                  <a:lnTo>
                    <a:pt x="322" y="679"/>
                  </a:lnTo>
                  <a:cubicBezTo>
                    <a:pt x="322" y="477"/>
                    <a:pt x="489" y="310"/>
                    <a:pt x="703" y="310"/>
                  </a:cubicBezTo>
                  <a:close/>
                  <a:moveTo>
                    <a:pt x="6382" y="1036"/>
                  </a:moveTo>
                  <a:cubicBezTo>
                    <a:pt x="6585" y="1036"/>
                    <a:pt x="6751" y="1203"/>
                    <a:pt x="6751" y="1417"/>
                  </a:cubicBezTo>
                  <a:lnTo>
                    <a:pt x="6751" y="4251"/>
                  </a:lnTo>
                  <a:lnTo>
                    <a:pt x="6739" y="4251"/>
                  </a:lnTo>
                  <a:cubicBezTo>
                    <a:pt x="6739" y="4465"/>
                    <a:pt x="6573" y="4632"/>
                    <a:pt x="6370" y="4632"/>
                  </a:cubicBezTo>
                  <a:lnTo>
                    <a:pt x="4953" y="4632"/>
                  </a:lnTo>
                  <a:cubicBezTo>
                    <a:pt x="4906" y="4632"/>
                    <a:pt x="4870" y="4644"/>
                    <a:pt x="4822" y="4692"/>
                  </a:cubicBezTo>
                  <a:cubicBezTo>
                    <a:pt x="4787" y="4727"/>
                    <a:pt x="4775" y="4775"/>
                    <a:pt x="4787" y="4823"/>
                  </a:cubicBezTo>
                  <a:lnTo>
                    <a:pt x="4906" y="5501"/>
                  </a:lnTo>
                  <a:lnTo>
                    <a:pt x="3691" y="4692"/>
                  </a:lnTo>
                  <a:lnTo>
                    <a:pt x="4299" y="4239"/>
                  </a:lnTo>
                  <a:lnTo>
                    <a:pt x="5668" y="4239"/>
                  </a:lnTo>
                  <a:cubicBezTo>
                    <a:pt x="6049" y="4239"/>
                    <a:pt x="6370" y="3930"/>
                    <a:pt x="6370" y="3537"/>
                  </a:cubicBezTo>
                  <a:lnTo>
                    <a:pt x="6370" y="1036"/>
                  </a:lnTo>
                  <a:close/>
                  <a:moveTo>
                    <a:pt x="703" y="1"/>
                  </a:moveTo>
                  <a:cubicBezTo>
                    <a:pt x="310" y="1"/>
                    <a:pt x="0" y="310"/>
                    <a:pt x="0" y="703"/>
                  </a:cubicBezTo>
                  <a:lnTo>
                    <a:pt x="0" y="3537"/>
                  </a:lnTo>
                  <a:cubicBezTo>
                    <a:pt x="0" y="3930"/>
                    <a:pt x="310" y="4239"/>
                    <a:pt x="703" y="4239"/>
                  </a:cubicBezTo>
                  <a:lnTo>
                    <a:pt x="1405" y="4239"/>
                  </a:lnTo>
                  <a:lnTo>
                    <a:pt x="1405" y="4251"/>
                  </a:lnTo>
                  <a:cubicBezTo>
                    <a:pt x="1405" y="4644"/>
                    <a:pt x="1727" y="4954"/>
                    <a:pt x="2108" y="4954"/>
                  </a:cubicBezTo>
                  <a:lnTo>
                    <a:pt x="2263" y="4954"/>
                  </a:lnTo>
                  <a:lnTo>
                    <a:pt x="2203" y="5227"/>
                  </a:lnTo>
                  <a:cubicBezTo>
                    <a:pt x="2167" y="5323"/>
                    <a:pt x="2215" y="5430"/>
                    <a:pt x="2298" y="5489"/>
                  </a:cubicBezTo>
                  <a:cubicBezTo>
                    <a:pt x="2346" y="5525"/>
                    <a:pt x="2394" y="5537"/>
                    <a:pt x="2453" y="5537"/>
                  </a:cubicBezTo>
                  <a:cubicBezTo>
                    <a:pt x="2513" y="5537"/>
                    <a:pt x="2560" y="5525"/>
                    <a:pt x="2596" y="5489"/>
                  </a:cubicBezTo>
                  <a:lnTo>
                    <a:pt x="3334" y="4954"/>
                  </a:lnTo>
                  <a:lnTo>
                    <a:pt x="3489" y="4954"/>
                  </a:lnTo>
                  <a:lnTo>
                    <a:pt x="4882" y="5882"/>
                  </a:lnTo>
                  <a:cubicBezTo>
                    <a:pt x="4918" y="5906"/>
                    <a:pt x="4965" y="5918"/>
                    <a:pt x="5013" y="5918"/>
                  </a:cubicBezTo>
                  <a:cubicBezTo>
                    <a:pt x="5061" y="5918"/>
                    <a:pt x="5096" y="5906"/>
                    <a:pt x="5144" y="5882"/>
                  </a:cubicBezTo>
                  <a:cubicBezTo>
                    <a:pt x="5239" y="5823"/>
                    <a:pt x="5287" y="5727"/>
                    <a:pt x="5263" y="5620"/>
                  </a:cubicBezTo>
                  <a:lnTo>
                    <a:pt x="5168" y="4954"/>
                  </a:lnTo>
                  <a:lnTo>
                    <a:pt x="6382" y="4954"/>
                  </a:lnTo>
                  <a:cubicBezTo>
                    <a:pt x="6763" y="4954"/>
                    <a:pt x="7085" y="4644"/>
                    <a:pt x="7085" y="4251"/>
                  </a:cubicBezTo>
                  <a:lnTo>
                    <a:pt x="7085" y="1417"/>
                  </a:lnTo>
                  <a:cubicBezTo>
                    <a:pt x="7085" y="1024"/>
                    <a:pt x="6775" y="715"/>
                    <a:pt x="6382" y="715"/>
                  </a:cubicBezTo>
                  <a:cubicBezTo>
                    <a:pt x="6370" y="310"/>
                    <a:pt x="6061" y="1"/>
                    <a:pt x="5668"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9" name="Google Shape;10191;p87">
              <a:extLst>
                <a:ext uri="{FF2B5EF4-FFF2-40B4-BE49-F238E27FC236}">
                  <a16:creationId xmlns:a16="http://schemas.microsoft.com/office/drawing/2014/main" id="{F8DBAACA-9310-9092-BE3A-54B536DE78B1}"/>
                </a:ext>
              </a:extLst>
            </p:cNvPr>
            <p:cNvSpPr/>
            <p:nvPr/>
          </p:nvSpPr>
          <p:spPr>
            <a:xfrm>
              <a:off x="7193663" y="2003511"/>
              <a:ext cx="27308" cy="10248"/>
            </a:xfrm>
            <a:custGeom>
              <a:avLst/>
              <a:gdLst/>
              <a:ahLst/>
              <a:cxnLst/>
              <a:rect l="l" t="t" r="r" b="b"/>
              <a:pathLst>
                <a:path w="858" h="322" extrusionOk="0">
                  <a:moveTo>
                    <a:pt x="167" y="0"/>
                  </a:moveTo>
                  <a:cubicBezTo>
                    <a:pt x="72" y="0"/>
                    <a:pt x="1" y="72"/>
                    <a:pt x="1" y="167"/>
                  </a:cubicBezTo>
                  <a:cubicBezTo>
                    <a:pt x="1" y="250"/>
                    <a:pt x="72" y="322"/>
                    <a:pt x="167" y="322"/>
                  </a:cubicBezTo>
                  <a:lnTo>
                    <a:pt x="703" y="322"/>
                  </a:lnTo>
                  <a:cubicBezTo>
                    <a:pt x="786" y="322"/>
                    <a:pt x="858" y="250"/>
                    <a:pt x="858" y="167"/>
                  </a:cubicBezTo>
                  <a:cubicBezTo>
                    <a:pt x="858" y="72"/>
                    <a:pt x="786" y="0"/>
                    <a:pt x="703"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0" name="Google Shape;10192;p87">
              <a:extLst>
                <a:ext uri="{FF2B5EF4-FFF2-40B4-BE49-F238E27FC236}">
                  <a16:creationId xmlns:a16="http://schemas.microsoft.com/office/drawing/2014/main" id="{EEEF1599-E86C-AA5A-D70D-2DD887470485}"/>
                </a:ext>
              </a:extLst>
            </p:cNvPr>
            <p:cNvSpPr/>
            <p:nvPr/>
          </p:nvSpPr>
          <p:spPr>
            <a:xfrm>
              <a:off x="7233065" y="2003511"/>
              <a:ext cx="83802" cy="10248"/>
            </a:xfrm>
            <a:custGeom>
              <a:avLst/>
              <a:gdLst/>
              <a:ahLst/>
              <a:cxnLst/>
              <a:rect l="l" t="t" r="r" b="b"/>
              <a:pathLst>
                <a:path w="2633" h="322" extrusionOk="0">
                  <a:moveTo>
                    <a:pt x="156" y="0"/>
                  </a:moveTo>
                  <a:cubicBezTo>
                    <a:pt x="72" y="0"/>
                    <a:pt x="1" y="72"/>
                    <a:pt x="1" y="167"/>
                  </a:cubicBezTo>
                  <a:cubicBezTo>
                    <a:pt x="1" y="250"/>
                    <a:pt x="72" y="322"/>
                    <a:pt x="156" y="322"/>
                  </a:cubicBezTo>
                  <a:lnTo>
                    <a:pt x="2465" y="322"/>
                  </a:lnTo>
                  <a:cubicBezTo>
                    <a:pt x="2561" y="322"/>
                    <a:pt x="2632" y="250"/>
                    <a:pt x="2632" y="167"/>
                  </a:cubicBezTo>
                  <a:cubicBezTo>
                    <a:pt x="2632" y="72"/>
                    <a:pt x="2573" y="0"/>
                    <a:pt x="2465"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1" name="Google Shape;10193;p87">
              <a:extLst>
                <a:ext uri="{FF2B5EF4-FFF2-40B4-BE49-F238E27FC236}">
                  <a16:creationId xmlns:a16="http://schemas.microsoft.com/office/drawing/2014/main" id="{16D0A344-F63E-1CC1-00BE-B33EF14682E5}"/>
                </a:ext>
              </a:extLst>
            </p:cNvPr>
            <p:cNvSpPr/>
            <p:nvPr/>
          </p:nvSpPr>
          <p:spPr>
            <a:xfrm>
              <a:off x="7193281" y="2031933"/>
              <a:ext cx="123936" cy="10248"/>
            </a:xfrm>
            <a:custGeom>
              <a:avLst/>
              <a:gdLst/>
              <a:ahLst/>
              <a:cxnLst/>
              <a:rect l="l" t="t" r="r" b="b"/>
              <a:pathLst>
                <a:path w="3894" h="322" extrusionOk="0">
                  <a:moveTo>
                    <a:pt x="155" y="0"/>
                  </a:moveTo>
                  <a:cubicBezTo>
                    <a:pt x="72" y="0"/>
                    <a:pt x="1" y="71"/>
                    <a:pt x="1" y="167"/>
                  </a:cubicBezTo>
                  <a:cubicBezTo>
                    <a:pt x="1" y="250"/>
                    <a:pt x="72" y="322"/>
                    <a:pt x="155" y="322"/>
                  </a:cubicBezTo>
                  <a:lnTo>
                    <a:pt x="3715" y="322"/>
                  </a:lnTo>
                  <a:cubicBezTo>
                    <a:pt x="3811" y="322"/>
                    <a:pt x="3882" y="250"/>
                    <a:pt x="3882" y="167"/>
                  </a:cubicBezTo>
                  <a:cubicBezTo>
                    <a:pt x="3894" y="71"/>
                    <a:pt x="3823" y="0"/>
                    <a:pt x="3715"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2" name="Google Shape;10194;p87">
              <a:extLst>
                <a:ext uri="{FF2B5EF4-FFF2-40B4-BE49-F238E27FC236}">
                  <a16:creationId xmlns:a16="http://schemas.microsoft.com/office/drawing/2014/main" id="{AA778CE6-3A06-488B-4BAF-6AF98EE379B7}"/>
                </a:ext>
              </a:extLst>
            </p:cNvPr>
            <p:cNvSpPr/>
            <p:nvPr/>
          </p:nvSpPr>
          <p:spPr>
            <a:xfrm>
              <a:off x="7193663" y="2059973"/>
              <a:ext cx="83770" cy="10248"/>
            </a:xfrm>
            <a:custGeom>
              <a:avLst/>
              <a:gdLst/>
              <a:ahLst/>
              <a:cxnLst/>
              <a:rect l="l" t="t" r="r" b="b"/>
              <a:pathLst>
                <a:path w="2632" h="322" extrusionOk="0">
                  <a:moveTo>
                    <a:pt x="167" y="0"/>
                  </a:moveTo>
                  <a:cubicBezTo>
                    <a:pt x="72" y="0"/>
                    <a:pt x="1" y="72"/>
                    <a:pt x="1" y="155"/>
                  </a:cubicBezTo>
                  <a:cubicBezTo>
                    <a:pt x="1" y="250"/>
                    <a:pt x="72" y="322"/>
                    <a:pt x="167" y="322"/>
                  </a:cubicBezTo>
                  <a:lnTo>
                    <a:pt x="2465" y="322"/>
                  </a:lnTo>
                  <a:cubicBezTo>
                    <a:pt x="2560" y="322"/>
                    <a:pt x="2632" y="250"/>
                    <a:pt x="2632" y="155"/>
                  </a:cubicBezTo>
                  <a:cubicBezTo>
                    <a:pt x="2632" y="72"/>
                    <a:pt x="2560" y="0"/>
                    <a:pt x="2465"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3" name="Google Shape;10195;p87">
              <a:extLst>
                <a:ext uri="{FF2B5EF4-FFF2-40B4-BE49-F238E27FC236}">
                  <a16:creationId xmlns:a16="http://schemas.microsoft.com/office/drawing/2014/main" id="{84F4420D-ED89-3644-4CF3-E4BAA146DAEC}"/>
                </a:ext>
              </a:extLst>
            </p:cNvPr>
            <p:cNvSpPr/>
            <p:nvPr/>
          </p:nvSpPr>
          <p:spPr>
            <a:xfrm>
              <a:off x="7289145" y="2059973"/>
              <a:ext cx="27722" cy="10248"/>
            </a:xfrm>
            <a:custGeom>
              <a:avLst/>
              <a:gdLst/>
              <a:ahLst/>
              <a:cxnLst/>
              <a:rect l="l" t="t" r="r" b="b"/>
              <a:pathLst>
                <a:path w="871" h="322" extrusionOk="0">
                  <a:moveTo>
                    <a:pt x="168" y="0"/>
                  </a:moveTo>
                  <a:cubicBezTo>
                    <a:pt x="84" y="0"/>
                    <a:pt x="1" y="72"/>
                    <a:pt x="1" y="155"/>
                  </a:cubicBezTo>
                  <a:cubicBezTo>
                    <a:pt x="1" y="250"/>
                    <a:pt x="84" y="322"/>
                    <a:pt x="168" y="322"/>
                  </a:cubicBezTo>
                  <a:lnTo>
                    <a:pt x="703" y="322"/>
                  </a:lnTo>
                  <a:cubicBezTo>
                    <a:pt x="799" y="322"/>
                    <a:pt x="870" y="250"/>
                    <a:pt x="870" y="155"/>
                  </a:cubicBezTo>
                  <a:cubicBezTo>
                    <a:pt x="870" y="72"/>
                    <a:pt x="811" y="0"/>
                    <a:pt x="703"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3" name="Google Shape;160;p27"/>
          <p:cNvSpPr txBox="1">
            <a:spLocks noGrp="1"/>
          </p:cNvSpPr>
          <p:nvPr>
            <p:ph type="ctrTitle"/>
          </p:nvPr>
        </p:nvSpPr>
        <p:spPr>
          <a:xfrm>
            <a:off x="511567" y="386309"/>
            <a:ext cx="9532320" cy="544953"/>
          </a:xfrm>
          <a:prstGeom prst="rect">
            <a:avLst/>
          </a:prstGeom>
        </p:spPr>
        <p:txBody>
          <a:bodyPr spcFirstLastPara="1" vert="horz" wrap="square" lIns="0" tIns="0" rIns="0" bIns="0" rtlCol="0" anchor="t" anchorCtr="0">
            <a:noAutofit/>
          </a:bodyPr>
          <a:lstStyle/>
          <a:p>
            <a:r>
              <a:rPr lang="en-US" sz="4000" dirty="0">
                <a:solidFill>
                  <a:schemeClr val="bg1"/>
                </a:solidFill>
                <a:latin typeface="Montserrat" panose="00000500000000000000" pitchFamily="2" charset="0"/>
              </a:rPr>
              <a:t>Project Description</a:t>
            </a:r>
            <a:endParaRPr sz="4000" dirty="0">
              <a:solidFill>
                <a:schemeClr val="bg1"/>
              </a:solidFill>
              <a:latin typeface="Montserrat" panose="00000500000000000000" pitchFamily="2" charset="0"/>
            </a:endParaRPr>
          </a:p>
        </p:txBody>
      </p:sp>
      <p:grpSp>
        <p:nvGrpSpPr>
          <p:cNvPr id="12" name="Google Shape;305;p38">
            <a:extLst>
              <a:ext uri="{FF2B5EF4-FFF2-40B4-BE49-F238E27FC236}">
                <a16:creationId xmlns:a16="http://schemas.microsoft.com/office/drawing/2014/main" id="{DA783EEB-08C4-7ABF-2AE4-6E2A47106BDC}"/>
              </a:ext>
            </a:extLst>
          </p:cNvPr>
          <p:cNvGrpSpPr/>
          <p:nvPr/>
        </p:nvGrpSpPr>
        <p:grpSpPr>
          <a:xfrm rot="16200000">
            <a:off x="5682708" y="361480"/>
            <a:ext cx="798157" cy="12220425"/>
            <a:chOff x="-84522" y="-22050"/>
            <a:chExt cx="1620113" cy="5187600"/>
          </a:xfrm>
        </p:grpSpPr>
        <p:cxnSp>
          <p:nvCxnSpPr>
            <p:cNvPr id="16" name="Google Shape;306;p38">
              <a:extLst>
                <a:ext uri="{FF2B5EF4-FFF2-40B4-BE49-F238E27FC236}">
                  <a16:creationId xmlns:a16="http://schemas.microsoft.com/office/drawing/2014/main" id="{E0F71549-5E0F-A902-9FBD-38F70B253DEF}"/>
                </a:ext>
              </a:extLst>
            </p:cNvPr>
            <p:cNvCxnSpPr/>
            <p:nvPr/>
          </p:nvCxnSpPr>
          <p:spPr>
            <a:xfrm>
              <a:off x="1533425" y="-22050"/>
              <a:ext cx="0" cy="5187600"/>
            </a:xfrm>
            <a:prstGeom prst="straightConnector1">
              <a:avLst/>
            </a:prstGeom>
            <a:noFill/>
            <a:ln w="9525" cap="flat" cmpd="sng">
              <a:solidFill>
                <a:srgbClr val="FFFFFF"/>
              </a:solidFill>
              <a:prstDash val="solid"/>
              <a:round/>
              <a:headEnd type="none" w="med" len="med"/>
              <a:tailEnd type="none" w="med" len="med"/>
            </a:ln>
          </p:spPr>
        </p:cxnSp>
        <p:cxnSp>
          <p:nvCxnSpPr>
            <p:cNvPr id="17" name="Google Shape;307;p38">
              <a:extLst>
                <a:ext uri="{FF2B5EF4-FFF2-40B4-BE49-F238E27FC236}">
                  <a16:creationId xmlns:a16="http://schemas.microsoft.com/office/drawing/2014/main" id="{6AC8E236-2B7E-A11B-CF9D-62C184287616}"/>
                </a:ext>
              </a:extLst>
            </p:cNvPr>
            <p:cNvCxnSpPr/>
            <p:nvPr/>
          </p:nvCxnSpPr>
          <p:spPr>
            <a:xfrm rot="10800000">
              <a:off x="-84522" y="2893608"/>
              <a:ext cx="1591800" cy="0"/>
            </a:xfrm>
            <a:prstGeom prst="straightConnector1">
              <a:avLst/>
            </a:prstGeom>
            <a:noFill/>
            <a:ln w="9525" cap="flat" cmpd="sng">
              <a:solidFill>
                <a:srgbClr val="FFFFFF"/>
              </a:solidFill>
              <a:prstDash val="solid"/>
              <a:round/>
              <a:headEnd type="none" w="med" len="med"/>
              <a:tailEnd type="none" w="med" len="med"/>
            </a:ln>
          </p:spPr>
        </p:cxnSp>
        <p:cxnSp>
          <p:nvCxnSpPr>
            <p:cNvPr id="18" name="Google Shape;308;p38">
              <a:extLst>
                <a:ext uri="{FF2B5EF4-FFF2-40B4-BE49-F238E27FC236}">
                  <a16:creationId xmlns:a16="http://schemas.microsoft.com/office/drawing/2014/main" id="{B03AF8FC-EDE7-94B8-6A7F-D9F61F7B5314}"/>
                </a:ext>
              </a:extLst>
            </p:cNvPr>
            <p:cNvCxnSpPr/>
            <p:nvPr/>
          </p:nvCxnSpPr>
          <p:spPr>
            <a:xfrm rot="10800000">
              <a:off x="-56210" y="4074275"/>
              <a:ext cx="1591801" cy="0"/>
            </a:xfrm>
            <a:prstGeom prst="straightConnector1">
              <a:avLst/>
            </a:prstGeom>
            <a:noFill/>
            <a:ln w="9525" cap="flat" cmpd="sng">
              <a:solidFill>
                <a:srgbClr val="FFFFFF"/>
              </a:solidFill>
              <a:prstDash val="solid"/>
              <a:round/>
              <a:headEnd type="none" w="med" len="med"/>
              <a:tailEnd type="none" w="med" len="med"/>
            </a:ln>
          </p:spPr>
        </p:cxnSp>
      </p:grpSp>
      <p:pic>
        <p:nvPicPr>
          <p:cNvPr id="10" name="Picture 9" descr="A screenshot of a computer program&#10;&#10;Description automatically generated">
            <a:extLst>
              <a:ext uri="{FF2B5EF4-FFF2-40B4-BE49-F238E27FC236}">
                <a16:creationId xmlns:a16="http://schemas.microsoft.com/office/drawing/2014/main" id="{6C867900-6F99-D58A-9224-30D867C65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491" y="1388086"/>
            <a:ext cx="9040933" cy="42266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3" name="Google Shape;160;p27"/>
          <p:cNvSpPr txBox="1">
            <a:spLocks noGrp="1"/>
          </p:cNvSpPr>
          <p:nvPr>
            <p:ph type="ctrTitle"/>
          </p:nvPr>
        </p:nvSpPr>
        <p:spPr>
          <a:xfrm>
            <a:off x="511567" y="386309"/>
            <a:ext cx="9532320" cy="544953"/>
          </a:xfrm>
          <a:prstGeom prst="rect">
            <a:avLst/>
          </a:prstGeom>
        </p:spPr>
        <p:txBody>
          <a:bodyPr spcFirstLastPara="1" vert="horz" wrap="square" lIns="0" tIns="0" rIns="0" bIns="0" rtlCol="0" anchor="t" anchorCtr="0">
            <a:noAutofit/>
          </a:bodyPr>
          <a:lstStyle/>
          <a:p>
            <a:r>
              <a:rPr lang="en-US" sz="4000" dirty="0">
                <a:solidFill>
                  <a:schemeClr val="bg1"/>
                </a:solidFill>
                <a:latin typeface="Montserrat" panose="00000500000000000000" pitchFamily="2" charset="0"/>
              </a:rPr>
              <a:t>Project Timeline</a:t>
            </a:r>
            <a:endParaRPr sz="4000" dirty="0">
              <a:solidFill>
                <a:schemeClr val="bg1"/>
              </a:solidFill>
              <a:latin typeface="Montserrat" panose="00000500000000000000" pitchFamily="2" charset="0"/>
            </a:endParaRPr>
          </a:p>
        </p:txBody>
      </p:sp>
      <p:grpSp>
        <p:nvGrpSpPr>
          <p:cNvPr id="12" name="Google Shape;305;p38">
            <a:extLst>
              <a:ext uri="{FF2B5EF4-FFF2-40B4-BE49-F238E27FC236}">
                <a16:creationId xmlns:a16="http://schemas.microsoft.com/office/drawing/2014/main" id="{DA783EEB-08C4-7ABF-2AE4-6E2A47106BDC}"/>
              </a:ext>
            </a:extLst>
          </p:cNvPr>
          <p:cNvGrpSpPr/>
          <p:nvPr/>
        </p:nvGrpSpPr>
        <p:grpSpPr>
          <a:xfrm rot="16200000">
            <a:off x="5682708" y="361480"/>
            <a:ext cx="798157" cy="12220425"/>
            <a:chOff x="-84522" y="-22050"/>
            <a:chExt cx="1620113" cy="5187600"/>
          </a:xfrm>
        </p:grpSpPr>
        <p:cxnSp>
          <p:nvCxnSpPr>
            <p:cNvPr id="16" name="Google Shape;306;p38">
              <a:extLst>
                <a:ext uri="{FF2B5EF4-FFF2-40B4-BE49-F238E27FC236}">
                  <a16:creationId xmlns:a16="http://schemas.microsoft.com/office/drawing/2014/main" id="{E0F71549-5E0F-A902-9FBD-38F70B253DEF}"/>
                </a:ext>
              </a:extLst>
            </p:cNvPr>
            <p:cNvCxnSpPr/>
            <p:nvPr/>
          </p:nvCxnSpPr>
          <p:spPr>
            <a:xfrm>
              <a:off x="1533425" y="-22050"/>
              <a:ext cx="0" cy="5187600"/>
            </a:xfrm>
            <a:prstGeom prst="straightConnector1">
              <a:avLst/>
            </a:prstGeom>
            <a:noFill/>
            <a:ln w="9525" cap="flat" cmpd="sng">
              <a:solidFill>
                <a:srgbClr val="FFFFFF"/>
              </a:solidFill>
              <a:prstDash val="solid"/>
              <a:round/>
              <a:headEnd type="none" w="med" len="med"/>
              <a:tailEnd type="none" w="med" len="med"/>
            </a:ln>
          </p:spPr>
        </p:cxnSp>
        <p:cxnSp>
          <p:nvCxnSpPr>
            <p:cNvPr id="17" name="Google Shape;307;p38">
              <a:extLst>
                <a:ext uri="{FF2B5EF4-FFF2-40B4-BE49-F238E27FC236}">
                  <a16:creationId xmlns:a16="http://schemas.microsoft.com/office/drawing/2014/main" id="{6AC8E236-2B7E-A11B-CF9D-62C184287616}"/>
                </a:ext>
              </a:extLst>
            </p:cNvPr>
            <p:cNvCxnSpPr/>
            <p:nvPr/>
          </p:nvCxnSpPr>
          <p:spPr>
            <a:xfrm rot="10800000">
              <a:off x="-84522" y="2893608"/>
              <a:ext cx="1591800" cy="0"/>
            </a:xfrm>
            <a:prstGeom prst="straightConnector1">
              <a:avLst/>
            </a:prstGeom>
            <a:noFill/>
            <a:ln w="9525" cap="flat" cmpd="sng">
              <a:solidFill>
                <a:srgbClr val="FFFFFF"/>
              </a:solidFill>
              <a:prstDash val="solid"/>
              <a:round/>
              <a:headEnd type="none" w="med" len="med"/>
              <a:tailEnd type="none" w="med" len="med"/>
            </a:ln>
          </p:spPr>
        </p:cxnSp>
        <p:cxnSp>
          <p:nvCxnSpPr>
            <p:cNvPr id="18" name="Google Shape;308;p38">
              <a:extLst>
                <a:ext uri="{FF2B5EF4-FFF2-40B4-BE49-F238E27FC236}">
                  <a16:creationId xmlns:a16="http://schemas.microsoft.com/office/drawing/2014/main" id="{B03AF8FC-EDE7-94B8-6A7F-D9F61F7B5314}"/>
                </a:ext>
              </a:extLst>
            </p:cNvPr>
            <p:cNvCxnSpPr/>
            <p:nvPr/>
          </p:nvCxnSpPr>
          <p:spPr>
            <a:xfrm rot="10800000">
              <a:off x="-56210" y="4074275"/>
              <a:ext cx="1591801" cy="0"/>
            </a:xfrm>
            <a:prstGeom prst="straightConnector1">
              <a:avLst/>
            </a:prstGeom>
            <a:noFill/>
            <a:ln w="9525" cap="flat" cmpd="sng">
              <a:solidFill>
                <a:srgbClr val="FFFFFF"/>
              </a:solidFill>
              <a:prstDash val="solid"/>
              <a:round/>
              <a:headEnd type="none" w="med" len="med"/>
              <a:tailEnd type="none" w="med" len="med"/>
            </a:ln>
          </p:spPr>
        </p:cxnSp>
      </p:grpSp>
      <p:pic>
        <p:nvPicPr>
          <p:cNvPr id="2" name="Picture 1" descr="A graph with a graph on it">
            <a:extLst>
              <a:ext uri="{FF2B5EF4-FFF2-40B4-BE49-F238E27FC236}">
                <a16:creationId xmlns:a16="http://schemas.microsoft.com/office/drawing/2014/main" id="{B09873B4-B31A-2A0B-E0F2-FC3205004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01383"/>
            <a:ext cx="12191999" cy="3688080"/>
          </a:xfrm>
          <a:prstGeom prst="rect">
            <a:avLst/>
          </a:prstGeom>
        </p:spPr>
      </p:pic>
    </p:spTree>
    <p:extLst>
      <p:ext uri="{BB962C8B-B14F-4D97-AF65-F5344CB8AC3E}">
        <p14:creationId xmlns:p14="http://schemas.microsoft.com/office/powerpoint/2010/main" val="102905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7E004E23-F24D-2590-D232-8C4C054E3D6E}"/>
              </a:ext>
            </a:extLst>
          </p:cNvPr>
          <p:cNvSpPr txBox="1">
            <a:spLocks/>
          </p:cNvSpPr>
          <p:nvPr/>
        </p:nvSpPr>
        <p:spPr>
          <a:xfrm>
            <a:off x="530976" y="480061"/>
            <a:ext cx="10272000" cy="609600"/>
          </a:xfrm>
          <a:prstGeom prst="rect">
            <a:avLst/>
          </a:prstGeom>
          <a:noFill/>
          <a:ln>
            <a:noFill/>
          </a:ln>
        </p:spPr>
        <p:txBody>
          <a:bodyPr spcFirstLastPara="1" wrap="square" lIns="0" tIns="0" rIns="0" bIns="0" anchor="ctr" anchorCtr="0">
            <a:normAutofit fontScale="97500"/>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191919"/>
              </a:buClr>
              <a:buSzPts val="5200"/>
              <a:buFont typeface="Montserrat"/>
              <a:buNone/>
              <a:defRPr sz="45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pPr defTabSz="1219170"/>
            <a:r>
              <a:rPr lang="en-US" sz="4267" kern="0" dirty="0">
                <a:solidFill>
                  <a:srgbClr val="FFFFFF"/>
                </a:solidFill>
                <a:latin typeface="Montserrat" panose="00000500000000000000" pitchFamily="2" charset="0"/>
              </a:rPr>
              <a:t>Pseudo Code and Flow Chart  </a:t>
            </a:r>
          </a:p>
        </p:txBody>
      </p:sp>
      <p:sp>
        <p:nvSpPr>
          <p:cNvPr id="44" name="矩形 7">
            <a:extLst>
              <a:ext uri="{FF2B5EF4-FFF2-40B4-BE49-F238E27FC236}">
                <a16:creationId xmlns:a16="http://schemas.microsoft.com/office/drawing/2014/main" id="{62D727A3-ED9E-D53F-6DB6-9ACF99077C2A}"/>
              </a:ext>
            </a:extLst>
          </p:cNvPr>
          <p:cNvSpPr/>
          <p:nvPr/>
        </p:nvSpPr>
        <p:spPr>
          <a:xfrm>
            <a:off x="7035995" y="1493180"/>
            <a:ext cx="5040532" cy="2677656"/>
          </a:xfrm>
          <a:prstGeom prst="rect">
            <a:avLst/>
          </a:prstGeom>
        </p:spPr>
        <p:txBody>
          <a:bodyPr wrap="square">
            <a:spAutoFit/>
          </a:bodyPr>
          <a:lstStyle/>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dirty="0">
              <a:solidFill>
                <a:prstClr val="white"/>
              </a:solidFill>
              <a:latin typeface="微软雅黑" panose="020B0503020204020204" pitchFamily="34" charset="-122"/>
              <a:ea typeface="微软雅黑" panose="020B0503020204020204" pitchFamily="34" charset="-122"/>
              <a:cs typeface="Arial"/>
              <a:sym typeface="Arial"/>
            </a:endParaRPr>
          </a:p>
        </p:txBody>
      </p:sp>
      <p:sp>
        <p:nvSpPr>
          <p:cNvPr id="45" name="矩形 7">
            <a:extLst>
              <a:ext uri="{FF2B5EF4-FFF2-40B4-BE49-F238E27FC236}">
                <a16:creationId xmlns:a16="http://schemas.microsoft.com/office/drawing/2014/main" id="{810E83EB-0016-FE3D-A558-9ECABD53EC9D}"/>
              </a:ext>
            </a:extLst>
          </p:cNvPr>
          <p:cNvSpPr/>
          <p:nvPr/>
        </p:nvSpPr>
        <p:spPr>
          <a:xfrm>
            <a:off x="4318891" y="1089662"/>
            <a:ext cx="7177483" cy="646331"/>
          </a:xfrm>
          <a:prstGeom prst="rect">
            <a:avLst/>
          </a:prstGeom>
        </p:spPr>
        <p:txBody>
          <a:bodyPr wrap="square">
            <a:spAutoFit/>
          </a:bodyPr>
          <a:lstStyle/>
          <a:p>
            <a:pPr defTabSz="457189"/>
            <a:endParaRPr lang="en-US" altLang="zh-CN" dirty="0">
              <a:solidFill>
                <a:prstClr val="white"/>
              </a:solidFill>
              <a:latin typeface="Calibri" panose="020F0502020204030204"/>
              <a:ea typeface="微软雅黑" panose="020B0503020204020204" pitchFamily="34" charset="-122"/>
              <a:cs typeface="Arial"/>
              <a:sym typeface="Arial"/>
            </a:endParaRPr>
          </a:p>
          <a:p>
            <a:pPr defTabSz="457189"/>
            <a:endParaRPr lang="en-US" altLang="zh-CN" dirty="0">
              <a:solidFill>
                <a:prstClr val="white"/>
              </a:solidFill>
              <a:latin typeface="Calibri" panose="020F0502020204030204"/>
              <a:ea typeface="微软雅黑" panose="020B0503020204020204" pitchFamily="34" charset="-122"/>
              <a:cs typeface="Arial"/>
              <a:sym typeface="Arial"/>
            </a:endParaRPr>
          </a:p>
        </p:txBody>
      </p:sp>
      <p:grpSp>
        <p:nvGrpSpPr>
          <p:cNvPr id="47" name="Google Shape;39;p6">
            <a:extLst>
              <a:ext uri="{FF2B5EF4-FFF2-40B4-BE49-F238E27FC236}">
                <a16:creationId xmlns:a16="http://schemas.microsoft.com/office/drawing/2014/main" id="{07812AF4-716B-BE3D-1566-4126CFF22FE2}"/>
              </a:ext>
            </a:extLst>
          </p:cNvPr>
          <p:cNvGrpSpPr/>
          <p:nvPr/>
        </p:nvGrpSpPr>
        <p:grpSpPr>
          <a:xfrm rot="10800000">
            <a:off x="0" y="-29400"/>
            <a:ext cx="12208000" cy="6916800"/>
            <a:chOff x="1044075" y="-22050"/>
            <a:chExt cx="9156000" cy="5187600"/>
          </a:xfrm>
        </p:grpSpPr>
        <p:cxnSp>
          <p:nvCxnSpPr>
            <p:cNvPr id="48" name="Google Shape;40;p6">
              <a:extLst>
                <a:ext uri="{FF2B5EF4-FFF2-40B4-BE49-F238E27FC236}">
                  <a16:creationId xmlns:a16="http://schemas.microsoft.com/office/drawing/2014/main" id="{028CE8BC-9367-D79F-DBC7-C91D0B2751B0}"/>
                </a:ext>
              </a:extLst>
            </p:cNvPr>
            <p:cNvCxnSpPr/>
            <p:nvPr/>
          </p:nvCxnSpPr>
          <p:spPr>
            <a:xfrm>
              <a:off x="1533425" y="-22050"/>
              <a:ext cx="0" cy="5187600"/>
            </a:xfrm>
            <a:prstGeom prst="straightConnector1">
              <a:avLst/>
            </a:prstGeom>
            <a:noFill/>
            <a:ln w="9525" cap="flat" cmpd="sng">
              <a:solidFill>
                <a:srgbClr val="FFFFFF"/>
              </a:solidFill>
              <a:prstDash val="solid"/>
              <a:round/>
              <a:headEnd type="none" w="med" len="med"/>
              <a:tailEnd type="none" w="med" len="med"/>
            </a:ln>
          </p:spPr>
        </p:cxnSp>
        <p:cxnSp>
          <p:nvCxnSpPr>
            <p:cNvPr id="49" name="Google Shape;41;p6">
              <a:extLst>
                <a:ext uri="{FF2B5EF4-FFF2-40B4-BE49-F238E27FC236}">
                  <a16:creationId xmlns:a16="http://schemas.microsoft.com/office/drawing/2014/main" id="{4CD1F900-D5D5-92B4-0DBF-BBCEAEF4795B}"/>
                </a:ext>
              </a:extLst>
            </p:cNvPr>
            <p:cNvCxnSpPr/>
            <p:nvPr/>
          </p:nvCxnSpPr>
          <p:spPr>
            <a:xfrm rot="10800000">
              <a:off x="1044200" y="3021000"/>
              <a:ext cx="491400" cy="0"/>
            </a:xfrm>
            <a:prstGeom prst="straightConnector1">
              <a:avLst/>
            </a:prstGeom>
            <a:noFill/>
            <a:ln w="9525" cap="flat" cmpd="sng">
              <a:solidFill>
                <a:srgbClr val="FFFFFF"/>
              </a:solidFill>
              <a:prstDash val="solid"/>
              <a:round/>
              <a:headEnd type="none" w="med" len="med"/>
              <a:tailEnd type="none" w="med" len="med"/>
            </a:ln>
          </p:spPr>
        </p:cxnSp>
        <p:cxnSp>
          <p:nvCxnSpPr>
            <p:cNvPr id="50" name="Google Shape;42;p6">
              <a:extLst>
                <a:ext uri="{FF2B5EF4-FFF2-40B4-BE49-F238E27FC236}">
                  <a16:creationId xmlns:a16="http://schemas.microsoft.com/office/drawing/2014/main" id="{6DC963D4-8AE3-D0BB-2EA8-F496D68BDD26}"/>
                </a:ext>
              </a:extLst>
            </p:cNvPr>
            <p:cNvCxnSpPr/>
            <p:nvPr/>
          </p:nvCxnSpPr>
          <p:spPr>
            <a:xfrm rot="10800000">
              <a:off x="1044075" y="4103062"/>
              <a:ext cx="9156000" cy="0"/>
            </a:xfrm>
            <a:prstGeom prst="straightConnector1">
              <a:avLst/>
            </a:prstGeom>
            <a:noFill/>
            <a:ln w="9525" cap="flat" cmpd="sng">
              <a:solidFill>
                <a:srgbClr val="FFFFFF"/>
              </a:solidFill>
              <a:prstDash val="solid"/>
              <a:round/>
              <a:headEnd type="none" w="med" len="med"/>
              <a:tailEnd type="none" w="med" len="med"/>
            </a:ln>
          </p:spPr>
        </p:cxnSp>
      </p:grpSp>
    </p:spTree>
    <p:extLst>
      <p:ext uri="{BB962C8B-B14F-4D97-AF65-F5344CB8AC3E}">
        <p14:creationId xmlns:p14="http://schemas.microsoft.com/office/powerpoint/2010/main" val="424660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7E004E23-F24D-2590-D232-8C4C054E3D6E}"/>
              </a:ext>
            </a:extLst>
          </p:cNvPr>
          <p:cNvSpPr txBox="1">
            <a:spLocks/>
          </p:cNvSpPr>
          <p:nvPr/>
        </p:nvSpPr>
        <p:spPr>
          <a:xfrm>
            <a:off x="530976" y="480061"/>
            <a:ext cx="10272000" cy="609600"/>
          </a:xfrm>
          <a:prstGeom prst="rect">
            <a:avLst/>
          </a:prstGeom>
          <a:noFill/>
          <a:ln>
            <a:noFill/>
          </a:ln>
        </p:spPr>
        <p:txBody>
          <a:bodyPr spcFirstLastPara="1" wrap="square" lIns="0" tIns="0" rIns="0" bIns="0" anchor="ctr" anchorCtr="0">
            <a:normAutofit fontScale="97500"/>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191919"/>
              </a:buClr>
              <a:buSzPts val="5200"/>
              <a:buFont typeface="Montserrat"/>
              <a:buNone/>
              <a:defRPr sz="45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pPr defTabSz="1219170"/>
            <a:r>
              <a:rPr lang="en-US" sz="4267" kern="0" dirty="0">
                <a:solidFill>
                  <a:srgbClr val="FFFFFF"/>
                </a:solidFill>
                <a:latin typeface="Montserrat" panose="00000500000000000000" pitchFamily="2" charset="0"/>
              </a:rPr>
              <a:t>Methodology </a:t>
            </a:r>
          </a:p>
        </p:txBody>
      </p:sp>
      <p:sp>
        <p:nvSpPr>
          <p:cNvPr id="44" name="矩形 7">
            <a:extLst>
              <a:ext uri="{FF2B5EF4-FFF2-40B4-BE49-F238E27FC236}">
                <a16:creationId xmlns:a16="http://schemas.microsoft.com/office/drawing/2014/main" id="{62D727A3-ED9E-D53F-6DB6-9ACF99077C2A}"/>
              </a:ext>
            </a:extLst>
          </p:cNvPr>
          <p:cNvSpPr/>
          <p:nvPr/>
        </p:nvSpPr>
        <p:spPr>
          <a:xfrm>
            <a:off x="7035995" y="1493180"/>
            <a:ext cx="5040532" cy="2677656"/>
          </a:xfrm>
          <a:prstGeom prst="rect">
            <a:avLst/>
          </a:prstGeom>
        </p:spPr>
        <p:txBody>
          <a:bodyPr wrap="square">
            <a:spAutoFit/>
          </a:bodyPr>
          <a:lstStyle/>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a:solidFill>
                <a:prstClr val="white"/>
              </a:solidFill>
              <a:latin typeface="微软雅黑" panose="020B0503020204020204" pitchFamily="34" charset="-122"/>
              <a:ea typeface="微软雅黑" panose="020B0503020204020204" pitchFamily="34" charset="-122"/>
              <a:cs typeface="Arial"/>
              <a:sym typeface="Arial"/>
            </a:endParaRPr>
          </a:p>
          <a:p>
            <a:pPr defTabSz="457189"/>
            <a:endParaRPr lang="en-US" altLang="zh-CN" sz="1400" dirty="0">
              <a:solidFill>
                <a:prstClr val="white"/>
              </a:solidFill>
              <a:latin typeface="微软雅黑" panose="020B0503020204020204" pitchFamily="34" charset="-122"/>
              <a:ea typeface="微软雅黑" panose="020B0503020204020204" pitchFamily="34" charset="-122"/>
              <a:cs typeface="Arial"/>
              <a:sym typeface="Arial"/>
            </a:endParaRPr>
          </a:p>
        </p:txBody>
      </p:sp>
      <p:sp>
        <p:nvSpPr>
          <p:cNvPr id="45" name="矩形 7">
            <a:extLst>
              <a:ext uri="{FF2B5EF4-FFF2-40B4-BE49-F238E27FC236}">
                <a16:creationId xmlns:a16="http://schemas.microsoft.com/office/drawing/2014/main" id="{810E83EB-0016-FE3D-A558-9ECABD53EC9D}"/>
              </a:ext>
            </a:extLst>
          </p:cNvPr>
          <p:cNvSpPr/>
          <p:nvPr/>
        </p:nvSpPr>
        <p:spPr>
          <a:xfrm>
            <a:off x="4318891" y="1089662"/>
            <a:ext cx="7177483" cy="646331"/>
          </a:xfrm>
          <a:prstGeom prst="rect">
            <a:avLst/>
          </a:prstGeom>
        </p:spPr>
        <p:txBody>
          <a:bodyPr wrap="square">
            <a:spAutoFit/>
          </a:bodyPr>
          <a:lstStyle/>
          <a:p>
            <a:pPr defTabSz="457189"/>
            <a:endParaRPr lang="en-US" altLang="zh-CN" dirty="0">
              <a:solidFill>
                <a:prstClr val="white"/>
              </a:solidFill>
              <a:latin typeface="Calibri" panose="020F0502020204030204"/>
              <a:ea typeface="微软雅黑" panose="020B0503020204020204" pitchFamily="34" charset="-122"/>
              <a:cs typeface="Arial"/>
              <a:sym typeface="Arial"/>
            </a:endParaRPr>
          </a:p>
          <a:p>
            <a:pPr defTabSz="457189"/>
            <a:endParaRPr lang="en-US" altLang="zh-CN" dirty="0">
              <a:solidFill>
                <a:prstClr val="white"/>
              </a:solidFill>
              <a:latin typeface="Calibri" panose="020F0502020204030204"/>
              <a:ea typeface="微软雅黑" panose="020B0503020204020204" pitchFamily="34" charset="-122"/>
              <a:cs typeface="Arial"/>
              <a:sym typeface="Arial"/>
            </a:endParaRPr>
          </a:p>
        </p:txBody>
      </p:sp>
      <p:grpSp>
        <p:nvGrpSpPr>
          <p:cNvPr id="47" name="Google Shape;39;p6">
            <a:extLst>
              <a:ext uri="{FF2B5EF4-FFF2-40B4-BE49-F238E27FC236}">
                <a16:creationId xmlns:a16="http://schemas.microsoft.com/office/drawing/2014/main" id="{07812AF4-716B-BE3D-1566-4126CFF22FE2}"/>
              </a:ext>
            </a:extLst>
          </p:cNvPr>
          <p:cNvGrpSpPr/>
          <p:nvPr/>
        </p:nvGrpSpPr>
        <p:grpSpPr>
          <a:xfrm rot="10800000">
            <a:off x="0" y="-29400"/>
            <a:ext cx="12208000" cy="6916800"/>
            <a:chOff x="1044075" y="-22050"/>
            <a:chExt cx="9156000" cy="5187600"/>
          </a:xfrm>
        </p:grpSpPr>
        <p:cxnSp>
          <p:nvCxnSpPr>
            <p:cNvPr id="48" name="Google Shape;40;p6">
              <a:extLst>
                <a:ext uri="{FF2B5EF4-FFF2-40B4-BE49-F238E27FC236}">
                  <a16:creationId xmlns:a16="http://schemas.microsoft.com/office/drawing/2014/main" id="{028CE8BC-9367-D79F-DBC7-C91D0B2751B0}"/>
                </a:ext>
              </a:extLst>
            </p:cNvPr>
            <p:cNvCxnSpPr/>
            <p:nvPr/>
          </p:nvCxnSpPr>
          <p:spPr>
            <a:xfrm>
              <a:off x="1533425" y="-22050"/>
              <a:ext cx="0" cy="5187600"/>
            </a:xfrm>
            <a:prstGeom prst="straightConnector1">
              <a:avLst/>
            </a:prstGeom>
            <a:noFill/>
            <a:ln w="9525" cap="flat" cmpd="sng">
              <a:solidFill>
                <a:srgbClr val="FFFFFF"/>
              </a:solidFill>
              <a:prstDash val="solid"/>
              <a:round/>
              <a:headEnd type="none" w="med" len="med"/>
              <a:tailEnd type="none" w="med" len="med"/>
            </a:ln>
          </p:spPr>
        </p:cxnSp>
        <p:cxnSp>
          <p:nvCxnSpPr>
            <p:cNvPr id="49" name="Google Shape;41;p6">
              <a:extLst>
                <a:ext uri="{FF2B5EF4-FFF2-40B4-BE49-F238E27FC236}">
                  <a16:creationId xmlns:a16="http://schemas.microsoft.com/office/drawing/2014/main" id="{4CD1F900-D5D5-92B4-0DBF-BBCEAEF4795B}"/>
                </a:ext>
              </a:extLst>
            </p:cNvPr>
            <p:cNvCxnSpPr/>
            <p:nvPr/>
          </p:nvCxnSpPr>
          <p:spPr>
            <a:xfrm rot="10800000">
              <a:off x="1044200" y="3021000"/>
              <a:ext cx="491400" cy="0"/>
            </a:xfrm>
            <a:prstGeom prst="straightConnector1">
              <a:avLst/>
            </a:prstGeom>
            <a:noFill/>
            <a:ln w="9525" cap="flat" cmpd="sng">
              <a:solidFill>
                <a:srgbClr val="FFFFFF"/>
              </a:solidFill>
              <a:prstDash val="solid"/>
              <a:round/>
              <a:headEnd type="none" w="med" len="med"/>
              <a:tailEnd type="none" w="med" len="med"/>
            </a:ln>
          </p:spPr>
        </p:cxnSp>
        <p:cxnSp>
          <p:nvCxnSpPr>
            <p:cNvPr id="50" name="Google Shape;42;p6">
              <a:extLst>
                <a:ext uri="{FF2B5EF4-FFF2-40B4-BE49-F238E27FC236}">
                  <a16:creationId xmlns:a16="http://schemas.microsoft.com/office/drawing/2014/main" id="{6DC963D4-8AE3-D0BB-2EA8-F496D68BDD26}"/>
                </a:ext>
              </a:extLst>
            </p:cNvPr>
            <p:cNvCxnSpPr/>
            <p:nvPr/>
          </p:nvCxnSpPr>
          <p:spPr>
            <a:xfrm rot="10800000">
              <a:off x="1044075" y="4103062"/>
              <a:ext cx="9156000" cy="0"/>
            </a:xfrm>
            <a:prstGeom prst="straightConnector1">
              <a:avLst/>
            </a:prstGeom>
            <a:noFill/>
            <a:ln w="9525" cap="flat" cmpd="sng">
              <a:solidFill>
                <a:srgbClr val="FFFFFF"/>
              </a:solidFill>
              <a:prstDash val="solid"/>
              <a:round/>
              <a:headEnd type="none" w="med" len="med"/>
              <a:tailEnd type="none" w="med" len="med"/>
            </a:ln>
          </p:spPr>
        </p:cxnSp>
      </p:grpSp>
      <p:sp>
        <p:nvSpPr>
          <p:cNvPr id="3" name="TextBox 2">
            <a:extLst>
              <a:ext uri="{FF2B5EF4-FFF2-40B4-BE49-F238E27FC236}">
                <a16:creationId xmlns:a16="http://schemas.microsoft.com/office/drawing/2014/main" id="{91C3B7D8-091D-6548-0EC4-DB7D9CD67C73}"/>
              </a:ext>
            </a:extLst>
          </p:cNvPr>
          <p:cNvSpPr txBox="1"/>
          <p:nvPr/>
        </p:nvSpPr>
        <p:spPr>
          <a:xfrm>
            <a:off x="636466" y="1766769"/>
            <a:ext cx="6114853" cy="1241622"/>
          </a:xfrm>
          <a:prstGeom prst="rect">
            <a:avLst/>
          </a:prstGeom>
          <a:noFill/>
        </p:spPr>
        <p:txBody>
          <a:bodyPr wrap="square">
            <a:spAutoFit/>
          </a:bodyPr>
          <a:lstStyle/>
          <a:p>
            <a:pPr marL="380990" indent="-380990" defTabSz="1219170">
              <a:buClr>
                <a:srgbClr val="000000"/>
              </a:buClr>
              <a:buFont typeface="Wingdings" panose="05000000000000000000" pitchFamily="2" charset="2"/>
              <a:buChar char="Ø"/>
            </a:pPr>
            <a:r>
              <a:rPr lang="en-GB" sz="1867" kern="0" dirty="0">
                <a:solidFill>
                  <a:srgbClr val="FFFFFF"/>
                </a:solidFill>
                <a:latin typeface="Arial"/>
                <a:cs typeface="Arial"/>
                <a:sym typeface="Arial"/>
              </a:rPr>
              <a:t>Extract Depth images from </a:t>
            </a:r>
            <a:r>
              <a:rPr lang="en-GB" sz="1867" kern="0" dirty="0" err="1">
                <a:solidFill>
                  <a:srgbClr val="FFFFFF"/>
                </a:solidFill>
                <a:latin typeface="Arial"/>
                <a:cs typeface="Arial"/>
                <a:sym typeface="Arial"/>
              </a:rPr>
              <a:t>Rosbag</a:t>
            </a:r>
            <a:endParaRPr lang="en-GB" sz="1867" kern="0" dirty="0">
              <a:solidFill>
                <a:srgbClr val="FFFFFF"/>
              </a:solidFill>
              <a:latin typeface="Arial"/>
              <a:cs typeface="Arial"/>
              <a:sym typeface="Arial"/>
            </a:endParaRPr>
          </a:p>
          <a:p>
            <a:pPr marL="380990" indent="-380990" defTabSz="1219170">
              <a:buClr>
                <a:srgbClr val="000000"/>
              </a:buClr>
              <a:buFont typeface="Wingdings" panose="05000000000000000000" pitchFamily="2" charset="2"/>
              <a:buChar char="Ø"/>
            </a:pPr>
            <a:r>
              <a:rPr lang="en-GB" sz="1867" kern="0" dirty="0">
                <a:solidFill>
                  <a:srgbClr val="FFFFFF"/>
                </a:solidFill>
                <a:latin typeface="Arial"/>
                <a:cs typeface="Arial"/>
                <a:sym typeface="Arial"/>
              </a:rPr>
              <a:t>Read Images and generate a point cloud for each to be assigned into an array.</a:t>
            </a:r>
          </a:p>
          <a:p>
            <a:pPr marL="380990" indent="-380990" defTabSz="1219170">
              <a:buClr>
                <a:srgbClr val="000000"/>
              </a:buClr>
              <a:buFont typeface="Wingdings" panose="05000000000000000000" pitchFamily="2" charset="2"/>
              <a:buChar char="Ø"/>
            </a:pPr>
            <a:r>
              <a:rPr lang="en-GB" sz="1867" kern="0" dirty="0">
                <a:solidFill>
                  <a:srgbClr val="FFFFFF"/>
                </a:solidFill>
                <a:latin typeface="Arial"/>
                <a:cs typeface="Arial"/>
                <a:sym typeface="Arial"/>
              </a:rPr>
              <a:t>Merge point clouds into one Master Cloud using ICP</a:t>
            </a:r>
          </a:p>
        </p:txBody>
      </p:sp>
    </p:spTree>
    <p:extLst>
      <p:ext uri="{BB962C8B-B14F-4D97-AF65-F5344CB8AC3E}">
        <p14:creationId xmlns:p14="http://schemas.microsoft.com/office/powerpoint/2010/main" val="371532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60;p27">
            <a:extLst>
              <a:ext uri="{FF2B5EF4-FFF2-40B4-BE49-F238E27FC236}">
                <a16:creationId xmlns:a16="http://schemas.microsoft.com/office/drawing/2014/main" id="{0BBEA53E-9F0C-48F6-A38C-8612BEAFBAEC}"/>
              </a:ext>
            </a:extLst>
          </p:cNvPr>
          <p:cNvSpPr txBox="1">
            <a:spLocks/>
          </p:cNvSpPr>
          <p:nvPr/>
        </p:nvSpPr>
        <p:spPr>
          <a:xfrm>
            <a:off x="248075" y="327376"/>
            <a:ext cx="9022000" cy="638000"/>
          </a:xfrm>
          <a:prstGeom prst="rect">
            <a:avLst/>
          </a:prstGeom>
        </p:spPr>
        <p:txBody>
          <a:bodyPr spcFirstLastPara="1" vert="horz" wrap="square" lIns="0" tIns="0" rIns="0" bIns="0"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685783">
              <a:spcBef>
                <a:spcPts val="0"/>
              </a:spcBef>
            </a:pPr>
            <a:r>
              <a:rPr lang="en-US" altLang="zh-CN" sz="4000" b="1" dirty="0">
                <a:solidFill>
                  <a:prstClr val="white"/>
                </a:solidFill>
                <a:latin typeface="Montserrat" panose="00000500000000000000" pitchFamily="2" charset="0"/>
                <a:ea typeface="等线 Light" panose="02010600030101010101" pitchFamily="2" charset="-122"/>
                <a:sym typeface="Arial"/>
              </a:rPr>
              <a:t>Experiments </a:t>
            </a:r>
            <a:endParaRPr lang="zh-CN" altLang="en-US" sz="4000" b="1" dirty="0">
              <a:solidFill>
                <a:prstClr val="white"/>
              </a:solidFill>
              <a:latin typeface="Montserrat" panose="00000500000000000000" pitchFamily="2" charset="0"/>
              <a:ea typeface="等线 Light" panose="02010600030101010101" pitchFamily="2" charset="-122"/>
              <a:sym typeface="Arial"/>
            </a:endParaRPr>
          </a:p>
        </p:txBody>
      </p:sp>
      <p:sp>
        <p:nvSpPr>
          <p:cNvPr id="4" name="TextBox 3">
            <a:extLst>
              <a:ext uri="{FF2B5EF4-FFF2-40B4-BE49-F238E27FC236}">
                <a16:creationId xmlns:a16="http://schemas.microsoft.com/office/drawing/2014/main" id="{AB271084-076E-BEE3-7B9C-E0E1C1DA1E4F}"/>
              </a:ext>
            </a:extLst>
          </p:cNvPr>
          <p:cNvSpPr txBox="1"/>
          <p:nvPr/>
        </p:nvSpPr>
        <p:spPr>
          <a:xfrm>
            <a:off x="688158" y="1664068"/>
            <a:ext cx="6127421" cy="1241622"/>
          </a:xfrm>
          <a:prstGeom prst="rect">
            <a:avLst/>
          </a:prstGeom>
          <a:noFill/>
        </p:spPr>
        <p:txBody>
          <a:bodyPr wrap="square">
            <a:spAutoFit/>
          </a:bodyPr>
          <a:lstStyle/>
          <a:p>
            <a:pPr marL="380990" indent="-380990" defTabSz="1219170">
              <a:buClr>
                <a:srgbClr val="000000"/>
              </a:buClr>
              <a:buFont typeface="Wingdings" panose="05000000000000000000" pitchFamily="2" charset="2"/>
              <a:buChar char="Ø"/>
            </a:pPr>
            <a:r>
              <a:rPr lang="en-GB" sz="1867" kern="0" dirty="0">
                <a:solidFill>
                  <a:prstClr val="white"/>
                </a:solidFill>
                <a:latin typeface="Arial"/>
                <a:cs typeface="Arial"/>
                <a:sym typeface="Arial"/>
              </a:rPr>
              <a:t>Multiple Point Cloud Generation Methods</a:t>
            </a:r>
          </a:p>
          <a:p>
            <a:pPr marL="380990" indent="-380990" defTabSz="1219170">
              <a:buClr>
                <a:srgbClr val="000000"/>
              </a:buClr>
              <a:buFont typeface="Wingdings" panose="05000000000000000000" pitchFamily="2" charset="2"/>
              <a:buChar char="Ø"/>
            </a:pPr>
            <a:r>
              <a:rPr lang="en-GB" sz="1867" kern="0" dirty="0">
                <a:solidFill>
                  <a:prstClr val="white"/>
                </a:solidFill>
                <a:latin typeface="Arial"/>
                <a:cs typeface="Arial"/>
                <a:sym typeface="Arial"/>
              </a:rPr>
              <a:t>Different Methods of filtering interference</a:t>
            </a:r>
          </a:p>
          <a:p>
            <a:pPr marL="380990" indent="-380990" defTabSz="1219170">
              <a:buClr>
                <a:srgbClr val="000000"/>
              </a:buClr>
              <a:buFont typeface="Wingdings" panose="05000000000000000000" pitchFamily="2" charset="2"/>
              <a:buChar char="Ø"/>
            </a:pPr>
            <a:r>
              <a:rPr lang="en-GB" sz="1867" kern="0" dirty="0">
                <a:solidFill>
                  <a:prstClr val="white"/>
                </a:solidFill>
                <a:latin typeface="Arial"/>
                <a:cs typeface="Arial"/>
                <a:sym typeface="Arial"/>
              </a:rPr>
              <a:t>Region of Interest Testing</a:t>
            </a:r>
          </a:p>
          <a:p>
            <a:pPr marL="380990" indent="-380990" defTabSz="1219170">
              <a:buClr>
                <a:srgbClr val="000000"/>
              </a:buClr>
              <a:buFont typeface="Wingdings" panose="05000000000000000000" pitchFamily="2" charset="2"/>
              <a:buChar char="Ø"/>
            </a:pPr>
            <a:endParaRPr lang="en-AU" sz="1867" kern="0" dirty="0">
              <a:solidFill>
                <a:prstClr val="white"/>
              </a:solidFill>
              <a:latin typeface="Arial"/>
              <a:cs typeface="Arial"/>
              <a:sym typeface="Arial"/>
            </a:endParaRPr>
          </a:p>
        </p:txBody>
      </p:sp>
    </p:spTree>
    <p:extLst>
      <p:ext uri="{BB962C8B-B14F-4D97-AF65-F5344CB8AC3E}">
        <p14:creationId xmlns:p14="http://schemas.microsoft.com/office/powerpoint/2010/main" val="250326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6">
            <a:extLst>
              <a:ext uri="{FF2B5EF4-FFF2-40B4-BE49-F238E27FC236}">
                <a16:creationId xmlns:a16="http://schemas.microsoft.com/office/drawing/2014/main" id="{612D6A0D-858B-6AA1-39E0-B9D1B3FCC9AC}"/>
              </a:ext>
            </a:extLst>
          </p:cNvPr>
          <p:cNvSpPr txBox="1"/>
          <p:nvPr/>
        </p:nvSpPr>
        <p:spPr>
          <a:xfrm>
            <a:off x="604298" y="382087"/>
            <a:ext cx="5773847" cy="707886"/>
          </a:xfrm>
          <a:prstGeom prst="rect">
            <a:avLst/>
          </a:prstGeom>
          <a:noFill/>
        </p:spPr>
        <p:txBody>
          <a:bodyPr wrap="square" rtlCol="0">
            <a:spAutoFit/>
          </a:bodyPr>
          <a:lstStyle>
            <a:defPPr>
              <a:defRPr lang="zh-CN"/>
            </a:defPPr>
            <a:lvl1pPr>
              <a:defRPr sz="2800" b="1">
                <a:solidFill>
                  <a:schemeClr val="bg2">
                    <a:lumMod val="20000"/>
                    <a:lumOff val="80000"/>
                  </a:schemeClr>
                </a:solidFill>
                <a:ea typeface="微软雅黑 Light" panose="020B0502040204020203" pitchFamily="34" charset="-122"/>
              </a:defRPr>
            </a:lvl1pPr>
          </a:lstStyle>
          <a:p>
            <a:pPr defTabSz="457189"/>
            <a:r>
              <a:rPr lang="en-US" altLang="zh-CN" sz="4000" dirty="0">
                <a:solidFill>
                  <a:prstClr val="white"/>
                </a:solidFill>
                <a:latin typeface="Montserrat" panose="00000500000000000000" pitchFamily="2" charset="0"/>
                <a:cs typeface="Arial"/>
                <a:sym typeface="Arial"/>
              </a:rPr>
              <a:t>Demo vid </a:t>
            </a:r>
            <a:endParaRPr lang="zh-CN" altLang="en-US" sz="4000" dirty="0">
              <a:solidFill>
                <a:prstClr val="white"/>
              </a:solidFill>
              <a:latin typeface="Montserrat" panose="00000500000000000000" pitchFamily="2" charset="0"/>
              <a:cs typeface="Arial"/>
              <a:sym typeface="Arial"/>
            </a:endParaRPr>
          </a:p>
        </p:txBody>
      </p:sp>
      <p:grpSp>
        <p:nvGrpSpPr>
          <p:cNvPr id="28" name="Google Shape;305;p38">
            <a:extLst>
              <a:ext uri="{FF2B5EF4-FFF2-40B4-BE49-F238E27FC236}">
                <a16:creationId xmlns:a16="http://schemas.microsoft.com/office/drawing/2014/main" id="{72BC23E1-8416-E214-B332-E1152F8FF750}"/>
              </a:ext>
            </a:extLst>
          </p:cNvPr>
          <p:cNvGrpSpPr/>
          <p:nvPr/>
        </p:nvGrpSpPr>
        <p:grpSpPr>
          <a:xfrm rot="16200000">
            <a:off x="5703034" y="395788"/>
            <a:ext cx="798157" cy="12220425"/>
            <a:chOff x="-84522" y="-22050"/>
            <a:chExt cx="1620113" cy="5187600"/>
          </a:xfrm>
        </p:grpSpPr>
        <p:cxnSp>
          <p:nvCxnSpPr>
            <p:cNvPr id="29" name="Google Shape;306;p38">
              <a:extLst>
                <a:ext uri="{FF2B5EF4-FFF2-40B4-BE49-F238E27FC236}">
                  <a16:creationId xmlns:a16="http://schemas.microsoft.com/office/drawing/2014/main" id="{68B9EE6B-B5E4-5633-ED72-0441FE65FA58}"/>
                </a:ext>
              </a:extLst>
            </p:cNvPr>
            <p:cNvCxnSpPr/>
            <p:nvPr/>
          </p:nvCxnSpPr>
          <p:spPr>
            <a:xfrm>
              <a:off x="1533425" y="-22050"/>
              <a:ext cx="0" cy="5187600"/>
            </a:xfrm>
            <a:prstGeom prst="straightConnector1">
              <a:avLst/>
            </a:prstGeom>
            <a:noFill/>
            <a:ln w="9525" cap="flat" cmpd="sng">
              <a:solidFill>
                <a:srgbClr val="FFFFFF"/>
              </a:solidFill>
              <a:prstDash val="solid"/>
              <a:round/>
              <a:headEnd type="none" w="med" len="med"/>
              <a:tailEnd type="none" w="med" len="med"/>
            </a:ln>
          </p:spPr>
        </p:cxnSp>
        <p:cxnSp>
          <p:nvCxnSpPr>
            <p:cNvPr id="30" name="Google Shape;307;p38">
              <a:extLst>
                <a:ext uri="{FF2B5EF4-FFF2-40B4-BE49-F238E27FC236}">
                  <a16:creationId xmlns:a16="http://schemas.microsoft.com/office/drawing/2014/main" id="{3305650D-8571-E903-BFCB-3FAB3A38928E}"/>
                </a:ext>
              </a:extLst>
            </p:cNvPr>
            <p:cNvCxnSpPr/>
            <p:nvPr/>
          </p:nvCxnSpPr>
          <p:spPr>
            <a:xfrm rot="10800000">
              <a:off x="-84522" y="2893608"/>
              <a:ext cx="1591800" cy="0"/>
            </a:xfrm>
            <a:prstGeom prst="straightConnector1">
              <a:avLst/>
            </a:prstGeom>
            <a:noFill/>
            <a:ln w="9525" cap="flat" cmpd="sng">
              <a:solidFill>
                <a:srgbClr val="FFFFFF"/>
              </a:solidFill>
              <a:prstDash val="solid"/>
              <a:round/>
              <a:headEnd type="none" w="med" len="med"/>
              <a:tailEnd type="none" w="med" len="med"/>
            </a:ln>
          </p:spPr>
        </p:cxnSp>
        <p:cxnSp>
          <p:nvCxnSpPr>
            <p:cNvPr id="31" name="Google Shape;308;p38">
              <a:extLst>
                <a:ext uri="{FF2B5EF4-FFF2-40B4-BE49-F238E27FC236}">
                  <a16:creationId xmlns:a16="http://schemas.microsoft.com/office/drawing/2014/main" id="{52179071-5135-DB92-5946-23C26A9F5FF4}"/>
                </a:ext>
              </a:extLst>
            </p:cNvPr>
            <p:cNvCxnSpPr/>
            <p:nvPr/>
          </p:nvCxnSpPr>
          <p:spPr>
            <a:xfrm rot="10800000">
              <a:off x="-56210" y="4074275"/>
              <a:ext cx="1591801" cy="0"/>
            </a:xfrm>
            <a:prstGeom prst="straightConnector1">
              <a:avLst/>
            </a:prstGeom>
            <a:noFill/>
            <a:ln w="9525" cap="flat" cmpd="sng">
              <a:solidFill>
                <a:srgbClr val="FFFFFF"/>
              </a:solidFill>
              <a:prstDash val="solid"/>
              <a:round/>
              <a:headEnd type="none" w="med" len="med"/>
              <a:tailEnd type="none" w="med" len="med"/>
            </a:ln>
          </p:spPr>
        </p:cxnSp>
      </p:grpSp>
    </p:spTree>
    <p:extLst>
      <p:ext uri="{BB962C8B-B14F-4D97-AF65-F5344CB8AC3E}">
        <p14:creationId xmlns:p14="http://schemas.microsoft.com/office/powerpoint/2010/main" val="14060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09;p38">
            <a:extLst>
              <a:ext uri="{FF2B5EF4-FFF2-40B4-BE49-F238E27FC236}">
                <a16:creationId xmlns:a16="http://schemas.microsoft.com/office/drawing/2014/main" id="{CA684C80-E247-B40F-84BD-71490568E34C}"/>
              </a:ext>
            </a:extLst>
          </p:cNvPr>
          <p:cNvSpPr txBox="1">
            <a:spLocks/>
          </p:cNvSpPr>
          <p:nvPr/>
        </p:nvSpPr>
        <p:spPr>
          <a:xfrm>
            <a:off x="672465" y="442862"/>
            <a:ext cx="7223307" cy="949325"/>
          </a:xfrm>
          <a:prstGeom prst="rect">
            <a:avLst/>
          </a:prstGeom>
        </p:spPr>
        <p:txBody>
          <a:bodyPr spcFirstLastPara="1" vert="horz" wrap="square" lIns="0" tIns="0" rIns="0" bIns="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377">
              <a:spcBef>
                <a:spcPts val="0"/>
              </a:spcBef>
            </a:pPr>
            <a:r>
              <a:rPr lang="en-US" sz="4800" b="1" dirty="0">
                <a:solidFill>
                  <a:prstClr val="white"/>
                </a:solidFill>
                <a:latin typeface="Montserrat" panose="00000500000000000000" pitchFamily="2" charset="0"/>
                <a:sym typeface="Arial"/>
              </a:rPr>
              <a:t>Thank You </a:t>
            </a:r>
          </a:p>
        </p:txBody>
      </p:sp>
      <p:sp>
        <p:nvSpPr>
          <p:cNvPr id="6" name="Google Shape;310;p38">
            <a:extLst>
              <a:ext uri="{FF2B5EF4-FFF2-40B4-BE49-F238E27FC236}">
                <a16:creationId xmlns:a16="http://schemas.microsoft.com/office/drawing/2014/main" id="{F6337010-CF69-C5E7-3A02-A4DCA2BD6844}"/>
              </a:ext>
            </a:extLst>
          </p:cNvPr>
          <p:cNvSpPr txBox="1">
            <a:spLocks/>
          </p:cNvSpPr>
          <p:nvPr/>
        </p:nvSpPr>
        <p:spPr>
          <a:xfrm>
            <a:off x="846455" y="4904634"/>
            <a:ext cx="5588000" cy="1599353"/>
          </a:xfrm>
          <a:prstGeom prst="rect">
            <a:avLst/>
          </a:prstGeom>
        </p:spPr>
        <p:txBody>
          <a:bodyPr spcFirstLastPara="1" vert="horz" wrap="square"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377">
              <a:lnSpc>
                <a:spcPct val="115000"/>
              </a:lnSpc>
              <a:spcBef>
                <a:spcPts val="600"/>
              </a:spcBef>
              <a:buClr>
                <a:prstClr val="black"/>
              </a:buClr>
              <a:buSzPts val="1100"/>
              <a:buNone/>
            </a:pPr>
            <a:r>
              <a:rPr lang="en" sz="1800" dirty="0">
                <a:solidFill>
                  <a:prstClr val="white"/>
                </a:solidFill>
                <a:latin typeface="Calibri" panose="020F0502020204030204"/>
                <a:sym typeface="Arial"/>
              </a:rPr>
              <a:t>For</a:t>
            </a:r>
          </a:p>
          <a:p>
            <a:pPr marL="0" indent="0" defTabSz="914377">
              <a:lnSpc>
                <a:spcPct val="115000"/>
              </a:lnSpc>
              <a:spcBef>
                <a:spcPts val="600"/>
              </a:spcBef>
              <a:buClr>
                <a:prstClr val="black"/>
              </a:buClr>
              <a:buSzPts val="1100"/>
              <a:buNone/>
            </a:pPr>
            <a:r>
              <a:rPr lang="en" sz="1800" dirty="0">
                <a:solidFill>
                  <a:prstClr val="white"/>
                </a:solidFill>
                <a:latin typeface="Calibri" panose="020F0502020204030204"/>
                <a:sym typeface="Arial"/>
              </a:rPr>
              <a:t> </a:t>
            </a:r>
          </a:p>
        </p:txBody>
      </p:sp>
    </p:spTree>
    <p:extLst>
      <p:ext uri="{BB962C8B-B14F-4D97-AF65-F5344CB8AC3E}">
        <p14:creationId xmlns:p14="http://schemas.microsoft.com/office/powerpoint/2010/main" val="2277203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isual &amp; Performing Arts Major for College: Industrial Design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4.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228</Words>
  <Application>Microsoft Office PowerPoint</Application>
  <PresentationFormat>Widescreen</PresentationFormat>
  <Paragraphs>60</Paragraphs>
  <Slides>9</Slides>
  <Notes>8</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vt:i4>
      </vt:variant>
    </vt:vector>
  </HeadingPairs>
  <TitlesOfParts>
    <vt:vector size="20" baseType="lpstr">
      <vt:lpstr>微软雅黑</vt:lpstr>
      <vt:lpstr>Arial</vt:lpstr>
      <vt:lpstr>Calibri</vt:lpstr>
      <vt:lpstr>Calibri Light</vt:lpstr>
      <vt:lpstr>Darker Grotesque</vt:lpstr>
      <vt:lpstr>Montserrat</vt:lpstr>
      <vt:lpstr>Wingdings</vt:lpstr>
      <vt:lpstr>Office Theme</vt:lpstr>
      <vt:lpstr>Visual &amp; Performing Arts Major for College: Industrial Design by Slidesgo</vt:lpstr>
      <vt:lpstr>1_Office Theme</vt:lpstr>
      <vt:lpstr>2_Office Theme</vt:lpstr>
      <vt:lpstr>Sensors and Control Final Project</vt:lpstr>
      <vt:lpstr>Contents //</vt:lpstr>
      <vt:lpstr>Project Description</vt:lpstr>
      <vt:lpstr>Project Timeline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Sensors and Control Final Project</dc:title>
  <dc:creator>Robbie Howe</dc:creator>
  <cp:lastModifiedBy>Robbie Howe</cp:lastModifiedBy>
  <cp:revision>1</cp:revision>
  <dcterms:created xsi:type="dcterms:W3CDTF">2023-10-29T22:07:57Z</dcterms:created>
  <dcterms:modified xsi:type="dcterms:W3CDTF">2023-10-29T22:12:25Z</dcterms:modified>
</cp:coreProperties>
</file>