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00" r:id="rId5"/>
    <p:sldId id="403" r:id="rId6"/>
    <p:sldId id="270" r:id="rId7"/>
    <p:sldId id="404" r:id="rId8"/>
    <p:sldId id="405" r:id="rId9"/>
    <p:sldId id="406" r:id="rId10"/>
    <p:sldId id="286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A27B-E169-474E-9A65-9AF3CB056A4D}" v="134" dt="2024-05-03T12:42:29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almforth" userId="S::10684101@student.bpc.ac.uk::e2513bdc-34f1-401b-8e9e-91bf94b4df65" providerId="AD" clId="Web-{00DAA27B-E169-474E-9A65-9AF3CB056A4D}"/>
    <pc:docChg chg="modSld">
      <pc:chgData name="Joe Balmforth" userId="S::10684101@student.bpc.ac.uk::e2513bdc-34f1-401b-8e9e-91bf94b4df65" providerId="AD" clId="Web-{00DAA27B-E169-474E-9A65-9AF3CB056A4D}" dt="2024-05-03T12:42:25.944" v="88" actId="20577"/>
      <pc:docMkLst>
        <pc:docMk/>
      </pc:docMkLst>
      <pc:sldChg chg="addSp delSp modSp">
        <pc:chgData name="Joe Balmforth" userId="S::10684101@student.bpc.ac.uk::e2513bdc-34f1-401b-8e9e-91bf94b4df65" providerId="AD" clId="Web-{00DAA27B-E169-474E-9A65-9AF3CB056A4D}" dt="2024-05-03T12:35:03.460" v="69"/>
        <pc:sldMkLst>
          <pc:docMk/>
          <pc:sldMk cId="4268509636" sldId="286"/>
        </pc:sldMkLst>
        <pc:spChg chg="add mod">
          <ac:chgData name="Joe Balmforth" userId="S::10684101@student.bpc.ac.uk::e2513bdc-34f1-401b-8e9e-91bf94b4df65" providerId="AD" clId="Web-{00DAA27B-E169-474E-9A65-9AF3CB056A4D}" dt="2024-05-03T12:34:47.975" v="64" actId="20577"/>
          <ac:spMkLst>
            <pc:docMk/>
            <pc:sldMk cId="4268509636" sldId="286"/>
            <ac:spMk id="3" creationId="{CC14CC8E-E23D-5592-F9A8-89F0B3325FAE}"/>
          </ac:spMkLst>
        </pc:spChg>
        <pc:inkChg chg="add">
          <ac:chgData name="Joe Balmforth" userId="S::10684101@student.bpc.ac.uk::e2513bdc-34f1-401b-8e9e-91bf94b4df65" providerId="AD" clId="Web-{00DAA27B-E169-474E-9A65-9AF3CB056A4D}" dt="2024-05-03T12:34:53.881" v="65"/>
          <ac:inkMkLst>
            <pc:docMk/>
            <pc:sldMk cId="4268509636" sldId="286"/>
            <ac:inkMk id="4" creationId="{82876171-EFB0-7785-A6B3-FC8AFA783AB2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34:57.553" v="67"/>
          <ac:inkMkLst>
            <pc:docMk/>
            <pc:sldMk cId="4268509636" sldId="286"/>
            <ac:inkMk id="5" creationId="{DBA47000-C6D7-6513-B03A-65ECFD2FE783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35:02.350" v="68"/>
          <ac:inkMkLst>
            <pc:docMk/>
            <pc:sldMk cId="4268509636" sldId="286"/>
            <ac:inkMk id="9" creationId="{FA3C56D5-0A4D-E050-87D3-804B5F2F19B1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35:03.460" v="69"/>
          <ac:inkMkLst>
            <pc:docMk/>
            <pc:sldMk cId="4268509636" sldId="286"/>
            <ac:inkMk id="10" creationId="{BE2A5303-AB66-3281-5E96-BFE003D8FED3}"/>
          </ac:inkMkLst>
        </pc:inkChg>
      </pc:sldChg>
      <pc:sldChg chg="addSp delSp modSp">
        <pc:chgData name="Joe Balmforth" userId="S::10684101@student.bpc.ac.uk::e2513bdc-34f1-401b-8e9e-91bf94b4df65" providerId="AD" clId="Web-{00DAA27B-E169-474E-9A65-9AF3CB056A4D}" dt="2024-05-03T12:42:25.944" v="88" actId="20577"/>
        <pc:sldMkLst>
          <pc:docMk/>
          <pc:sldMk cId="83597079" sldId="403"/>
        </pc:sldMkLst>
        <pc:spChg chg="mod">
          <ac:chgData name="Joe Balmforth" userId="S::10684101@student.bpc.ac.uk::e2513bdc-34f1-401b-8e9e-91bf94b4df65" providerId="AD" clId="Web-{00DAA27B-E169-474E-9A65-9AF3CB056A4D}" dt="2024-05-03T12:28:36.697" v="34" actId="20577"/>
          <ac:spMkLst>
            <pc:docMk/>
            <pc:sldMk cId="83597079" sldId="403"/>
            <ac:spMk id="3" creationId="{00000000-0000-0000-0000-000000000000}"/>
          </ac:spMkLst>
        </pc:spChg>
        <pc:spChg chg="add mod">
          <ac:chgData name="Joe Balmforth" userId="S::10684101@student.bpc.ac.uk::e2513bdc-34f1-401b-8e9e-91bf94b4df65" providerId="AD" clId="Web-{00DAA27B-E169-474E-9A65-9AF3CB056A4D}" dt="2024-05-03T12:42:25.944" v="88" actId="20577"/>
          <ac:spMkLst>
            <pc:docMk/>
            <pc:sldMk cId="83597079" sldId="403"/>
            <ac:spMk id="10" creationId="{6787A07C-C202-3048-0371-B912D93D4B62}"/>
          </ac:spMkLst>
        </pc:spChg>
        <pc:inkChg chg="add del">
          <ac:chgData name="Joe Balmforth" userId="S::10684101@student.bpc.ac.uk::e2513bdc-34f1-401b-8e9e-91bf94b4df65" providerId="AD" clId="Web-{00DAA27B-E169-474E-9A65-9AF3CB056A4D}" dt="2024-05-03T12:28:25.524" v="29"/>
          <ac:inkMkLst>
            <pc:docMk/>
            <pc:sldMk cId="83597079" sldId="403"/>
            <ac:inkMk id="4" creationId="{A1DA6D34-D386-311D-C8CB-43D39A2B2B7A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8"/>
          <ac:inkMkLst>
            <pc:docMk/>
            <pc:sldMk cId="83597079" sldId="403"/>
            <ac:inkMk id="5" creationId="{A235BE8A-2FAB-069A-51CF-F9985E0A6E98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7"/>
          <ac:inkMkLst>
            <pc:docMk/>
            <pc:sldMk cId="83597079" sldId="403"/>
            <ac:inkMk id="6" creationId="{28A35605-54BB-10B1-627B-7299F2364940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6"/>
          <ac:inkMkLst>
            <pc:docMk/>
            <pc:sldMk cId="83597079" sldId="403"/>
            <ac:inkMk id="7" creationId="{AE0CCB6F-E1D2-8611-54F3-881CC7E73185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8:28.087" v="30"/>
          <ac:inkMkLst>
            <pc:docMk/>
            <pc:sldMk cId="83597079" sldId="403"/>
            <ac:inkMk id="8" creationId="{FED5828E-13B0-249A-8303-489444A30199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9.603" v="32"/>
          <ac:inkMkLst>
            <pc:docMk/>
            <pc:sldMk cId="83597079" sldId="403"/>
            <ac:inkMk id="9" creationId="{814C53F0-7DF4-C54B-3269-D5DD04630EF4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9:22.261" v="42"/>
          <ac:inkMkLst>
            <pc:docMk/>
            <pc:sldMk cId="83597079" sldId="403"/>
            <ac:inkMk id="11" creationId="{7F5F2DD0-1AA4-5C51-9F41-DA43D8E0F9A5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9:18.573" v="41"/>
          <ac:inkMkLst>
            <pc:docMk/>
            <pc:sldMk cId="83597079" sldId="403"/>
            <ac:inkMk id="12" creationId="{45668E2B-E523-B35B-E2B7-80E18473DEE3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9:29.698" v="43"/>
          <ac:inkMkLst>
            <pc:docMk/>
            <pc:sldMk cId="83597079" sldId="403"/>
            <ac:inkMk id="13" creationId="{83F072BF-BC34-24E9-2AE5-F5A0B2C52FD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E76EC4-5EAF-4794-8F45-51A2BB875880}" type="datetime1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17022 14217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46426 7518 16383 0 0,'2'0'0'0'0,"1"-2"0"0"0,1-1 0 0 0,3 1 0 0 0,3 0 0 0 0,-2-2 0 0 0,1 0 0 0 0,1 1 0 0 0,1 1 0 0 0,-2 2 0 0 0,0 2 0 0 0,-1 2 0 0 0,-3 4 0 0 0,1-1 0 0 0,-1 1 0 0 0,0 1 0 0 0,3 0 0 0 0,-2-1 0 0 0,2-1 0 0 0,-1 1 0 0 0,0-2 0 0 0,-1 1 0 0 0,1-1 0 0 0,-1 0 0 0 0,-2 2 0 0 0,2 0 0 0 0,-2-1 0 0 0,2 0 0 0 0,1-2 0 0 0,0 1 0 0 0,1-2 0 0 0,-1 2 0 0 0,0-1 0 0 0,-1 2 0 0 0,1-2 0 0 0,-1 2 0 0 0,-1 1 0 0 0,-2 1 0 0 0,0 0 0 0 0,3-2 0 0 0,0 0 0 0 0,1-2 0 0 0,-1 1 0 0 0,-1 2 0 0 0,1-1 0 0 0,-1 1 0 0 0,0-2 0 0 0,1 2 0 0 0,0-2 0 0 0,0 1 0 0 0,-2 1 0 0 0,1-1 0 0 0,0 1 0 0 0,-1 1 0 0 0,0-1 0 0 0,1 0 0 0 0,0-1 0 0 0,1 0 0 0 0,-2 1 0 0 0,1 0 0 0 0,-1 0 0 0 0,2-2 0 0 0,0 2 0 0 0,-2 0 0 0 0,-1 1 0 0 0,1 0 0 0 0,0 0 0 0 0,-1 0 0 0 0,-1 2 0 0 0,-1 0 0 0 0,2-2 0 0 0,0 1 0 0 0,0 0 0 0 0,1-2 0 0 0,0 0 0 0 0,0 1 0 0 0,-2 1 0 0 0,0 1 0 0 0,-1 1 0 0 0,-1 0 0 0 0,2-2 0 0 0,1 0 0 0 0,0 0 0 0 0,-1 1 0 0 0,-1 0 0 0 0,2-2 0 0 0,0 0 0 0 0,0 1 0 0 0,-1 1 0 0 0,2-3 0 0 0,0 1 0 0 0,-1 1 0 0 0,-1 0 0 0 0,-1 1 0 0 0,0 1 0 0 0,0 0 0 0 0,-1 0 0 0 0,0 1 0 0 0,-1 0 0 0 0,1-1 0 0 0,0 1 0 0 0,0 0 0 0 0,0-1 0 0 0,0 1 0 0 0,0-1 0 0 0,0 1 0 0 0,0-1 0 0 0,-2-1 0 0 0,-1-2 0 0 0,0 1 0 0 0,1 1 0 0 0,-2-3 0 0 0,1 1 0 0 0,-1 0 0 0 0,0-1 0 0 0,0 1 0 0 0,0 0 0 0 0,-1-2 0 0 0,1 1 0 0 0,0 1 0 0 0,2 1 0 0 0,0 1 0 0 0,1 1 0 0 0,-1-2 0 0 0,-1 0 0 0 0,-2-2 0 0 0,1-1 0 0 0,-1 2 0 0 0,0-2 0 0 0,1 1 0 0 0,-2 1 0 0 0,-2-2 0 0 0,1 1 0 0 0,1 1 0 0 0,0-1 0 0 0,1 0 0 0 0,1 2 0 0 0,1 0 0 0 0,-1-2 0 0 0,1 1 0 0 0,-2-1 0 0 0,0-1 0 0 0,-1 0 0 0 0,0-1 0 0 0,-1 0 0 0 0,1 1 0 0 0,0-2 0 0 0,0 2 0 0 0,-1-1 0 0 0,1 0 0 0 0,1 2 0 0 0,0-1 0 0 0,-2-1 0 0 0,1 0 0 0 0,-1 0 0 0 0,0 0 0 0 0,2 1 0 0 0,0 0 0 0 0,-2-1 0 0 0,0 0 0 0 0,0-1 0 0 0,0 1 0 0 0,3 2 0 0 0,-2-1 0 0 0,-1-2 0 0 0,-1-1 0 0 0,-3-1 0 0 0,2 0 0 0 0,0 0 0 0 0,-1 0 0 0 0,2 1 0 0 0,-1 0 0 0 0,0-1 0 0 0,-1 0 0 0 0,1 1 0 0 0,0-1 0 0 0,0 0 0 0 0,1 2 0 0 0,4-1 0 0 0,5 0 0 0 0,4-2 0 0 0,4 0 0 0 0,2-2 0 0 0,1 1 0 0 0,2-1 0 0 0,-1 0 0 0 0,-2-3 0 0 0,0 0 0 0 0,-1 1 0 0 0,1-1 0 0 0,0 2 0 0 0,-2-2 0 0 0,1-1 0 0 0,-1 1 0 0 0,1 1 0 0 0,1 1 0 0 0,-1-2 0 0 0,-1-1 0 0 0,1 2 0 0 0,0 0 0 0 0,2 0 0 0 0,-1 1 0 0 0,1 1 0 0 0,1 0 0 0 0,-1 0 0 0 0,1 0 0 0 0,-2-2 0 0 0,-2-1 0 0 0,1 1 0 0 0,1 0 0 0 0,-2-2 0 0 0,-1 0 0 0 0,2 1 0 0 0,0 1 0 0 0,1 0 0 0 0,-2-1 0 0 0,1 0 0 0 0,-1 0 0 0 0,0-1 0 0 0,-1 0 0 0 0,1 0 0 0 0,1 2 0 0 0,-1-2 0 0 0,-1 0 0 0 0,0-1 0 0 0,-1 0 0 0 0,2 1 0 0 0,0 1 0 0 0,2 1 0 0 0,-2-1 0 0 0,0-1 0 0 0,1 2 0 0 0,-1-3 0 0 0,-1 1 0 0 0,-1-1 0 0 0,0-1 0 0 0,-1 0 0 0 0,1 0 0 0 0,1 1 0 0 0,-1 0 0 0 0,1 0 0 0 0,1 2 0 0 0,-2-2 0 0 0,2 1 0 0 0,0 0 0 0 0,-1 0 0 0 0,0-1 0 0 0,1 2 0 0 0,-1-2 0 0 0,0 1 0 0 0,-1-2 0 0 0,0 1 0 0 0,-1-1 0 0 0,1 0 0 0 0,-1-1 0 0 0,-2-1 0 0 0,1 1 0 0 0,2 1 0 0 0,-1-1 0 0 0,-1 0 0 0 0,1 0 0 0 0,-1 0 0 0 0,1 0 0 0 0,0 0 0 0 0,0 1 0 0 0,0-1 0 0 0,0 1 0 0 0,0 0 0 0 0,-1-2 0 0 0,-2-2 0 0 0,1 2 0 0 0,0-1 0 0 0,-1 0 0 0 0,1 0 0 0 0,0 1 0 0 0,2 1 0 0 0,-1 0 0 0 0,1 0 0 0 0,0 1 0 0 0,-1-2 0 0 0,-2-2 0 0 0,1 2 0 0 0,0-1 0 0 0,-1 0 0 0 0,-1-2 0 0 0,-1 0 0 0 0,2 1 0 0 0,0 1 0 0 0,0-1 0 0 0,-1 0 0 0 0,-1-1 0 0 0,2 1 0 0 0,0 1 0 0 0,0-1 0 0 0,-1 0 0 0 0,0-2 0 0 0,-1 1 0 0 0,-1-1 0 0 0,0-1 0 0 0,0 1 0 0 0,0-1 0 0 0,0 0 0 0 0,0 1 0 0 0,-1-1 0 0 0,1 0 0 0 0,0 1 0 0 0,0-1 0 0 0,0 1 0 0 0,0-1 0 0 0,0 1 0 0 0,0-1 0 0 0,0 1 0 0 0,0-1 0 0 0,0 1 0 0 0,0-1 0 0 0,0 1 0 0 0,0-1 0 0 0,0 1 0 0 0,0-1 0 0 0,0 1 0 0 0,0-1 0 0 0,0 1 0 0 0,0-1 0 0 0,0 0 0 0 0,0 1 0 0 0,0-1 0 0 0,0 1 0 0 0,0-1 0 0 0,0 1 0 0 0,0-1 0 0 0,0 1 0 0 0,0-1 0 0 0,0 1 0 0 0,-2 1 0 0 0,-1 2 0 0 0,1-1 0 0 0,0-1 0 0 0,0 1 0 0 0,1-2 0 0 0,1 0 0 0 0,-1 0 0 0 0,-1 1 0 0 0,-1 1 0 0 0,1 0 0 0 0,0 0 0 0 0,-2 1 0 0 0,0 0 0 0 0,-1 2 0 0 0,0 0 0 0 0,1-2 0 0 0,-1 2 0 0 0,0-1 0 0 0,-1 2 0 0 0,0-1 0 0 0,2-2 0 0 0,1 0 0 0 0,-1 0 0 0 0,0 1 0 0 0,-1 0 0 0 0,0 1 0 0 0,1-2 0 0 0,-1 2 0 0 0,1-1 0 0 0,0-1 0 0 0,-1 1 0 0 0,1 0 0 0 0,-2 1 0 0 0,1 0 0 0 0,1-1 0 0 0,-1 0 0 0 0,0 0 0 0 0,1-1 0 0 0,2-1 0 0 0,-2 2 0 0 0,0-1 0 0 0,-1 1 0 0 0,0 1 0 0 0,1-2 0 0 0,-1 2 0 0 0,1-1 0 0 0,-2 1 0 0 0,0 0 0 0 0,2-1 0 0 0,-1 1 0 0 0,-2 1 0 0 0,1 0 0 0 0,0-2 0 0 0,3 0 0 0 0,0-3 0 0 0,0 2 0 0 0,0 0 0 0 0,0-1 0 0 0,-1 2 0 0 0,0-1 0 0 0,-2 0 0 0 0,1-1 0 0 0,-1 1 0 0 0,0 0 0 0 0,-1 2 0 0 0,1 0 0 0 0,1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43681 6305 16383 0 0,'-2'0'0'0'0,"-3"0"0"0"0,-3 0 0 0 0,-2 0 0 0 0,-1 0 0 0 0,-2 0 0 0 0,1 0 0 0 0,-2 0 0 0 0,1 0 0 0 0,3 3 0 0 0,-1-1 0 0 0,1 1 0 0 0,0-1 0 0 0,1 2 0 0 0,0 0 0 0 0,0-1 0 0 0,-1-1 0 0 0,1 2 0 0 0,0 0 0 0 0,0-1 0 0 0,-1-1 0 0 0,1 2 0 0 0,0-1 0 0 0,-1 0 0 0 0,0 0 0 0 0,1 0 0 0 0,0 1 0 0 0,0-1 0 0 0,-2-1 0 0 0,0 0 0 0 0,0-2 0 0 0,-1 1 0 0 0,1 1 0 0 0,1 1 0 0 0,0 1 0 0 0,0 1 0 0 0,-1-1 0 0 0,-1-1 0 0 0,2 1 0 0 0,1 0 0 0 0,-1 0 0 0 0,2 0 0 0 0,-1 0 0 0 0,0 0 0 0 0,-1-2 0 0 0,2 2 0 0 0,-1 0 0 0 0,-1-1 0 0 0,0-1 0 0 0,-1-1 0 0 0,1 2 0 0 0,1 0 0 0 0,-1 0 0 0 0,0-1 0 0 0,-1 0 0 0 0,-1-2 0 0 0,0 1 0 0 0,-1-1 0 0 0,1 0 0 0 0,-1 0 0 0 0,1-1 0 0 0,1 4 0 0 0,1-1 0 0 0,0 1 0 0 0,0-1 0 0 0,-1 0 0 0 0,-1-1 0 0 0,0-1 0 0 0,2 2 0 0 0,1 1 0 0 0,-1 0 0 0 0,-1-1 0 0 0,0-1 0 0 0,-1 0 0 0 0,0 0 0 0 0,0-1 0 0 0,2 2 0 0 0,0 1 0 0 0,0-1 0 0 0,-1 0 0 0 0,0 0 0 0 0,0-1 0 0 0,-1-1 0 0 0,-1 0 0 0 0,1 0 0 0 0,-1 0 0 0 0,3 2 0 0 0,0 1 0 0 0,0 0 0 0 0,-1-1 0 0 0,0-1 0 0 0,0 0 0 0 0,-1 0 0 0 0,0-1 0 0 0,-1 0 0 0 0,0 0 0 0 0,1 0 0 0 0,-1 0 0 0 0,1-1 0 0 0,-1 1 0 0 0,0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0,1 2 0 0 0,2 1 0 0 0,-1 0 0 0 0,-1-1 0 0 0,0 0 0 0 0,0-1 0 0 0,-1-1 0 0 0,0 0 0 0 0,-1 0 0 0 0,0 0 0 0 0,1 0 0 0 0,-1 0 0 0 0,1 0 0 0 0,-1 0 0 0 0,0 0 0 0 0,1 0 0 0 0,-1 0 0 0 0,1 0 0 0 0,-1 0 0 0 0,1 0 0 0 0,-1 0 0 0 0,1 0 0 0 0,-1 0 0 0 0,1 0 0 0 0,-1 0 0 0 0,1 0 0 0 0,-1 0 0 0 0,3 2 0 0 0,0 1 0 0 0,0-1 0 0 0,0 1 0 0 0,-1-2 0 0 0,-1 0 0 0 0,0 0 0 0 0,0-1 0 0 0,-1 0 0 0 0,1 0 0 0 0,-1 0 0 0 0,1 0 0 0 0,-1-1 0 0 0,0 1 0 0 0,1 0 0 0 0,-1 0 0 0 0,1 0 0 0 0,-1 0 0 0 0,1 0 0 0 0,-1 0 0 0 0,1 0 0 0 0,-1 0 0 0 0,1 0 0 0 0,-1 0 0 0 0,0 0 0 0 0,1 0 0 0 0,-1 0 0 0 0,1 0 0 0 0,-1 0 0 0 0,1 0 0 0 0,-1 0 0 0 0,1 0 0 0 0,-1 0 0 0 0,1 0 0 0 0,-1 0 0 0 0,1 0 0 0 0,-1 0 0 0 0,1 0 0 0 0,-1 0 0 0 0,3 2 0 0 0,0 1 0 0 0,0 0 0 0 0,0-1 0 0 0,-1 0 0 0 0,-1-1 0 0 0,0-1 0 0 0,0 0 0 0 0,-1 0 0 0 0,1 0 0 0 0,-1 0 0 0 0,1 0 0 0 0,-1 0 0 0 0,0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0,1 0 0 0 0,1-2 0 0 0,2-1 0 0 0,-1 0 0 0 0,-1 1 0 0 0,0 0 0 0 0,0 2 0 0 0,-1-1 0 0 0,-1 1 0 0 0,1 0 0 0 0,-1 0 0 0 0,1 0 0 0 0,-1 0 0 0 0,0 0 0 0 0,3-2 0 0 0,0-1 0 0 0,0 1 0 0 0,0 0 0 0 0,-1 0 0 0 0,0 1 0 0 0,-1 0 0 0 0,-1 1 0 0 0,1 0 0 0 0,-1 0 0 0 0,0 0 0 0 0,1 1 0 0 0,-1-1 0 0 0,1 0 0 0 0,1-2 0 0 0,1-1 0 0 0,1 0 0 0 0,-2 1 0 0 0,0 0 0 0 0,0 1 0 0 0,-1 1 0 0 0,-1 0 0 0 0,1 0 0 0 0,-1 0 0 0 0,1 0 0 0 0,-1 0 0 0 0,0 0 0 0 0,3-2 0 0 0,0-1 0 0 0,0 1 0 0 0,0-1 0 0 0,-1 2 0 0 0,-1 0 0 0 0,0 0 0 0 0,0 1 0 0 0,0 0 0 0 0,-1 0 0 0 0,0 0 0 0 0,1 1 0 0 0,-1-1 0 0 0,0 0 0 0 0,1 0 0 0 0,-1 0 0 0 0,1 0 0 0 0,-1 0 0 0 0,1 0 0 0 0,-1 0 0 0 0,1 0 0 0 0,-1 0 0 0 0,1 0 0 0 0,-1 0 0 0 0,1 0 0 0 0,1-2 0 0 0,2-1 0 0 0,-1 0 0 0 0,-1 1 0 0 0,0 0 0 0 0,0 1 0 0 0,-1 1 0 0 0,-1 0 0 0 0,1 0 0 0 0,-1 0 0 0 0,1 0 0 0 0,-1-2 0 0 0,0-1 0 0 0,1 1 0 0 0,-1-1 0 0 0,1 2 0 0 0,-1 0 0 0 0,1 0 0 0 0,-1 1 0 0 0,1 0 0 0 0,-1 0 0 0 0,1 0 0 0 0,-1 1 0 0 0,1-1 0 0 0,-1 0 0 0 0,1 0 0 0 0,-1 0 0 0 0,0 0 0 0 0,1 0 0 0 0,-1 0 0 0 0,1 0 0 0 0,-1 0 0 0 0,1 0 0 0 0,-1-2 0 0 0,1-1 0 0 0,-1 0 0 0 0,1 1 0 0 0,-1 0 0 0 0,1 1 0 0 0,-1 1 0 0 0,1 0 0 0 0,-1 0 0 0 0,1 0 0 0 0,1-2 0 0 0,2-1 0 0 0,-1 0 0 0 0,-1 1 0 0 0,0 1 0 0 0,0 0 0 0 0,-1 0 0 0 0,-1 1 0 0 0,1 0 0 0 0,1-2 0 0 0,2-1 0 0 0,-1 1 0 0 0,-1 0 0 0 0,0 0 0 0 0,0 1 0 0 0,-1 1 0 0 0,-1 0 0 0 0,1 0 0 0 0,-1 0 0 0 0,3-2 0 0 0,0-1 0 0 0,0 0 0 0 0,-1 1 0 0 0,0 1 0 0 0,0 0 0 0 0,-1 0 0 0 0,0 1 0 0 0,-1 0 0 0 0,0 0 0 0 0,1 0 0 0 0,-1 0 0 0 0,0 0 0 0 0,1 1 0 0 0,-1-1 0 0 0,1 0 0 0 0,1-2 0 0 0,2-1 0 0 0,-1 0 0 0 0,0 1 0 0 0,-1 0 0 0 0,-1 1 0 0 0,0 1 0 0 0,0 0 0 0 0,-1 0 0 0 0,1 0 0 0 0,-1 0 0 0 0,0 0 0 0 0,3-2 0 0 0,0-1 0 0 0,0 0 0 0 0,0 1 0 0 0,-1 1 0 0 0,-1 0 0 0 0,0 0 0 0 0,0 1 0 0 0,-1 0 0 0 0,1 0 0 0 0,-1 0 0 0 0,0 0 0 0 0,1 0 0 0 0,-1 1 0 0 0,3-4 0 0 0,0 1 0 0 0,0-1 0 0 0,0 1 0 0 0,1-2 0 0 0,0 0 0 0 0,0 1 0 0 0,-1 1 0 0 0,-1 0 0 0 0,1-1 0 0 0,1 0 0 0 0,-1 0 0 0 0,0 1 0 0 0,1-2 0 0 0,0 1 0 0 0,0 0 0 0 0,0-2 0 0 0,1 1 0 0 0,-1 1 0 0 0,1-2 0 0 0,0 0 0 0 0,-1 2 0 0 0,-1 0 0 0 0,-1 2 0 0 0,0 0 0 0 0,1-2 0 0 0,0 1 0 0 0,0-1 0 0 0,0 1 0 0 0,0-1 0 0 0,2-1 0 0 0,-2 1 0 0 0,0 1 0 0 0,1-2 0 0 0,0 0 0 0 0,0 1 0 0 0,-1 1 0 0 0,-1 0 0 0 0,1-1 0 0 0,1 0 0 0 0,-1 0 0 0 0,-1 1 0 0 0,2-1 0 0 0,0-1 0 0 0,0 1 0 0 0,-1 1 0 0 0,-1 0 0 0 0,-1 2 0 0 0,0-1 0 0 0,-1 1 0 0 0,3-2 0 0 0,0-1 0 0 0,0 1 0 0 0,0 0 0 0 0,1-2 0 0 0,0 0 0 0 0,0 1 0 0 0,-2 1 0 0 0,3-2 0 0 0,-1 1 0 0 0,-1-1 0 0 0,0 2 0 0 0,1-1 0 0 0,0-1 0 0 0,0 1 0 0 0,-1 1 0 0 0,1-2 0 0 0,0 0 0 0 0,-1 1 0 0 0,0 1 0 0 0,-1 1 0 0 0,1-2 0 0 0,1 0 0 0 0,-1 0 0 0 0,0 1 0 0 0,-1 0 0 0 0,-1 1 0 0 0,0 1 0 0 0,1-2 0 0 0,2-1 0 0 0,-1 1 0 0 0,-1 0 0 0 0,0 0 0 0 0,0 1 0 0 0,1-1 0 0 0,0-1 0 0 0,0 0 0 0 0,0 1 0 0 0,-1 0 0 0 0,-1 2 0 0 0,2-3 0 0 0,0 0 0 0 0,1 0 0 0 0,-2 1 0 0 0,0 1 0 0 0,1-2 0 0 0,1 0 0 0 0,0 0 0 0 0,-2 1 0 0 0,0 0 0 0 0,-1 1 0 0 0,2-1 0 0 0,1-1 0 0 0,-1 0 0 0 0,-1 1 0 0 0,2-1 0 0 0,1-1 0 0 0,-2 1 0 0 0,0 1 0 0 0,-1 0 0 0 0,-1 1 0 0 0,0 1 0 0 0,0 0 0 0 0,1-2 0 0 0,1-1 0 0 0,0 1 0 0 0,0-1 0 0 0,-1 2 0 0 0,1-2 0 0 0,1 0 0 0 0,-1 0 0 0 0,0 1 0 0 0,1-2 0 0 0,0 0 0 0 0,0 1 0 0 0,-1 1 0 0 0,1-2 0 0 0,0 1 0 0 0,2-3 0 0 0,-1 1 0 0 0,0 1 0 0 0,-2 1 0 0 0,2-1 0 0 0,-1 0 0 0 0,0 1 0 0 0,-2 1 0 0 0,0 1 0 0 0,0 0 0 0 0,-2 1 0 0 0,1-3 0 0 0,-1 1 0 0 0,0-1 0 0 0,3-1 0 0 0,0 0 0 0 0,0 0 0 0 0,2 0 0 0 0,0-1 0 0 0,-1 1 0 0 0,1 0 0 0 0,0-1 0 0 0,1-1 0 0 0,0 1 0 0 0,1-1 0 0 0,0 0 0 0 0,-2 1 0 0 0,-2 2 0 0 0,2-1 0 0 0,-1 0 0 0 0,0 1 0 0 0,0-1 0 0 0,3-2 0 0 0,0 0 0 0 0,-2 0 0 0 0,2 1 0 0 0,-2-1 0 0 0,2 0 0 0 0,-1 1 0 0 0,1-2 0 0 0,-1 1 0 0 0,1 0 0 0 0,0 0 0 0 0,-2 1 0 0 0,0 0 0 0 0,3-2 0 0 0,-1 1 0 0 0,-2 1 0 0 0,1-1 0 0 0,0 1 0 0 0,0-1 0 0 0,0 0 0 0 0,1 0 0 0 0,0 0 0 0 0,0 0 0 0 0,-1 0 0 0 0,1-1 0 0 0,0 1 0 0 0,0-1 0 0 0,1-1 0 0 0,0 1 0 0 0,0-1 0 0 0,0 1 0 0 0,-3 0 0 0 0,1-1 0 0 0,2-2 0 0 0,1-1 0 0 0,-1 2 0 0 0,1 0 0 0 0,-1 1 0 0 0,0 0 0 0 0,-1 2 0 0 0,0-1 0 0 0,-1 1 0 0 0,1 0 0 0 0,0-2 0 0 0,0-2 0 0 0,-1 2 0 0 0,1-1 0 0 0,2 0 0 0 0,0-2 0 0 0,0 2 0 0 0,1 0 0 0 0,0 0 0 0 0,-1-2 0 0 0,-1 0 0 0 0,0 2 0 0 0,0-1 0 0 0,-2 3 0 0 0,1-1 0 0 0,0 2 0 0 0,0-1 0 0 0,1-1 0 0 0,2-1 0 0 0,-1 0 0 0 0,0 1 0 0 0,1-2 0 0 0,1 0 0 0 0,-1 1 0 0 0,-1 0 0 0 0,1-1 0 0 0,-1 2 0 0 0,0 0 0 0 0,0-1 0 0 0,0 1 0 0 0,-1 0 0 0 0,-1 1 0 0 0,1 0 0 0 0,1-1 0 0 0,1-2 0 0 0,-1 2 0 0 0,0-1 0 0 0,1-1 0 0 0,-2 2 0 0 0,1 0 0 0 0,1-1 0 0 0,0-1 0 0 0,0 1 0 0 0,-1 0 0 0 0,1 0 0 0 0,-1 0 0 0 0,-1 1 0 0 0,2-1 0 0 0,-2-1 0 0 0,1-1 0 0 0,0-1 0 0 0,2 0 0 0 0,-2 2 0 0 0,0 0 0 0 0,1 0 0 0 0,1 0 0 0 0,1-2 0 0 0,-2 3 0 0 0,0 0 0 0 0,0-1 0 0 0,1 0 0 0 0,1-1 0 0 0,0-1 0 0 0,0 0 0 0 0,1-1 0 0 0,-2 3 0 0 0,-1 0 0 0 0,1 0 0 0 0,-2 2 0 0 0,-1 0 0 0 0,2-1 0 0 0,0-1 0 0 0,1-1 0 0 0,-1 1 0 0 0,0 1 0 0 0,0-1 0 0 0,-1 2 0 0 0,0 0 0 0 0,0-1 0 0 0,2-1 0 0 0,0-1 0 0 0,-1 1 0 0 0,0 1 0 0 0,0-1 0 0 0,1 0 0 0 0,-1 1 0 0 0,-1 0 0 0 0,1-1 0 0 0,1 0 0 0 0,0-1 0 0 0,1-1 0 0 0,1 0 0 0 0,0 0 0 0 0,0-1 0 0 0,0 1 0 0 0,0-1 0 0 0,1 0 0 0 0,-1 1 0 0 0,0-1 0 0 0,0 0 0 0 0,0 1 0 0 0,0-1 0 0 0,0 1 0 0 0,0-1 0 0 0,0 1 0 0 0,0-1 0 0 0,0 1 0 0 0,0-1 0 0 0,0 1 0 0 0,0-1 0 0 0,0 1 0 0 0,0-1 0 0 0,0 1 0 0 0,0-1 0 0 0,2 3 0 0 0,1 0 0 0 0,-1 0 0 0 0,1 0 0 0 0,-2-1 0 0 0,0-1 0 0 0,2 2 0 0 0,0 1 0 0 0,-1-1 0 0 0,1 0 0 0 0,0 1 0 0 0,1 0 0 0 0,-1-1 0 0 0,1 2 0 0 0,1 0 0 0 0,0 1 0 0 0,1 0 0 0 0,-2-1 0 0 0,-1-1 0 0 0,-1-2 0 0 0,1 2 0 0 0,0-1 0 0 0,2 3 0 0 0,0-1 0 0 0,-1-1 0 0 0,-1 0 0 0 0,1 0 0 0 0,0 1 0 0 0,1 0 0 0 0,0 1 0 0 0,-1-2 0 0 0,1 2 0 0 0,2 1 0 0 0,0 0 0 0 0,-2-1 0 0 0,-1-2 0 0 0,-2-1 0 0 0,1 1 0 0 0,1 0 0 0 0,-2-1 0 0 0,3 1 0 0 0,-1 1 0 0 0,1 1 0 0 0,0 0 0 0 0,0-1 0 0 0,0 0 0 0 0,0 0 0 0 0,0 2 0 0 0,1-1 0 0 0,-2-2 0 0 0,1 2 0 0 0,0-1 0 0 0,1 1 0 0 0,-1 0 0 0 0,1 1 0 0 0,0-1 0 0 0,1 1 0 0 0,-1 0 0 0 0,0 0 0 0 0,0-1 0 0 0,1 2 0 0 0,-1-2 0 0 0,1 1 0 0 0,-1-1 0 0 0,-2-1 0 0 0,1 1 0 0 0,0-1 0 0 0,1 1 0 0 0,-1 0 0 0 0,1 1 0 0 0,0-1 0 0 0,0 1 0 0 0,3 2 0 0 0,-2-1 0 0 0,1 0 0 0 0,-1-1 0 0 0,0 1 0 0 0,1 1 0 0 0,0-1 0 0 0,0 0 0 0 0,-1 0 0 0 0,0-1 0 0 0,-1 0 0 0 0,1 0 0 0 0,-1-1 0 0 0,0 2 0 0 0,2 0 0 0 0,-1 0 0 0 0,1 0 0 0 0,1-1 0 0 0,1 1 0 0 0,-1-1 0 0 0,0 0 0 0 0,-1-1 0 0 0,-1 1 0 0 0,0 0 0 0 0,-1 0 0 0 0,0-1 0 0 0,1 1 0 0 0,1 2 0 0 0,1 1 0 0 0,-1-1 0 0 0,1 0 0 0 0,-2-1 0 0 0,1 0 0 0 0,-2-1 0 0 0,1 0 0 0 0,1 2 0 0 0,0-2 0 0 0,-1 2 0 0 0,2 0 0 0 0,-1-1 0 0 0,-2-1 0 0 0,0-1 0 0 0,2 2 0 0 0,1 2 0 0 0,1 0 0 0 0,-1 0 0 0 0,0 0 0 0 0,1 0 0 0 0,-2-1 0 0 0,1 0 0 0 0,0 0 0 0 0,-1 0 0 0 0,0-1 0 0 0,-1 0 0 0 0,0-1 0 0 0,1 2 0 0 0,2 1 0 0 0,-2-1 0 0 0,1-2 0 0 0,0 0 0 0 0,2 1 0 0 0,0 2 0 0 0,1 0 0 0 0,-2 0 0 0 0,-1 0 0 0 0,-1-2 0 0 0,0 0 0 0 0,0 1 0 0 0,0-1 0 0 0,-1 0 0 0 0,2 1 0 0 0,1 2 0 0 0,-1-2 0 0 0,0 0 0 0 0,-2-1 0 0 0,1 0 0 0 0,0 1 0 0 0,2 1 0 0 0,-2-1 0 0 0,1 0 0 0 0,0 1 0 0 0,2 1 0 0 0,0 1 0 0 0,0 0 0 0 0,2-1 0 0 0,-1-1 0 0 0,1 0 0 0 0,-3-1 0 0 0,0 0 0 0 0,0 0 0 0 0,1 2 0 0 0,0-2 0 0 0,0 0 0 0 0,-1-1 0 0 0,0 0 0 0 0,0 1 0 0 0,0 1 0 0 0,1 1 0 0 0,1-1 0 0 0,0-1 0 0 0,0 2 0 0 0,1 0 0 0 0,-1-2 0 0 0,1 1 0 0 0,0 0 0 0 0,-1 0 0 0 0,1 2 0 0 0,-1 0 0 0 0,1 1 0 0 0,0 0 0 0 0,-1 0 0 0 0,1-2 0 0 0,-1-1 0 0 0,3 0 0 0 0,0-1 0 0 0,0 0 0 0 0,0 0 0 0 0,-1 2 0 0 0,0-2 0 0 0,-1 0 0 0 0,1 1 0 0 0,2 1 0 0 0,-1 0 0 0 0,0 1 0 0 0,-4-1 0 0 0,0-1 0 0 0,-1 0 0 0 0,1-1 0 0 0,0 0 0 0 0,2 1 0 0 0,2 0 0 0 0,0 1 0 0 0,2 1 0 0 0,0 1 0 0 0,-1 0 0 0 0,-1 0 0 0 0,2 0 0 0 0,-1 0 0 0 0,0 0 0 0 0,-1-2 0 0 0,-1 0 0 0 0,-1-1 0 0 0,0 1 0 0 0,-1 0 0 0 0,1 1 0 0 0,-1 1 0 0 0,-2-2 0 0 0,0-1 0 0 0,0 0 0 0 0,0 1 0 0 0,1-2 0 0 0,0 1 0 0 0,1 0 0 0 0,1 0 0 0 0,-1 2 0 0 0,1 0 0 0 0,-1 0 0 0 0,1-1 0 0 0,0 0 0 0 0,-1-1 0 0 0,1 1 0 0 0,-1 1 0 0 0,1 0 0 0 0,-1 0 0 0 0,1 1 0 0 0,-3-2 0 0 0,0-1 0 0 0,2 1 0 0 0,1 0 0 0 0,1 0 0 0 0,0 1 0 0 0,-1 1 0 0 0,-2-3 0 0 0,0 1 0 0 0,-1-1 0 0 0,0 1 0 0 0,1 0 0 0 0,1 2 0 0 0,0-1 0 0 0,0 1 0 0 0,0 0 0 0 0,1 0 0 0 0,0 0 0 0 0,-1 0 0 0 0,1 0 0 0 0,-1 1 0 0 0,1-1 0 0 0,0 0 0 0 0,-1 0 0 0 0,1 0 0 0 0,-1 0 0 0 0,1 0 0 0 0,-1 0 0 0 0,1 0 0 0 0,-1 0 0 0 0,1-3 0 0 0,-1 1 0 0 0,1-1 0 0 0,-1 1 0 0 0,1 0 0 0 0,-1 1 0 0 0,1 1 0 0 0,-1-1 0 0 0,1 1 0 0 0,-1 1 0 0 0,1-1 0 0 0,-1-2 0 0 0,1-1 0 0 0,0 0 0 0 0,-1 1 0 0 0,1 1 0 0 0,-1 0 0 0 0,1 0 0 0 0,-1 1 0 0 0,-1-2 0 0 0,-2-1 0 0 0,1 1 0 0 0,0-1 0 0 0,4 2 0 0 0,0 0 0 0 0,1-2 0 0 0,-1 0 0 0 0,0 1 0 0 0,0 0 0 0 0,-1 0 0 0 0,2 1 0 0 0,0-1 0 0 0,1-1 0 0 0,-2 0 0 0 0,0 1 0 0 0,0-1 0 0 0,-1-1 0 0 0,-1 1 0 0 0,1 1 0 0 0,-1 0 0 0 0,1 1 0 0 0,-1 1 0 0 0,0 0 0 0 0,3 0 0 0 0,0 0 0 0 0,0 0 0 0 0,0 0 0 0 0,-1 0 0 0 0,0 0 0 0 0,-1 0 0 0 0,0 0 0 0 0,-1 0 0 0 0,0-2 0 0 0,1-1 0 0 0,-1 1 0 0 0,1 0 0 0 0,-1 0 0 0 0,1 1 0 0 0,1 1 0 0 0,2-1 0 0 0,-1 1 0 0 0,0 0 0 0 0,-1 1 0 0 0,-1-3 0 0 0,0-1 0 0 0,0 0 0 0 0,-1 1 0 0 0,1 1 0 0 0,-1 0 0 0 0,1 0 0 0 0,-1 1 0 0 0,1 0 0 0 0,-1 0 0 0 0,1 0 0 0 0,-1 0 0 0 0,1 0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2 0 0 0,-1 1 0 0 0,1 0 0 0 0,0-1 0 0 0,-1 0 0 0 0,1-1 0 0 0,-1-1 0 0 0,1 0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0 0 0 0,-1 0 0 0 0,1 0 0 0 0,2 0 0 0 0,0 0 0 0 0,0 0 0 0 0,0 0 0 0 0,-1-2 0 0 0,-1-1 0 0 0,1 0 0 0 0,-2 1 0 0 0,3 0 0 0 0,0 2 0 0 0,-2-3 0 0 0,1 0 0 0 0,0 0 0 0 0,0 1 0 0 0,0 1 0 0 0,-1-2 0 0 0,0-1 0 0 0,2 2 0 0 0,0-1 0 0 0,0 2 0 0 0,0 0 0 0 0,-1 1 0 0 0,0 0 0 0 0,1 0 0 0 0,0-2 0 0 0,0-1 0 0 0,0 0 0 0 0,-1 1 0 0 0,-1 1 0 0 0,0 0 0 0 0,2 0 0 0 0,0-1 0 0 0,0-1 0 0 0,0 1 0 0 0,-1 0 0 0 0,-1 0 0 0 0,0 1 0 0 0,0 1 0 0 0,2 0 0 0 0,0 0 0 0 0,2 0 0 0 0,1 0 0 0 0,-2 0 0 0 0,0 0 0 0 0,-2 0 0 0 0,0-2 0 0 0,-1-1 0 0 0,0 1 0 0 0,-1-1 0 0 0,1 2 0 0 0,-1 0 0 0 0,0-2 0 0 0,3 0 0 0 0,0 1 0 0 0,0-1 0 0 0,0 2 0 0 0,-1 0 0 0 0,-1-1 0 0 0,0-1 0 0 0,0 0 0 0 0,0 1 0 0 0,-1-2 0 0 0,1 1 0 0 0,-1 0 0 0 0,0 0 0 0 0,1 2 0 0 0,-3-2 0 0 0,0 0 0 0 0,0 0 0 0 0,0 1 0 0 0,1 0 0 0 0,-2-1 0 0 0,1 0 0 0 0,-1 0 0 0 0,2 1 0 0 0,0 1 0 0 0,0 0 0 0 0,1 1 0 0 0,1-1 0 0 0,-1 2 0 0 0,1-1 0 0 0,0 0 0 0 0,-1 0 0 0 0,1 0 0 0 0,0 0 0 0 0,-1 0 0 0 0,-1-2 0 0 0,-2-1 0 0 0,1 0 0 0 0,1 1 0 0 0,-1 1 0 0 0,2 0 0 0 0,0 0 0 0 0,0 1 0 0 0,1 0 0 0 0,0 0 0 0 0,-1 0 0 0 0,1 0 0 0 0,-1 0 0 0 0,1 1 0 0 0,0-1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0 0 0 0,-1 0 0 0 0,1 0 0 0 0,-1 0 0 0 0,1 0 0 0 0,0 0 0 0 0,-3 2 0 0 0,0 1 0 0 0,-1-1 0 0 0,2 0 0 0 0,0 0 0 0 0,0-1 0 0 0,1-1 0 0 0,1 1 0 0 0,-1 1 0 0 0,1 1 0 0 0,-3 1 0 0 0,0 1 0 0 0,0-1 0 0 0,0-1 0 0 0,1-1 0 0 0,1 0 0 0 0,0 0 0 0 0,0 1 0 0 0,1 0 0 0 0,0-1 0 0 0,-3 1 0 0 0,0 1 0 0 0,0-1 0 0 0,0-1 0 0 0,1 0 0 0 0,1-2 0 0 0,-2 3 0 0 0,-1 0 0 0 0,1 0 0 0 0,0-1 0 0 0,2-1 0 0 0,-1 0 0 0 0,1-1 0 0 0,1 0 0 0 0,-1 0 0 0 0,-1 2 0 0 0,-1 1 0 0 0,0 2 0 0 0,0 0 0 0 0,1-1 0 0 0,1-1 0 0 0,0-1 0 0 0,-2 1 0 0 0,0 1 0 0 0,-1-2 0 0 0,2 0 0 0 0,-2 2 0 0 0,0 0 0 0 0,0-1 0 0 0,1-1 0 0 0,1-1 0 0 0,-1 2 0 0 0,-1 0 0 0 0,1 0 0 0 0,0-1 0 0 0,1 0 0 0 0,1-1 0 0 0,0-1 0 0 0,1 0 0 0 0,-1 0 0 0 0,1 0 0 0 0,-3 2 0 0 0,0 1 0 0 0,0-1 0 0 0,1 0 0 0 0,0 0 0 0 0,0-1 0 0 0,1-1 0 0 0,0 0 0 0 0,1 0 0 0 0,-3 2 0 0 0,0 1 0 0 0,0 0 0 0 0,1-1 0 0 0,0-1 0 0 0,0 0 0 0 0,1 0 0 0 0,1-1 0 0 0,-3 2 0 0 0,0 1 0 0 0,0-1 0 0 0,0 0 0 0 0,1 0 0 0 0,1-1 0 0 0,0-1 0 0 0,0 0 0 0 0,1 3 0 0 0,-1-1 0 0 0,1 1 0 0 0,0-1 0 0 0,-1-1 0 0 0,1 0 0 0 0,0 2 0 0 0,-1 0 0 0 0,1 0 0 0 0,-1-1 0 0 0,-1 1 0 0 0,-2 1 0 0 0,1-1 0 0 0,0-1 0 0 0,1 0 0 0 0,1-1 0 0 0,0-1 0 0 0,2 0 0 0 0,2 0 0 0 0,-1 0 0 0 0,0 0 0 0 0,-1 0 0 0 0,0 0 0 0 0,-1 2 0 0 0,0 0 0 0 0,-1 1 0 0 0,1-1 0 0 0,-1 0 0 0 0,0-1 0 0 0,1 1 0 0 0,-1 2 0 0 0,1-2 0 0 0,-1 0 0 0 0,1 0 0 0 0,-3 1 0 0 0,0 0 0 0 0,0 0 0 0 0,0-1 0 0 0,1-1 0 0 0,1 0 0 0 0,-3 2 0 0 0,1 0 0 0 0,0-1 0 0 0,0 0 0 0 0,1 0 0 0 0,-1 1 0 0 0,-1 0 0 0 0,1 0 0 0 0,0-1 0 0 0,-1 2 0 0 0,0-1 0 0 0,0 0 0 0 0,2 0 0 0 0,0-2 0 0 0,0 0 0 0 0,-1 1 0 0 0,0 1 0 0 0,0 0 0 0 0,-2 1 0 0 0,1 0 0 0 0,0 0 0 0 0,-2 1 0 0 0,1-1 0 0 0,1 0 0 0 0,-1 0 0 0 0,0 1 0 0 0,1-2 0 0 0,-1 2 0 0 0,0-1 0 0 0,1 0 0 0 0,-1 1 0 0 0,0-1 0 0 0,1 0 0 0 0,1-2 0 0 0,1 0 0 0 0,-1 0 0 0 0,-1 2 0 0 0,1-2 0 0 0,0 0 0 0 0,0 2 0 0 0,-2-1 0 0 0,0 3 0 0 0,-1-1 0 0 0,2-1 0 0 0,0-1 0 0 0,0 1 0 0 0,-1 0 0 0 0,2-1 0 0 0,0 1 0 0 0,-1 3 0 0 0,0-1 0 0 0,0-1 0 0 0,2-1 0 0 0,-2 0 0 0 0,0 1 0 0 0,0-2 0 0 0,-1 1 0 0 0,-2 3 0 0 0,1-1 0 0 0,-2 1 0 0 0,1-1 0 0 0,-1 2 0 0 0,1-2 0 0 0,2 1 0 0 0,1-1 0 0 0,2-1 0 0 0,-2 0 0 0 0,-1 1 0 0 0,-1 1 0 0 0,-2 0 0 0 0,2 0 0 0 0,-2 0 0 0 0,1-1 0 0 0,0 1 0 0 0,0-1 0 0 0,2-2 0 0 0,0 1 0 0 0,-1 2 0 0 0,0 2 0 0 0,-2 1 0 0 0,-1 1 0 0 0,0-1 0 0 0,0 0 0 0 0,1-2 0 0 0,0-1 0 0 0,-1 2 0 0 0,1-1 0 0 0,-1-1 0 0 0,0 2 0 0 0,0-1 0 0 0,1 0 0 0 0,0-1 0 0 0,1 0 0 0 0,0-1 0 0 0,0 1 0 0 0,-2 1 0 0 0,0 1 0 0 0,-2 2 0 0 0,1 0 0 0 0,0 2 0 0 0,2-3 0 0 0,-1 0 0 0 0,2-2 0 0 0,0 0 0 0 0,-1 0 0 0 0,-2 2 0 0 0,1-2 0 0 0,0 1 0 0 0,1-2 0 0 0,0 0 0 0 0,1 0 0 0 0,0-1 0 0 0,-1 2 0 0 0,-2 2 0 0 0,1-2 0 0 0,0 1 0 0 0,-1 0 0 0 0,1 0 0 0 0,2-3 0 0 0,0 0 0 0 0,0 1 0 0 0,-1 0 0 0 0,1 0 0 0 0,0 0 0 0 0,-1 0 0 0 0,0 1 0 0 0,-2 2 0 0 0,1-2 0 0 0,-1 1 0 0 0,2-2 0 0 0,0 1 0 0 0,-1 0 0 0 0,1 0 0 0 0,0 0 0 0 0,-1 1 0 0 0,0-1 0 0 0,1 0 0 0 0,0-1 0 0 0,1 0 0 0 0,-2 1 0 0 0,-1 2 0 0 0,1-2 0 0 0,0 1 0 0 0,-1 0 0 0 0,-1 2 0 0 0,1-2 0 0 0,1 0 0 0 0,-1 0 0 0 0,-1 2 0 0 0,2-2 0 0 0,-1-1 0 0 0,0 2 0 0 0,0 0 0 0 0,0-1 0 0 0,1 0 0 0 0,-1 0 0 0 0,-1 2 0 0 0,2-2 0 0 0,-1 0 0 0 0,3 0 0 0 0,-1 1 0 0 0,-1 1 0 0 0,1-1 0 0 0,0-1 0 0 0,-2 1 0 0 0,0 1 0 0 0,-1 0 0 0 0,-2 0 0 0 0,1 2 0 0 0,-1-1 0 0 0,-1 1 0 0 0,1-1 0 0 0,0 1 0 0 0,0-1 0 0 0,0 1 0 0 0,-2-2 0 0 0,-1-2 0 0 0,0 1 0 0 0,1 0 0 0 0,-2-1 0 0 0,0 0 0 0 0,-1-2 0 0 0,0 1 0 0 0,1 0 0 0 0,-2-1 0 0 0,2 1 0 0 0,0 1 0 0 0,-1-2 0 0 0,1 2 0 0 0,0 0 0 0 0,0-1 0 0 0,-1 0 0 0 0,0-1 0 0 0,-1 0 0 0 0,2 1 0 0 0,-1 0 0 0 0,0-1 0 0 0,0 0 0 0 0,-1 0 0 0 0,2 2 0 0 0,-1-2 0 0 0,0 1 0 0 0,-1-1 0 0 0,1 0 0 0 0,1 1 0 0 0,1 2 0 0 0,1 0 0 0 0,-1 0 0 0 0,0-1 0 0 0,-2-1 0 0 0,0 0 0 0 0,-1-2 0 0 0,0 1 0 0 0,2 1 0 0 0,-2-1 0 0 0,2 1 0 0 0,-2-2 0 0 0,0 1 0 0 0,2 2 0 0 0,1 0 0 0 0,-1 0 0 0 0,1 0 0 0 0,-3-2 0 0 0,1 1 0 0 0,1 0 0 0 0,-1 2 0 0 0,-1-2 0 0 0,-1 1 0 0 0,2 0 0 0 0,-1 0 0 0 0,1-1 0 0 0,1 1 0 0 0,1 1 0 0 0,1 1 0 0 0,0-1 0 0 0,-1-1 0 0 0,0 1 0 0 0,1 0 0 0 0,-1-1 0 0 0,-1 0 0 0 0,1 1 0 0 0,-1-2 0 0 0,-1 0 0 0 0,2 1 0 0 0,-2-1 0 0 0,1 0 0 0 0,0 1 0 0 0,1 1 0 0 0,2 1 0 0 0,-2-2 0 0 0,0 1 0 0 0,-2-3 0 0 0,0 1 0 0 0,1 0 0 0 0,1 2 0 0 0,1 1 0 0 0,-1-2 0 0 0,0 0 0 0 0,0 1 0 0 0,1 0 0 0 0,0 2 0 0 0,0-3 0 0 0,-2 1 0 0 0,2-1 0 0 0,-3 0 0 0 0,1-1 0 0 0,1 1 0 0 0,-2-1 0 0 0,0 0 0 0 0,2 1 0 0 0,0 1 0 0 0,0-2 0 0 0,-1 1 0 0 0,-1 1 0 0 0,0 0 0 0 0,-2-1 0 0 0,2 0 0 0 0,0 1 0 0 0,2 0 0 0 0,-1-1 0 0 0,0 0 0 0 0,1 0 0 0 0,-1-1 0 0 0,-3-2 0 0 0,1 1 0 0 0,-1-2 0 0 0,0 1 0 0 0,0-1 0 0 0,1 1 0 0 0,-1 0 0 0 0,1 0 0 0 0,1 2 0 0 0,0 0 0 0 0,0-1 0 0 0,0 0 0 0 0,-3-2 0 0 0,1 1 0 0 0,0-1 0 0 0,-2-2 0 0 0,1 2 0 0 0,2 1 0 0 0,-1 3 0 0 0,0-1 0 0 0,0 0 0 0 0,0-1 0 0 0,-2-1 0 0 0,1 0 0 0 0,0-2 0 0 0,-1 0 0 0 0,1 1 0 0 0,2 1 0 0 0,0 0 0 0 0,-1-1 0 0 0,0 1 0 0 0,0-1 0 0 0,0 1 0 0 0,0 0 0 0 0,1 0 0 0 0,-1 0 0 0 0,-1-2 0 0 0,1 2 0 0 0,-1-2 0 0 0,1 2 0 0 0,0-1 0 0 0,1 2 0 0 0,-1-2 0 0 0,-1 0 0 0 0,1 0 0 0 0,-1 0 0 0 0,1 1 0 0 0,0-1 0 0 0,1 1 0 0 0,-1 0 0 0 0,-1-2 0 0 0,1 2 0 0 0,-1-2 0 0 0,-1 0 0 0 0,-1-2 0 0 0,1 2 0 0 0,0 0 0 0 0,2 1 0 0 0,-1 0 0 0 0,2 1 0 0 0,-1 0 0 0 0,1 0 0 0 0,0 0 0 0 0,0 1 0 0 0,-1-1 0 0 0,-1-1 0 0 0,-1-2 0 0 0,0 1 0 0 0,3 2 0 0 0,-1-1 0 0 0,-1 0 0 0 0,-1 1 0 0 0,-1-1 0 0 0,1 1 0 0 0,0-1 0 0 0,-1 0 0 0 0,1 0 0 0 0,1 0 0 0 0,-1-2 0 0 0,-1 0 0 0 0,1 0 0 0 0,0 1 0 0 0,0-1 0 0 0,-2-1 0 0 0,0-1 0 0 0,2 2 0 0 0,-1 0 0 0 0,1 0 0 0 0,0 1 0 0 0,1 0 0 0 0,-1 0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31803 7655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31221 5468 16383 0 0,'0'2'0'0'0,"0"3"0"0"0,0 3 0 0 0,2 0 0 0 0,1 0 0 0 0,-1 2 0 0 0,3-2 0 0 0,-1 1 0 0 0,0 0 0 0 0,1 0 0 0 0,-1-1 0 0 0,0 1 0 0 0,1-1 0 0 0,-1 0 0 0 0,0 1 0 0 0,-2 1 0 0 0,0 1 0 0 0,-1 1 0 0 0,1-2 0 0 0,1-1 0 0 0,1-1 0 0 0,1 0 0 0 0,-1 0 0 0 0,1 0 0 0 0,0-1 0 0 0,-1 2 0 0 0,-1 1 0 0 0,0-1 0 0 0,1 0 0 0 0,-1 0 0 0 0,1-1 0 0 0,1 1 0 0 0,-2 0 0 0 0,2-1 0 0 0,-1 0 0 0 0,0 1 0 0 0,-2 1 0 0 0,0 1 0 0 0,-1 0 0 0 0,-1 2 0 0 0,0-1 0 0 0,2-1 0 0 0,1-1 0 0 0,1-3 0 0 0,1 1 0 0 0,-1 0 0 0 0,-1 2 0 0 0,-1 0 0 0 0,2 0 0 0 0,-1-1 0 0 0,0 1 0 0 0,1-2 0 0 0,0 0 0 0 0,0 1 0 0 0,0-1 0 0 0,1 0 0 0 0,-2 1 0 0 0,0 1 0 0 0,1-1 0 0 0,-1 0 0 0 0,0 0 0 0 0,-1 2 0 0 0,2 0 0 0 0,0 1 0 0 0,1 0 0 0 0,0 0 0 0 0,1-1 0 0 0,0-1 0 0 0,1 0 0 0 0,-1 0 0 0 0,0 1 0 0 0,0 1 0 0 0,1-2 0 0 0,-1-1 0 0 0,-1 1 0 0 0,0-2 0 0 0,0 1 0 0 0,-2 0 0 0 0,2-2 0 0 0,-1 1 0 0 0,-1 1 0 0 0,2-1 0 0 0,1 0 0 0 0,1 1 0 0 0,0-1 0 0 0,-1 0 0 0 0,0 1 0 0 0,-1-1 0 0 0,0 0 0 0 0,-1 1 0 0 0,0-1 0 0 0,1 0 0 0 0,0-1 0 0 0,0 0 0 0 0,0 2 0 0 0,0-2 0 0 0,-1 1 0 0 0,2-1 0 0 0,-1 0 0 0 0,2 1 0 0 0,-1 2 0 0 0,0-2 0 0 0,0 1 0 0 0,-1 0 0 0 0,0 2 0 0 0,0 0 0 0 0,0-1 0 0 0,1-1 0 0 0,0-1 0 0 0,0-1 0 0 0,-2 2 0 0 0,1-2 0 0 0,0 1 0 0 0,1-1 0 0 0,-1 0 0 0 0,-1 1 0 0 0,2-1 0 0 0,-2 1 0 0 0,0 1 0 0 0,0-1 0 0 0,1 0 0 0 0,-2 1 0 0 0,2-1 0 0 0,-1 0 0 0 0,0 1 0 0 0,0-1 0 0 0,3-2 0 0 0,-1 0 0 0 0,1 0 0 0 0,0 0 0 0 0,-2 1 0 0 0,-2 2 0 0 0,0 2 0 0 0,0-2 0 0 0,0 0 0 0 0,2-1 0 0 0,-1 0 0 0 0,2-2 0 0 0,2-1 0 0 0,0 0 0 0 0,-3 2 0 0 0,2-1 0 0 0,-2 1 0 0 0,1-1 0 0 0,0 1 0 0 0,0 2 0 0 0,2-2 0 0 0,-1 1 0 0 0,1 1 0 0 0,1-1 0 0 0,-1 0 0 0 0,0 1 0 0 0,1-1 0 0 0,-1 1 0 0 0,1 0 0 0 0,0-1 0 0 0,1-2 0 0 0,1 0 0 0 0,1-1 0 0 0,0 1 0 0 0,-2 1 0 0 0,0 2 0 0 0,0 0 0 0 0,0-1 0 0 0,2 2 0 0 0,-1-2 0 0 0,1 1 0 0 0,1-2 0 0 0,-1 0 0 0 0,1 1 0 0 0,0 0 0 0 0,-1 0 0 0 0,-1 0 0 0 0,-2 0 0 0 0,1-2 0 0 0,1 0 0 0 0,0 0 0 0 0,0 0 0 0 0,1-1 0 0 0,-2 1 0 0 0,-2 2 0 0 0,-1 1 0 0 0,1 2 0 0 0,1-1 0 0 0,1-3 0 0 0,3-2 0 0 0,0 0 0 0 0,-1 1 0 0 0,0 2 0 0 0,0 0 0 0 0,-2 0 0 0 0,-1 1 0 0 0,1 0 0 0 0,0-3 0 0 0,-1 0 0 0 0,0-1 0 0 0,-2 1 0 0 0,0 2 0 0 0,2-1 0 0 0,0 1 0 0 0,2-2 0 0 0,0-1 0 0 0,-1 1 0 0 0,-2 1 0 0 0,-1-1 0 0 0,-1 1 0 0 0,0 0 0 0 0,1-2 0 0 0,2-2 0 0 0,2 1 0 0 0,-2 2 0 0 0,0 0 0 0 0,-1 1 0 0 0,0-1 0 0 0,0 1 0 0 0,2-1 0 0 0,-1 1 0 0 0,-1-1 0 0 0,2 1 0 0 0,0-1 0 0 0,-1 1 0 0 0,0-2 0 0 0,0 0 0 0 0,0 0 0 0 0,-1 0 0 0 0,1-2 0 0 0,-1 2 0 0 0,0 1 0 0 0,1 1 0 0 0,-1 0 0 0 0,0-1 0 0 0,1-1 0 0 0,1-1 0 0 0,-1 0 0 0 0,2 0 0 0 0,-1 1 0 0 0,0 0 0 0 0,-2 1 0 0 0,1 0 0 0 0,0 0 0 0 0,1 0 0 0 0,-2 1 0 0 0,1-1 0 0 0,0-1 0 0 0,2 0 0 0 0,0-1 0 0 0,0 0 0 0 0,2 1 0 0 0,-1-1 0 0 0,1 1 0 0 0,-1 1 0 0 0,-1 0 0 0 0,-1 0 0 0 0,0 0 0 0 0,0 0 0 0 0,-1 1 0 0 0,2 1 0 0 0,1 0 0 0 0,1 0 0 0 0,0-2 0 0 0,0 0 0 0 0,0-1 0 0 0,2 2 0 0 0,1 2 0 0 0,-1-1 0 0 0,-2 0 0 0 0,-2-1 0 0 0,-2 1 0 0 0,1-2 0 0 0,1 1 0 0 0,1-1 0 0 0,1-2 0 0 0,0-1 0 0 0,-3 1 0 0 0,0 2 0 0 0,0 0 0 0 0,1 1 0 0 0,2-1 0 0 0,0 1 0 0 0,-2-1 0 0 0,1-1 0 0 0,-2 0 0 0 0,-1 0 0 0 0,-1 1 0 0 0,1 1 0 0 0,2 0 0 0 0,1-1 0 0 0,1 0 0 0 0,0-1 0 0 0,0 1 0 0 0,0 2 0 0 0,-1-1 0 0 0,1-2 0 0 0,-2 1 0 0 0,-2 0 0 0 0,-1 0 0 0 0,0-1 0 0 0,0-1 0 0 0,1-1 0 0 0,2 1 0 0 0,0 2 0 0 0,1 0 0 0 0,0 1 0 0 0,1-1 0 0 0,-2 1 0 0 0,-1-1 0 0 0,0-1 0 0 0,0-2 0 0 0,-1 1 0 0 0,0 0 0 0 0,-2 1 0 0 0,0 0 0 0 0,2-1 0 0 0,0-1 0 0 0,2-1 0 0 0,-2 1 0 0 0,0 0 0 0 0,1 0 0 0 0,-2 1 0 0 0,1 0 0 0 0,0 0 0 0 0,-1 0 0 0 0,0 1 0 0 0,1-2 0 0 0,1 2 0 0 0,1-1 0 0 0,-2 2 0 0 0,1-1 0 0 0,-1 0 0 0 0,2-2 0 0 0,-2 1 0 0 0,0-1 0 0 0,0 0 0 0 0,2 0 0 0 0,0-2 0 0 0,0 0 0 0 0,-1 1 0 0 0,0 1 0 0 0,0 0 0 0 0,-2 1 0 0 0,1 0 0 0 0,0-1 0 0 0,-2 2 0 0 0,1 0 0 0 0,1-2 0 0 0,1 0 0 0 0,-1 1 0 0 0,0-1 0 0 0,0 0 0 0 0,2 0 0 0 0,-2 0 0 0 0,0 1 0 0 0,0-1 0 0 0,1-1 0 0 0,-1 2 0 0 0,0-1 0 0 0,1 0 0 0 0,0-1 0 0 0,1 0 0 0 0,1-1 0 0 0,-2 1 0 0 0,-1 1 0 0 0,1 0 0 0 0,1-1 0 0 0,0-1 0 0 0,1 0 0 0 0,0-1 0 0 0,-2 3 0 0 0,0-1 0 0 0,0 1 0 0 0,0-1 0 0 0,1 0 0 0 0,-1 1 0 0 0,-1 0 0 0 0,1 0 0 0 0,0-1 0 0 0,-1 1 0 0 0,0 1 0 0 0,0-1 0 0 0,1-1 0 0 0,-1 2 0 0 0,0 0 0 0 0,1-1 0 0 0,0-1 0 0 0,1 0 0 0 0,-1 0 0 0 0,-1 2 0 0 0,1-2 0 0 0,0 1 0 0 0,1-2 0 0 0,1 0 0 0 0,0-1 0 0 0,-2 2 0 0 0,0 1 0 0 0,0 0 0 0 0,1-1 0 0 0,-2 1 0 0 0,-1 1 0 0 0,2-1 0 0 0,0-1 0 0 0,-1 2 0 0 0,0 0 0 0 0,0-1 0 0 0,1-1 0 0 0,-1 2 0 0 0,0-1 0 0 0,1 0 0 0 0,-2 2 0 0 0,0-1 0 0 0,1 0 0 0 0,1-2 0 0 0,1 0 0 0 0,1-1 0 0 0,0-1 0 0 0,0 0 0 0 0,-1 2 0 0 0,-1 1 0 0 0,0-1 0 0 0,-2 2 0 0 0,0 1 0 0 0,1-2 0 0 0,1 0 0 0 0,-1 1 0 0 0,0 0 0 0 0,0-1 0 0 0,-1 1 0 0 0,0 0 0 0 0,1 0 0 0 0,1-2 0 0 0,-1 2 0 0 0,0 0 0 0 0,-2 1 0 0 0,1 0 0 0 0,0-1 0 0 0,2-1 0 0 0,0-1 0 0 0,0 1 0 0 0,-1 0 0 0 0,1 0 0 0 0,-2 1 0 0 0,1 0 0 0 0,0 0 0 0 0,-1 0 0 0 0,0 1 0 0 0,-2 1 0 0 0,2-1 0 0 0,0-1 0 0 0,1 1 0 0 0,0 2 0 0 0,0 0 0 0 0,0-2 0 0 0,1-1 0 0 0,-1 0 0 0 0,0 0 0 0 0,1-1 0 0 0,-2 2 0 0 0,0-1 0 0 0,-1 1 0 0 0,0 1 0 0 0,0 0 0 0 0,-1 0 0 0 0,2-2 0 0 0,-1 2 0 0 0,1-2 0 0 0,-1 2 0 0 0,0 0 0 0 0,1-2 0 0 0,2-1 0 0 0,-1 1 0 0 0,-1-1 0 0 0,2 0 0 0 0,-2 2 0 0 0,0-1 0 0 0,2-1 0 0 0,-3 2 0 0 0,2-1 0 0 0,-3 2 0 0 0,2-1 0 0 0,0 0 0 0 0,1-2 0 0 0,0 1 0 0 0,0-1 0 0 0,0 0 0 0 0,-1 2 0 0 0,1-1 0 0 0,-5-1 0 0 0,-3 0 0 0 0,-4 1 0 0 0,-2-1 0 0 0,-3 0 0 0 0,-2-1 0 0 0,1 2 0 0 0,-1 0 0 0 0,2 1 0 0 0,0 0 0 0 0,-1-1 0 0 0,-1-1 0 0 0,0-1 0 0 0,0 1 0 0 0,1 0 0 0 0,1 2 0 0 0,1 0 0 0 0,-2-1 0 0 0,0-1 0 0 0,0 1 0 0 0,0 0 0 0 0,0-1 0 0 0,-1-1 0 0 0,1 2 0 0 0,0-1 0 0 0,1 2 0 0 0,1 1 0 0 0,-1-2 0 0 0,-2-1 0 0 0,-1 1 0 0 0,0-1 0 0 0,1 3 0 0 0,0-1 0 0 0,-2-1 0 0 0,-1-1 0 0 0,1 1 0 0 0,1 0 0 0 0,0-1 0 0 0,0-1 0 0 0,1 1 0 0 0,1 1 0 0 0,0 1 0 0 0,-1 0 0 0 0,-1-1 0 0 0,-1 1 0 0 0,0 0 0 0 0,2 1 0 0 0,0-1 0 0 0,0 2 0 0 0,0-1 0 0 0,-1-2 0 0 0,-1 1 0 0 0,0 0 0 0 0,-1-1 0 0 0,1 0 0 0 0,-1 1 0 0 0,1-2 0 0 0,1 2 0 0 0,1-1 0 0 0,3 2 0 0 0,-1-1 0 0 0,0-1 0 0 0,-2 1 0 0 0,0 0 0 0 0,-2 1 0 0 0,0-1 0 0 0,2 2 0 0 0,0-2 0 0 0,0 0 0 0 0,0-2 0 0 0,-1 1 0 0 0,-1 0 0 0 0,0 1 0 0 0,-1 0 0 0 0,3 1 0 0 0,0 0 0 0 0,0 0 0 0 0,0 0 0 0 0,-1-1 0 0 0,1 0 0 0 0,1 0 0 0 0,-1 1 0 0 0,0-1 0 0 0,-1-1 0 0 0,-1-1 0 0 0,0-1 0 0 0,2 1 0 0 0,0 0 0 0 0,0 2 0 0 0,0 0 0 0 0,-1-1 0 0 0,1 1 0 0 0,1-1 0 0 0,1 2 0 0 0,1 0 0 0 0,-2-2 0 0 0,2 1 0 0 0,-1 0 0 0 0,2 1 0 0 0,-1-1 0 0 0,-2-1 0 0 0,0-1 0 0 0,-2-1 0 0 0,2 1 0 0 0,-1 0 0 0 0,1 0 0 0 0,0 1 0 0 0,1 0 0 0 0,-1 0 0 0 0,1-2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36573 9130 16383 0 0,'0'-2'0'0'0,"0"-3"0"0"0,-2-1 0 0 0,-1-1 0 0 0,0-2 0 0 0,1-1 0 0 0,0-1 0 0 0,1-1 0 0 0,1-1 0 0 0,0 0 0 0 0,-2 1 0 0 0,-1-1 0 0 0,0 0 0 0 0,1 0 0 0 0,1 1 0 0 0,0-1 0 0 0,0 1 0 0 0,-1 1 0 0 0,-1 1 0 0 0,1 1 0 0 0,0-2 0 0 0,0 0 0 0 0,-1 2 0 0 0,0 0 0 0 0,0-1 0 0 0,1 0 0 0 0,-2 1 0 0 0,1 0 0 0 0,0 0 0 0 0,0-2 0 0 0,2 0 0 0 0,0 0 0 0 0,-2 1 0 0 0,1 0 0 0 0,-1 0 0 0 0,1 0 0 0 0,-2 1 0 0 0,1 0 0 0 0,0-1 0 0 0,0 0 0 0 0,2-1 0 0 0,0-1 0 0 0,1 0 0 0 0,-3 2 0 0 0,1 0 0 0 0,-1 0 0 0 0,-1 2 0 0 0,0-1 0 0 0,0 1 0 0 0,1-2 0 0 0,0 1 0 0 0,-1 0 0 0 0,1 0 0 0 0,0-1 0 0 0,0 1 0 0 0,-1 0 0 0 0,1-1 0 0 0,1 0 0 0 0,-2 1 0 0 0,1 0 0 0 0,0 0 0 0 0,1-2 0 0 0,0 0 0 0 0,1-1 0 0 0,-1 2 0 0 0,-1 1 0 0 0,0-1 0 0 0,1-1 0 0 0,1 0 0 0 0,-2 2 0 0 0,0-1 0 0 0,0 1 0 0 0,-1-2 0 0 0,-1 0 0 0 0,2 0 0 0 0,-2 1 0 0 0,1 0 0 0 0,0 0 0 0 0,1 0 0 0 0,0 1 0 0 0,-1 0 0 0 0,1-1 0 0 0,1 0 0 0 0,-2 1 0 0 0,1 0 0 0 0,0 0 0 0 0,0-1 0 0 0,2-1 0 0 0,0-1 0 0 0,1 0 0 0 0,0-1 0 0 0,-2 3 0 0 0,-1 0 0 0 0,0 0 0 0 0,-1 2 0 0 0,0-1 0 0 0,0 1 0 0 0,2-2 0 0 0,-2 1 0 0 0,0 0 0 0 0,-1 2 0 0 0,0 0 0 0 0,1-2 0 0 0,1 0 0 0 0,-1 0 0 0 0,0 0 0 0 0,1 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4864FF-A3D0-423A-8E96-4AA9FA1F558D}" type="datetime1">
              <a:rPr lang="en-GB" noProof="0" smtClean="0"/>
              <a:t>03/05/2024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4B07EB-3CEE-4B2A-A06F-03C965D4E9F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rtlCol="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rtlCol="0"/>
          <a:lstStyle/>
          <a:p>
            <a:pPr rtl="0"/>
            <a:r>
              <a:rPr lang="en-GB" err="1"/>
              <a:t>D’Coffee</a:t>
            </a:r>
            <a:endParaRPr lang="en-GB"/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/>
          <a:p>
            <a:pPr rtl="0"/>
            <a:r>
              <a:rPr lang="en-GB"/>
              <a:t>Coffee Extraordinaire 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With your skills in HTML, CSS, </a:t>
            </a:r>
            <a:r>
              <a:rPr lang="en-GB" err="1"/>
              <a:t>Javascript</a:t>
            </a:r>
            <a:r>
              <a:rPr lang="en-GB"/>
              <a:t>, Bootstrap, Google Fonts and </a:t>
            </a:r>
            <a:r>
              <a:rPr lang="en-GB" err="1"/>
              <a:t>FontAwesome</a:t>
            </a:r>
            <a:r>
              <a:rPr lang="en-GB"/>
              <a:t>. I need you to help me…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23" name="Picture Placeholder 22" descr="A person sitting at a table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 rtl="0"/>
              <a:t>2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D5828E-13B0-249A-8303-489444A30199}"/>
                  </a:ext>
                </a:extLst>
              </p14:cNvPr>
              <p14:cNvContentPartPr/>
              <p14:nvPr/>
            </p14:nvContentPartPr>
            <p14:xfrm>
              <a:off x="2903715" y="3113378"/>
              <a:ext cx="6763" cy="676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D5828E-13B0-249A-8303-489444A30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565" y="2775228"/>
                <a:ext cx="676300" cy="6763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87A07C-C202-3048-0371-B912D93D4B62}"/>
              </a:ext>
            </a:extLst>
          </p:cNvPr>
          <p:cNvSpPr txBox="1"/>
          <p:nvPr/>
        </p:nvSpPr>
        <p:spPr>
          <a:xfrm>
            <a:off x="8088923" y="595171"/>
            <a:ext cx="265121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>
                <a:solidFill>
                  <a:srgbClr val="DADADA"/>
                </a:solidFill>
              </a:rPr>
              <a:t>Hey punks, its me john business!!!!</a:t>
            </a:r>
            <a:endParaRPr lang="en-US" sz="20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68E2B-E523-B35B-E2B7-80E18473DEE3}"/>
                  </a:ext>
                </a:extLst>
              </p14:cNvPr>
              <p14:cNvContentPartPr/>
              <p14:nvPr/>
            </p14:nvContentPartPr>
            <p14:xfrm>
              <a:off x="10420012" y="1326458"/>
              <a:ext cx="333883" cy="58335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68E2B-E523-B35B-E2B7-80E18473DE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2023" y="1308475"/>
                <a:ext cx="369502" cy="61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F072BF-BC34-24E9-2AE5-F5A0B2C52FD1}"/>
                  </a:ext>
                </a:extLst>
              </p14:cNvPr>
              <p14:cNvContentPartPr/>
              <p14:nvPr/>
            </p14:nvContentPartPr>
            <p14:xfrm>
              <a:off x="7966924" y="268081"/>
              <a:ext cx="3102719" cy="124033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F072BF-BC34-24E9-2AE5-F5A0B2C52F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8927" y="250084"/>
                <a:ext cx="3138353" cy="1275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/>
              <a:t>I need an ordering system building!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/>
          <a:p>
            <a:pPr rtl="0"/>
            <a:r>
              <a:rPr lang="en-GB"/>
              <a:t>And you are going to do it!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13120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ECE7886-482B-F411-003A-5C69B5B6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/>
          <a:lstStyle/>
          <a:p>
            <a:r>
              <a:rPr lang="en-US"/>
              <a:t>What is required?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4A4609-0696-C74C-04B5-B0A672EAE53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710850" y="2590800"/>
            <a:ext cx="2542108" cy="2378074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Order system for the following coffees:</a:t>
            </a:r>
          </a:p>
          <a:p>
            <a:r>
              <a:rPr lang="en-US"/>
              <a:t>Espresso</a:t>
            </a:r>
          </a:p>
          <a:p>
            <a:r>
              <a:rPr lang="en-US"/>
              <a:t>Americana (Black Coffee)</a:t>
            </a:r>
          </a:p>
          <a:p>
            <a:r>
              <a:rPr lang="en-US"/>
              <a:t>Latte </a:t>
            </a:r>
          </a:p>
          <a:p>
            <a:r>
              <a:rPr lang="en-US"/>
              <a:t>Cappuccino </a:t>
            </a:r>
          </a:p>
          <a:p>
            <a:r>
              <a:rPr lang="en-US"/>
              <a:t>Flat White</a:t>
            </a:r>
          </a:p>
          <a:p>
            <a:r>
              <a:rPr lang="en-US"/>
              <a:t>Macchiato</a:t>
            </a:r>
          </a:p>
          <a:p>
            <a:r>
              <a:rPr lang="en-US"/>
              <a:t>Mocha</a:t>
            </a:r>
          </a:p>
          <a:p>
            <a:r>
              <a:rPr lang="en-US"/>
              <a:t>Hot Chocolate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04436-194A-B199-4FB7-A8AFCB8FE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11536"/>
          <a:stretch/>
        </p:blipFill>
        <p:spPr>
          <a:xfrm>
            <a:off x="-11113" y="10"/>
            <a:ext cx="4583113" cy="6857990"/>
          </a:xfrm>
          <a:prstGeom prst="rect">
            <a:avLst/>
          </a:prstGeom>
          <a:noFill/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389B9D20-AC16-1E77-F85F-58BFAEC2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E8FFFD1-A427-4E74-36F4-A64F885E60D4}"/>
              </a:ext>
            </a:extLst>
          </p:cNvPr>
          <p:cNvSpPr txBox="1">
            <a:spLocks/>
          </p:cNvSpPr>
          <p:nvPr/>
        </p:nvSpPr>
        <p:spPr>
          <a:xfrm>
            <a:off x="7081100" y="2836863"/>
            <a:ext cx="2288607" cy="23780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Including the following milk options:</a:t>
            </a:r>
          </a:p>
          <a:p>
            <a:r>
              <a:rPr lang="en-US"/>
              <a:t>Whole, Semi Skimmed, and Skimmed Milk</a:t>
            </a:r>
          </a:p>
          <a:p>
            <a:r>
              <a:rPr lang="en-US"/>
              <a:t>Oat Milk</a:t>
            </a:r>
          </a:p>
          <a:p>
            <a:r>
              <a:rPr lang="en-US"/>
              <a:t>Cashew Milk</a:t>
            </a:r>
          </a:p>
          <a:p>
            <a:r>
              <a:rPr lang="en-US"/>
              <a:t>Almond Milk</a:t>
            </a:r>
          </a:p>
          <a:p>
            <a:r>
              <a:rPr lang="en-US"/>
              <a:t>Soya Milk</a:t>
            </a:r>
          </a:p>
          <a:p>
            <a:r>
              <a:rPr lang="en-US"/>
              <a:t>Goat Milk</a:t>
            </a:r>
          </a:p>
          <a:p>
            <a:r>
              <a:rPr lang="en-US"/>
              <a:t>Yak Milk</a:t>
            </a:r>
          </a:p>
          <a:p>
            <a:r>
              <a:rPr lang="en-US"/>
              <a:t>Nettle Milk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316945C-1A6B-E0EF-B5E7-59BEB1458027}"/>
              </a:ext>
            </a:extLst>
          </p:cNvPr>
          <p:cNvSpPr txBox="1">
            <a:spLocks/>
          </p:cNvSpPr>
          <p:nvPr/>
        </p:nvSpPr>
        <p:spPr>
          <a:xfrm>
            <a:off x="9369707" y="2836863"/>
            <a:ext cx="2444606" cy="31130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Including the following </a:t>
            </a:r>
            <a:r>
              <a:rPr lang="en-US" err="1"/>
              <a:t>flavour</a:t>
            </a:r>
            <a:r>
              <a:rPr lang="en-US"/>
              <a:t> options:</a:t>
            </a:r>
          </a:p>
          <a:p>
            <a:r>
              <a:rPr lang="en-US"/>
              <a:t>Hazelnut</a:t>
            </a:r>
          </a:p>
          <a:p>
            <a:r>
              <a:rPr lang="en-US"/>
              <a:t>Caramel</a:t>
            </a:r>
          </a:p>
          <a:p>
            <a:r>
              <a:rPr lang="en-US"/>
              <a:t>Chocolate</a:t>
            </a:r>
          </a:p>
          <a:p>
            <a:r>
              <a:rPr lang="en-US"/>
              <a:t>Cinnamon</a:t>
            </a:r>
          </a:p>
          <a:p>
            <a:r>
              <a:rPr lang="en-US"/>
              <a:t>Peppermint</a:t>
            </a:r>
          </a:p>
          <a:p>
            <a:r>
              <a:rPr lang="en-US"/>
              <a:t>Vanilla</a:t>
            </a:r>
          </a:p>
          <a:p>
            <a:r>
              <a:rPr lang="en-US"/>
              <a:t>Salted Caramel </a:t>
            </a:r>
          </a:p>
          <a:p>
            <a:r>
              <a:rPr lang="en-US"/>
              <a:t>5 Spice </a:t>
            </a:r>
          </a:p>
          <a:p>
            <a:r>
              <a:rPr lang="en-US"/>
              <a:t>Truffle</a:t>
            </a:r>
          </a:p>
          <a:p>
            <a:r>
              <a:rPr lang="en-US"/>
              <a:t>Paprika</a:t>
            </a:r>
          </a:p>
          <a:p>
            <a:r>
              <a:rPr lang="en-US"/>
              <a:t>Turmeric</a:t>
            </a:r>
          </a:p>
          <a:p>
            <a:r>
              <a:rPr lang="en-US"/>
              <a:t>Lions Maine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00095F4-CF8F-C2CC-B48C-AFFC299F5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/>
          <a:lstStyle/>
          <a:p>
            <a:r>
              <a:rPr lang="en-US" err="1"/>
              <a:t>Customisation</a:t>
            </a:r>
            <a:r>
              <a:rPr lang="en-US"/>
              <a:t> is the key!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E65BBB3-56C2-8E06-0839-9C9DE0A8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/>
          <a:lstStyle/>
          <a:p>
            <a:r>
              <a:rPr lang="en-US"/>
              <a:t>Customers must be able to customize their orders, to make the most unique </a:t>
            </a:r>
            <a:r>
              <a:rPr lang="en-US" err="1"/>
              <a:t>flavours</a:t>
            </a:r>
            <a:r>
              <a:rPr lang="en-US"/>
              <a:t> and taste combinations.</a:t>
            </a:r>
          </a:p>
          <a:p>
            <a:r>
              <a:rPr lang="en-US"/>
              <a:t>It is vital a customer can build their own combinations and make their special drinks!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B590-AE85-92AD-BF9E-E1A4889D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Sample footer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105CF-29BC-0DD4-EE0A-5D58142CC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0" r="43890" b="-1"/>
          <a:stretch/>
        </p:blipFill>
        <p:spPr>
          <a:xfrm>
            <a:off x="7596864" y="10"/>
            <a:ext cx="4572000" cy="6857990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04E32A-E5DE-6949-E1C1-C01BE8A3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3E2F-9331-AFF3-287E-4190DFFC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81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0B9A-7F1E-59B8-6B3D-4E88D097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rmAutofit/>
          </a:bodyPr>
          <a:lstStyle/>
          <a:p>
            <a:r>
              <a:rPr lang="en-GB"/>
              <a:t>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5F6C-983C-4A7D-0E9B-7B63D1AA613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>
                <a:solidFill>
                  <a:srgbClr val="E8E97C"/>
                </a:solidFill>
              </a:rPr>
              <a:t>Espresso Shot 	£1-50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E8E97C"/>
                </a:solidFill>
              </a:rPr>
              <a:t>Milks			£2.00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E8E97C"/>
                </a:solidFill>
              </a:rPr>
              <a:t>Syrups 			£0.75</a:t>
            </a:r>
          </a:p>
          <a:p>
            <a:pPr>
              <a:lnSpc>
                <a:spcPct val="90000"/>
              </a:lnSpc>
            </a:pPr>
            <a:endParaRPr lang="en-GB" sz="1900">
              <a:solidFill>
                <a:srgbClr val="E8E97C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E8E97C"/>
                </a:solidFill>
              </a:rPr>
              <a:t>No more than 3 x syrups in an order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E8E97C"/>
                </a:solidFill>
              </a:rPr>
              <a:t>Only 2 milks in a half and half style</a:t>
            </a:r>
          </a:p>
        </p:txBody>
      </p:sp>
      <p:pic>
        <p:nvPicPr>
          <p:cNvPr id="9" name="Picture 8" descr="Stock exchange numbers">
            <a:extLst>
              <a:ext uri="{FF2B5EF4-FFF2-40B4-BE49-F238E27FC236}">
                <a16:creationId xmlns:a16="http://schemas.microsoft.com/office/drawing/2014/main" id="{32EA2CB8-1A25-CF6C-8758-846BD3FDF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6" r="26955" b="-1"/>
          <a:stretch/>
        </p:blipFill>
        <p:spPr>
          <a:xfrm>
            <a:off x="-11113" y="10"/>
            <a:ext cx="4583113" cy="6857990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0EFEA-A9C0-4070-53F1-6D1616A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33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A038F3-7410-4D47-B069-E4BE599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0EEE3A-3F43-4692-B3E5-6CC126C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76785-1E20-4209-911D-2206976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4CC8E-E23D-5592-F9A8-89F0B3325FAE}"/>
              </a:ext>
            </a:extLst>
          </p:cNvPr>
          <p:cNvSpPr txBox="1"/>
          <p:nvPr/>
        </p:nvSpPr>
        <p:spPr>
          <a:xfrm>
            <a:off x="4409680" y="480194"/>
            <a:ext cx="2894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#1 Thug ass </a:t>
            </a:r>
            <a:r>
              <a:rPr lang="en-US" err="1"/>
              <a:t>gangsta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76171-EFB0-7785-A6B3-FC8AFA783AB2}"/>
                  </a:ext>
                </a:extLst>
              </p14:cNvPr>
              <p14:cNvContentPartPr/>
              <p14:nvPr/>
            </p14:nvContentPartPr>
            <p14:xfrm>
              <a:off x="6682153" y="1436076"/>
              <a:ext cx="6763" cy="676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76171-EFB0-7785-A6B3-FC8AFA783A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4003" y="1097926"/>
                <a:ext cx="676300" cy="6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3C56D5-0A4D-E050-87D3-804B5F2F19B1}"/>
                  </a:ext>
                </a:extLst>
              </p14:cNvPr>
              <p14:cNvContentPartPr/>
              <p14:nvPr/>
            </p14:nvContentPartPr>
            <p14:xfrm>
              <a:off x="6533361" y="876976"/>
              <a:ext cx="1416148" cy="121212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3C56D5-0A4D-E050-87D3-804B5F2F1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5367" y="858981"/>
                <a:ext cx="1451777" cy="124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2A5303-AB66-3281-5E96-BFE003D8FED3}"/>
                  </a:ext>
                </a:extLst>
              </p14:cNvPr>
              <p14:cNvContentPartPr/>
              <p14:nvPr/>
            </p14:nvContentPartPr>
            <p14:xfrm>
              <a:off x="7828801" y="1543398"/>
              <a:ext cx="102311" cy="37963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2A5303-AB66-3281-5E96-BFE003D8FE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0852" y="1525423"/>
                <a:ext cx="137851" cy="415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739373_TF55991576_Win32" id="{119FDBFE-0859-4791-A8D9-2B524D0F1B2F}" vid="{92164E7A-CE85-4EDF-BE4D-89F286478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CA72195929A429A9AA46D83EFEDD5" ma:contentTypeVersion="14" ma:contentTypeDescription="Create a new document." ma:contentTypeScope="" ma:versionID="083c78f0d823e82fc091aca6e17c092c">
  <xsd:schema xmlns:xsd="http://www.w3.org/2001/XMLSchema" xmlns:xs="http://www.w3.org/2001/XMLSchema" xmlns:p="http://schemas.microsoft.com/office/2006/metadata/properties" xmlns:ns2="6f8c8de3-be3f-4a4c-bbc5-e59d45d8f236" xmlns:ns3="5974bdf5-036b-4a40-8d37-5ba231bbbf6b" targetNamespace="http://schemas.microsoft.com/office/2006/metadata/properties" ma:root="true" ma:fieldsID="af6b16dbd69b07ba6f43354c089fb454" ns2:_="" ns3:_="">
    <xsd:import namespace="6f8c8de3-be3f-4a4c-bbc5-e59d45d8f236"/>
    <xsd:import namespace="5974bdf5-036b-4a40-8d37-5ba231bbb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c8de3-be3f-4a4c-bbc5-e59d45d8f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b4bc669-d332-4fa5-a3e1-39043c07ef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4bdf5-036b-4a40-8d37-5ba231bbbf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c2aff51-7769-4efd-898e-50fb60114789}" ma:internalName="TaxCatchAll" ma:showField="CatchAllData" ma:web="5974bdf5-036b-4a40-8d37-5ba231bbbf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74bdf5-036b-4a40-8d37-5ba231bbbf6b" xsi:nil="true"/>
    <lcf76f155ced4ddcb4097134ff3c332f xmlns="6f8c8de3-be3f-4a4c-bbc5-e59d45d8f23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DC0EAC-B711-4958-A483-252FE734F989}">
  <ds:schemaRefs>
    <ds:schemaRef ds:uri="5974bdf5-036b-4a40-8d37-5ba231bbbf6b"/>
    <ds:schemaRef ds:uri="6f8c8de3-be3f-4a4c-bbc5-e59d45d8f2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6F3F2-9398-47DD-B339-5E062F7F29B5}">
  <ds:schemaRefs>
    <ds:schemaRef ds:uri="230e9df3-be65-4c73-a93b-d1236ebd677e"/>
    <ds:schemaRef ds:uri="5974bdf5-036b-4a40-8d37-5ba231bbbf6b"/>
    <ds:schemaRef ds:uri="6f8c8de3-be3f-4a4c-bbc5-e59d45d8f236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 design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SlateVTI</vt:lpstr>
      <vt:lpstr>D’Coffee</vt:lpstr>
      <vt:lpstr>Introduction</vt:lpstr>
      <vt:lpstr>I need an ordering system building!</vt:lpstr>
      <vt:lpstr>What is required?</vt:lpstr>
      <vt:lpstr>Customisation is the key!</vt:lpstr>
      <vt:lpstr>Prices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D’Coffee</dc:title>
  <dc:creator>Will Procter</dc:creator>
  <cp:revision>1</cp:revision>
  <dcterms:created xsi:type="dcterms:W3CDTF">2024-05-03T11:25:51Z</dcterms:created>
  <dcterms:modified xsi:type="dcterms:W3CDTF">2024-05-03T12:42:43Z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