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5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9" r:id="rId3"/>
    <p:sldId id="267" r:id="rId4"/>
    <p:sldId id="268" r:id="rId5"/>
    <p:sldId id="257" r:id="rId6"/>
    <p:sldId id="259" r:id="rId7"/>
    <p:sldId id="265" r:id="rId8"/>
    <p:sldId id="266" r:id="rId9"/>
    <p:sldId id="270" r:id="rId10"/>
  </p:sldIdLst>
  <p:sldSz cx="12188825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3839">
          <p15:clr>
            <a:srgbClr val="A4A3A4"/>
          </p15:clr>
        </p15:guide>
        <p15:guide id="5" pos="384">
          <p15:clr>
            <a:srgbClr val="A4A3A4"/>
          </p15:clr>
        </p15:guide>
        <p15:guide id="6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9631B5-78F2-41C9-869B-9F39066F8104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7"/>
    <p:restoredTop sz="91825" autoAdjust="0"/>
  </p:normalViewPr>
  <p:slideViewPr>
    <p:cSldViewPr>
      <p:cViewPr varScale="1">
        <p:scale>
          <a:sx n="82" d="100"/>
          <a:sy n="82" d="100"/>
        </p:scale>
        <p:origin x="472" y="160"/>
      </p:cViewPr>
      <p:guideLst>
        <p:guide orient="horz" pos="2160"/>
        <p:guide orient="horz" pos="864"/>
        <p:guide orient="horz" pos="3792"/>
        <p:guide pos="3839"/>
        <p:guide pos="384"/>
        <p:guide pos="729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howGuides="1">
      <p:cViewPr varScale="1">
        <p:scale>
          <a:sx n="81" d="100"/>
          <a:sy n="81" d="100"/>
        </p:scale>
        <p:origin x="-94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tags" Target="tags/tag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04553-04C5-4BB3-AD4E-8B2EF3CDDAF9}" type="datetimeFigureOut">
              <a:rPr lang="en-US" smtClean="0"/>
              <a:t>7/22/16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6F0DB-E055-41D0-9102-627A646E4242}" type="datetimeFigureOut">
              <a:rPr lang="en-US" smtClean="0"/>
              <a:t>7/22/16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609600"/>
            <a:ext cx="5280025" cy="2971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FBC3A-A12C-40F9-BB8D-BC30C7901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12188825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0206138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 dirty="0" smtClean="0">
                <a:solidFill>
                  <a:schemeClr val="bg1"/>
                </a:solidFill>
              </a:rPr>
              <a:t>© 2014</a:t>
            </a:r>
            <a:r>
              <a:rPr lang="en-US" sz="700" baseline="0" dirty="0" smtClean="0">
                <a:solidFill>
                  <a:schemeClr val="bg1"/>
                </a:solidFill>
              </a:rPr>
              <a:t> VMware Inc. All rights reserved.</a:t>
            </a:r>
            <a:endParaRPr lang="en-US" sz="7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309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tric 3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055811" y="5213798"/>
            <a:ext cx="3733881" cy="1415602"/>
          </a:xfrm>
        </p:spPr>
        <p:txBody>
          <a:bodyPr anchor="ctr"/>
          <a:lstStyle>
            <a:lvl1pPr marL="3175" indent="0" algn="r">
              <a:spcBef>
                <a:spcPts val="0"/>
              </a:spcBef>
              <a:buNone/>
              <a:defRPr sz="88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94413" y="5213798"/>
            <a:ext cx="4509865" cy="1415602"/>
          </a:xfrm>
        </p:spPr>
        <p:txBody>
          <a:bodyPr anchor="ctr"/>
          <a:lstStyle>
            <a:lvl1pPr marL="3175" indent="0">
              <a:spcBef>
                <a:spcPts val="0"/>
              </a:spcBef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3962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3716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189" y="13716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68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5241195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057400"/>
            <a:ext cx="5241195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8189" y="1371600"/>
            <a:ext cx="5241195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189" y="2057400"/>
            <a:ext cx="5241195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0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36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192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956201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06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371601"/>
            <a:ext cx="7922736" cy="464819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35325" y="1371600"/>
            <a:ext cx="2844059" cy="4648199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41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12188825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10969943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99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600493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548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183893" y="1371600"/>
            <a:ext cx="600493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80542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7431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113729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4723170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8227457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>
          <a:xfrm>
            <a:off x="8836898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4652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resente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12188825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5791200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 dirty="0" smtClean="0"/>
              <a:t>Click to add presenter’s name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6081068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 dirty="0" smtClean="0"/>
              <a:t>Click to add date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0206138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 dirty="0" smtClean="0">
                <a:solidFill>
                  <a:schemeClr val="bg1"/>
                </a:solidFill>
              </a:rPr>
              <a:t>© 2014</a:t>
            </a:r>
            <a:r>
              <a:rPr lang="en-US" sz="700" baseline="0" dirty="0" smtClean="0">
                <a:solidFill>
                  <a:schemeClr val="bg1"/>
                </a:solidFill>
              </a:rPr>
              <a:t> VMware Inc. All rights reserved.</a:t>
            </a:r>
            <a:endParaRPr lang="en-US" sz="7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138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ustom Section Header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 bwMode="ltGray">
          <a:xfrm>
            <a:off x="3786" y="-1"/>
            <a:ext cx="12208523" cy="6858001"/>
            <a:chOff x="3786" y="-1"/>
            <a:chExt cx="9156393" cy="514350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3786" y="0"/>
              <a:ext cx="6983947" cy="51435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4534899" y="-1"/>
              <a:ext cx="4625280" cy="387275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676400"/>
            <a:ext cx="6094413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3276600"/>
            <a:ext cx="6094413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3208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Quote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14067" y="2702442"/>
            <a:ext cx="5346479" cy="4155557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14160" y="2593231"/>
            <a:ext cx="4812049" cy="5334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 smtClean="0"/>
              <a:t>Click to add Name, Title, Company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43060" y="457200"/>
            <a:ext cx="4875530" cy="2011680"/>
          </a:xfrm>
        </p:spPr>
        <p:txBody>
          <a:bodyPr/>
          <a:lstStyle>
            <a:lvl1pPr marL="58738" indent="-55563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5708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1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22412" y="685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322412" y="2362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3215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2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03854" y="2209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703854" y="3886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3171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3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501"/>
            <a:ext cx="12188952" cy="6289499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726751" y="4740499"/>
            <a:ext cx="4062942" cy="1415602"/>
          </a:xfrm>
        </p:spPr>
        <p:txBody>
          <a:bodyPr anchor="ctr"/>
          <a:lstStyle>
            <a:lvl1pPr marL="3175" indent="0" algn="r">
              <a:spcBef>
                <a:spcPts val="0"/>
              </a:spcBef>
              <a:buNone/>
              <a:defRPr sz="88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94413" y="4740499"/>
            <a:ext cx="4509865" cy="1415602"/>
          </a:xfrm>
        </p:spPr>
        <p:txBody>
          <a:bodyPr anchor="ctr"/>
          <a:lstStyle>
            <a:lvl1pPr marL="3175" indent="0">
              <a:spcBef>
                <a:spcPts val="0"/>
              </a:spcBef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2284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92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82390" y="342901"/>
            <a:ext cx="1096994" cy="5676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342901"/>
            <a:ext cx="9547913" cy="5676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01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85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76400"/>
            <a:ext cx="10969943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065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615041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729" y="1676400"/>
            <a:ext cx="7313295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39" y="3276600"/>
            <a:ext cx="7313295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9196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676400"/>
            <a:ext cx="6094413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3276600"/>
            <a:ext cx="6094413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9201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14160" y="2593231"/>
            <a:ext cx="4812049" cy="5334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 smtClean="0"/>
              <a:t>Click to add Name, Title, Company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43060" y="457200"/>
            <a:ext cx="4875530" cy="2011680"/>
          </a:xfrm>
        </p:spPr>
        <p:txBody>
          <a:bodyPr/>
          <a:lstStyle>
            <a:lvl1pPr marL="58738" indent="-55563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6062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tric 1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22412" y="685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322412" y="2362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4922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tric 2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03854" y="2209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703854" y="3886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1968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theme" Target="../theme/theme1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212" y="5408767"/>
            <a:ext cx="1979613" cy="1454097"/>
          </a:xfrm>
          <a:prstGeom prst="rect">
            <a:avLst/>
          </a:prstGeom>
        </p:spPr>
      </p:pic>
      <p:grpSp>
        <p:nvGrpSpPr>
          <p:cNvPr id="21" name="Group 20"/>
          <p:cNvGrpSpPr/>
          <p:nvPr userDrawn="1"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2" name="Freeform 6"/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10969943" cy="4648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71516" y="6883401"/>
            <a:ext cx="1117309" cy="1333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5161" y="6464301"/>
            <a:ext cx="5180251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97326" y="6464301"/>
            <a:ext cx="450733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6EA6D8CF-3CDE-4807-BCD2-C9F2B831AA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8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98" r:id="rId4"/>
    <p:sldLayoutId id="214748368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690" r:id="rId11"/>
    <p:sldLayoutId id="2147483691" r:id="rId12"/>
    <p:sldLayoutId id="2147483692" r:id="rId13"/>
    <p:sldLayoutId id="2147483699" r:id="rId14"/>
    <p:sldLayoutId id="2147483693" r:id="rId15"/>
    <p:sldLayoutId id="2147483694" r:id="rId16"/>
    <p:sldLayoutId id="2147483695" r:id="rId17"/>
    <p:sldLayoutId id="2147483705" r:id="rId18"/>
    <p:sldLayoutId id="2147483706" r:id="rId19"/>
    <p:sldLayoutId id="2147483709" r:id="rId20"/>
    <p:sldLayoutId id="2147483708" r:id="rId21"/>
    <p:sldLayoutId id="2147483710" r:id="rId22"/>
    <p:sldLayoutId id="2147483711" r:id="rId23"/>
    <p:sldLayoutId id="2147483712" r:id="rId24"/>
    <p:sldLayoutId id="2147483696" r:id="rId25"/>
    <p:sldLayoutId id="2147483697" r:id="rId2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mailto:username@github.com:/RobbieJ/SEHack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mailto:andrewt@vmware.com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Hackathon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2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Pilot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Are the timings correct?</a:t>
            </a:r>
          </a:p>
          <a:p>
            <a:r>
              <a:rPr lang="en-US" sz="3600" dirty="0" smtClean="0"/>
              <a:t>Is it too difficult / not difficult enough? </a:t>
            </a:r>
          </a:p>
          <a:p>
            <a:r>
              <a:rPr lang="en-US" sz="3600" dirty="0" smtClean="0"/>
              <a:t>How much help is required? </a:t>
            </a:r>
          </a:p>
          <a:p>
            <a:r>
              <a:rPr lang="en-US" sz="3600" dirty="0" smtClean="0"/>
              <a:t>Are the projects interesting enough? </a:t>
            </a:r>
          </a:p>
          <a:p>
            <a:r>
              <a:rPr lang="en-US" sz="3600" dirty="0" smtClean="0"/>
              <a:t>Is the range of difficulties suitable? </a:t>
            </a:r>
          </a:p>
          <a:p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66892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101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Languages</a:t>
            </a:r>
          </a:p>
          <a:p>
            <a:r>
              <a:rPr lang="en-US" dirty="0" smtClean="0"/>
              <a:t>Compiled or Interpreted, OO or procedural </a:t>
            </a:r>
          </a:p>
          <a:p>
            <a:r>
              <a:rPr lang="en-US" smtClean="0"/>
              <a:t>Variables &amp; Scope</a:t>
            </a:r>
            <a:endParaRPr lang="en-US" dirty="0" smtClean="0"/>
          </a:p>
          <a:p>
            <a:r>
              <a:rPr lang="en-US" dirty="0" smtClean="0"/>
              <a:t>More complex data structures </a:t>
            </a:r>
          </a:p>
          <a:p>
            <a:r>
              <a:rPr lang="en-US" dirty="0" err="1" smtClean="0"/>
              <a:t>Maths</a:t>
            </a:r>
            <a:endParaRPr lang="en-US" dirty="0" smtClean="0"/>
          </a:p>
          <a:p>
            <a:r>
              <a:rPr lang="en-US" dirty="0" smtClean="0"/>
              <a:t>IF/THEN/ELSE</a:t>
            </a:r>
          </a:p>
          <a:p>
            <a:r>
              <a:rPr lang="en-US" dirty="0" smtClean="0"/>
              <a:t>Loops</a:t>
            </a:r>
          </a:p>
          <a:p>
            <a:r>
              <a:rPr lang="en-US" dirty="0" smtClean="0"/>
              <a:t>Functions/Methods </a:t>
            </a:r>
          </a:p>
          <a:p>
            <a:r>
              <a:rPr lang="en-US" dirty="0" smtClean="0"/>
              <a:t>Objects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79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We’ll need to create you a GitHub account</a:t>
            </a:r>
          </a:p>
          <a:p>
            <a:r>
              <a:rPr lang="en-US" dirty="0" smtClean="0"/>
              <a:t>You need to install </a:t>
            </a:r>
            <a:r>
              <a:rPr lang="en-US" dirty="0" err="1" smtClean="0"/>
              <a:t>git</a:t>
            </a:r>
            <a:r>
              <a:rPr lang="en-US" dirty="0" smtClean="0"/>
              <a:t> on your mac/windows machine  </a:t>
            </a:r>
          </a:p>
          <a:p>
            <a:r>
              <a:rPr lang="en-US" dirty="0" smtClean="0"/>
              <a:t>Robbie will add you to our hackathon repository </a:t>
            </a:r>
          </a:p>
          <a:p>
            <a:r>
              <a:rPr lang="en-US" dirty="0" smtClean="0"/>
              <a:t>Once done, run the following commands: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clone </a:t>
            </a:r>
            <a:r>
              <a:rPr lang="en-US" dirty="0" smtClean="0">
                <a:hlinkClick r:id="rId2"/>
              </a:rPr>
              <a:t>https://www.github.com/RobbieJ/SEHack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Go into your team’s directory and add a text file to test it works 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add *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commit -m "Commit message”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push origin </a:t>
            </a:r>
            <a:r>
              <a:rPr lang="en-US" dirty="0" smtClean="0"/>
              <a:t>master</a:t>
            </a:r>
          </a:p>
          <a:p>
            <a:r>
              <a:rPr lang="en-US" dirty="0" smtClean="0"/>
              <a:t>Whenever you make changes, repeat steps, </a:t>
            </a:r>
            <a:r>
              <a:rPr lang="en-US" dirty="0" err="1" smtClean="0"/>
              <a:t>git</a:t>
            </a:r>
            <a:r>
              <a:rPr lang="en-US" dirty="0" smtClean="0"/>
              <a:t> add *, </a:t>
            </a:r>
            <a:r>
              <a:rPr lang="en-US" dirty="0" err="1" smtClean="0"/>
              <a:t>git</a:t>
            </a:r>
            <a:r>
              <a:rPr lang="en-US" dirty="0" smtClean="0"/>
              <a:t> commit &amp; </a:t>
            </a:r>
            <a:r>
              <a:rPr lang="en-US" dirty="0" err="1" smtClean="0"/>
              <a:t>git</a:t>
            </a:r>
            <a:r>
              <a:rPr lang="en-US" dirty="0" smtClean="0"/>
              <a:t> push </a:t>
            </a:r>
          </a:p>
          <a:p>
            <a:r>
              <a:rPr lang="en-US" dirty="0" smtClean="0"/>
              <a:t>As people make changes to their projects, you will be required to run a </a:t>
            </a:r>
            <a:r>
              <a:rPr lang="en-US" dirty="0" err="1" smtClean="0"/>
              <a:t>git</a:t>
            </a:r>
            <a:r>
              <a:rPr lang="en-US" dirty="0" smtClean="0"/>
              <a:t> pull before a push to sync changes – this is how </a:t>
            </a:r>
            <a:r>
              <a:rPr lang="en-US" dirty="0" err="1" smtClean="0"/>
              <a:t>git</a:t>
            </a:r>
            <a:r>
              <a:rPr lang="en-US" dirty="0" smtClean="0"/>
              <a:t> merges code changes </a:t>
            </a:r>
          </a:p>
          <a:p>
            <a:r>
              <a:rPr lang="en-US" dirty="0"/>
              <a:t>More info </a:t>
            </a:r>
            <a:r>
              <a:rPr lang="en-US" dirty="0" smtClean="0"/>
              <a:t>here </a:t>
            </a:r>
            <a:r>
              <a:rPr lang="en-US" dirty="0"/>
              <a:t>http://</a:t>
            </a:r>
            <a:r>
              <a:rPr lang="en-US" dirty="0" err="1"/>
              <a:t>rogerdudler.github.io</a:t>
            </a:r>
            <a:r>
              <a:rPr lang="en-US" dirty="0"/>
              <a:t>/</a:t>
            </a:r>
            <a:r>
              <a:rPr lang="en-US" dirty="0" err="1"/>
              <a:t>git</a:t>
            </a:r>
            <a:r>
              <a:rPr lang="en-US" dirty="0"/>
              <a:t>-guide/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1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Projects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Raspberry Pi &amp; a temperature / humidity sensor, collect environmental data and feed it back to an internet based collector </a:t>
            </a:r>
          </a:p>
          <a:p>
            <a:pPr lvl="1"/>
            <a:r>
              <a:rPr lang="en-US" dirty="0"/>
              <a:t>Extra tasks: </a:t>
            </a:r>
          </a:p>
          <a:p>
            <a:pPr lvl="2"/>
            <a:r>
              <a:rPr lang="en-US" dirty="0"/>
              <a:t>Add additional sensors to collect more environmental data </a:t>
            </a:r>
          </a:p>
          <a:p>
            <a:r>
              <a:rPr lang="en-US" dirty="0"/>
              <a:t>Build a web app to display environmental data contained in an existing database</a:t>
            </a:r>
          </a:p>
          <a:p>
            <a:pPr lvl="1"/>
            <a:r>
              <a:rPr lang="en-US" dirty="0"/>
              <a:t>Extra tasks:</a:t>
            </a:r>
          </a:p>
          <a:p>
            <a:pPr lvl="2"/>
            <a:r>
              <a:rPr lang="en-US" dirty="0"/>
              <a:t>Draw graphs </a:t>
            </a:r>
          </a:p>
          <a:p>
            <a:pPr lvl="2"/>
            <a:r>
              <a:rPr lang="en-US" dirty="0"/>
              <a:t>Implement a login system </a:t>
            </a:r>
            <a:endParaRPr lang="en-US" dirty="0" smtClean="0"/>
          </a:p>
          <a:p>
            <a:r>
              <a:rPr lang="en-US" dirty="0"/>
              <a:t>Create an iOS application that queries a web API to get environmental data and displays the data on screen</a:t>
            </a:r>
          </a:p>
          <a:p>
            <a:pPr lvl="1"/>
            <a:r>
              <a:rPr lang="en-US" dirty="0"/>
              <a:t>Extra Tasks: </a:t>
            </a:r>
          </a:p>
          <a:p>
            <a:pPr lvl="2"/>
            <a:r>
              <a:rPr lang="en-US" dirty="0"/>
              <a:t>Create a notification when conditions are exceeded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33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7008813" y="6464300"/>
            <a:ext cx="5180012" cy="149225"/>
          </a:xfrm>
        </p:spPr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37975" y="6464300"/>
            <a:ext cx="450850" cy="149225"/>
          </a:xfrm>
        </p:spPr>
        <p:txBody>
          <a:bodyPr/>
          <a:lstStyle/>
          <a:p>
            <a:fld id="{6EA6D8CF-3CDE-4807-BCD2-C9F2B831AA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Projects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441" y="1371600"/>
            <a:ext cx="11123771" cy="4648200"/>
          </a:xfrm>
        </p:spPr>
        <p:txBody>
          <a:bodyPr/>
          <a:lstStyle/>
          <a:p>
            <a:r>
              <a:rPr lang="en-US" dirty="0" smtClean="0"/>
              <a:t>You’ve been given a poorly documented, poorly written </a:t>
            </a:r>
            <a:r>
              <a:rPr lang="en-US" dirty="0" smtClean="0">
                <a:sym typeface="Wingdings"/>
              </a:rPr>
              <a:t></a:t>
            </a:r>
            <a:r>
              <a:rPr lang="en-US" dirty="0" smtClean="0"/>
              <a:t> </a:t>
            </a:r>
            <a:r>
              <a:rPr lang="en-US" dirty="0" err="1" smtClean="0"/>
              <a:t>docker</a:t>
            </a:r>
            <a:r>
              <a:rPr lang="en-US" dirty="0" smtClean="0"/>
              <a:t> container containing the API endpoint. </a:t>
            </a:r>
          </a:p>
          <a:p>
            <a:r>
              <a:rPr lang="en-US" dirty="0" smtClean="0"/>
              <a:t>As a group, you need to work on a set of enhancements to all 3 projects to provide extra functionality.  </a:t>
            </a:r>
            <a:endParaRPr lang="en-US" sz="1800" dirty="0" smtClean="0"/>
          </a:p>
          <a:p>
            <a:r>
              <a:rPr lang="en-US" sz="1800" dirty="0" smtClean="0"/>
              <a:t>An idea:</a:t>
            </a:r>
          </a:p>
          <a:p>
            <a:pPr lvl="1"/>
            <a:r>
              <a:rPr lang="en-US" sz="1600" dirty="0" smtClean="0"/>
              <a:t>Can you make a button on the mobile phone &amp; web interface to turn on a LED on the Raspberry Pi? (use a resistor!)</a:t>
            </a:r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Anything else? </a:t>
            </a:r>
            <a:endParaRPr lang="en-US" sz="1600" dirty="0"/>
          </a:p>
          <a:p>
            <a:pPr lvl="1"/>
            <a:endParaRPr lang="en-US" sz="1800" dirty="0" smtClean="0"/>
          </a:p>
          <a:p>
            <a:r>
              <a:rPr lang="en-US" sz="1800" dirty="0" smtClean="0"/>
              <a:t>A place to run your API is AWS </a:t>
            </a:r>
          </a:p>
          <a:p>
            <a:pPr lvl="1"/>
            <a:r>
              <a:rPr lang="en-US" sz="1600" dirty="0" smtClean="0">
                <a:hlinkClick r:id="rId2"/>
              </a:rPr>
              <a:t>andrewt@vmware.com</a:t>
            </a:r>
            <a:r>
              <a:rPr lang="en-US" sz="1600" dirty="0" smtClean="0"/>
              <a:t> / hackathon123 </a:t>
            </a:r>
          </a:p>
          <a:p>
            <a:r>
              <a:rPr lang="en-US" sz="1800" dirty="0" smtClean="0"/>
              <a:t>You’ll need a Docker Account to push your new API/container to and then use ECS to pull/run</a:t>
            </a:r>
          </a:p>
        </p:txBody>
      </p:sp>
    </p:spTree>
    <p:extLst>
      <p:ext uri="{BB962C8B-B14F-4D97-AF65-F5344CB8AC3E}">
        <p14:creationId xmlns:p14="http://schemas.microsoft.com/office/powerpoint/2010/main" val="173589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have </a:t>
            </a:r>
            <a:r>
              <a:rPr lang="en-US" smtClean="0"/>
              <a:t>you built!?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83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VMware_white_16x9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smtClean="0"/>
        </a:defPPr>
      </a:lstStyle>
    </a:txDef>
  </a:objectDefaults>
  <a:extraClrSchemeLst/>
  <a:custClrLst>
    <a:custClr name="PMS130">
      <a:srgbClr val="FDB813"/>
    </a:custClr>
    <a:custClr name="PMS144">
      <a:srgbClr val="F8981D"/>
    </a:custClr>
    <a:custClr name="PMS180">
      <a:srgbClr val="D9541E"/>
    </a:custClr>
    <a:custClr name="PMS1807">
      <a:srgbClr val="9E3039"/>
    </a:custClr>
    <a:custClr name="PMS195">
      <a:srgbClr val="820024"/>
    </a:custClr>
    <a:custClr name="PMS174">
      <a:srgbClr val="9A3B26"/>
    </a:custClr>
    <a:custClr name="PMS7519">
      <a:srgbClr val="574319"/>
    </a:custClr>
    <a:custClr name="PMS654">
      <a:srgbClr val="003D79"/>
    </a:custClr>
  </a:custClrLst>
  <a:extLst>
    <a:ext uri="{05A4C25C-085E-4340-85A3-A5531E510DB2}">
      <thm15:themeFamily xmlns:thm15="http://schemas.microsoft.com/office/thememl/2012/main" name="VMware_white_16x9" id="{80F0143B-5EA1-884F-A20E-8CAEA20D8F60}" vid="{B6A6681D-254D-6A47-9003-E72F222C65FA}"/>
    </a:ext>
  </a:extLst>
</a:theme>
</file>

<file path=ppt/theme/theme2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383</Words>
  <Application>Microsoft Macintosh PowerPoint</Application>
  <PresentationFormat>Custom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Wingdings</vt:lpstr>
      <vt:lpstr>Arial</vt:lpstr>
      <vt:lpstr>VMware_white_16x9</vt:lpstr>
      <vt:lpstr>Hackathon</vt:lpstr>
      <vt:lpstr>Pilot</vt:lpstr>
      <vt:lpstr>Programming 101</vt:lpstr>
      <vt:lpstr>Github</vt:lpstr>
      <vt:lpstr>Challenges</vt:lpstr>
      <vt:lpstr>3 Projects</vt:lpstr>
      <vt:lpstr>Part 2 </vt:lpstr>
      <vt:lpstr>Extra Projects</vt:lpstr>
      <vt:lpstr>Playback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2013-12-13T12:14:49Z</dcterms:created>
  <dcterms:modified xsi:type="dcterms:W3CDTF">2016-07-22T14:56:02Z</dcterms:modified>
</cp:coreProperties>
</file>