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5" r:id="rId5"/>
    <p:sldId id="266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1862" autoAdjust="0"/>
  </p:normalViewPr>
  <p:slideViewPr>
    <p:cSldViewPr>
      <p:cViewPr varScale="1">
        <p:scale>
          <a:sx n="115" d="100"/>
          <a:sy n="115" d="100"/>
        </p:scale>
        <p:origin x="1272" y="20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 </a:t>
            </a:r>
            <a:endParaRPr lang="en-US" sz="1800" dirty="0" smtClean="0"/>
          </a:p>
          <a:p>
            <a:r>
              <a:rPr lang="en-US" sz="1800" dirty="0" smtClean="0"/>
              <a:t>An idea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1"/>
            <a:r>
              <a:rPr lang="en-US" sz="1600" dirty="0" smtClean="0"/>
              <a:t>Can you make a button on the mobile phone &amp; web interface to turn on a LED on the Raspberry Pi?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Macintosh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VMware_white_16x9</vt:lpstr>
      <vt:lpstr>Hackathon</vt:lpstr>
      <vt:lpstr>Challenges</vt:lpstr>
      <vt:lpstr>3 Projects</vt:lpstr>
      <vt:lpstr>Part 2 </vt:lpstr>
      <vt:lpstr>Extra Projects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2016-07-20T17:01:09Z</dcterms:modified>
</cp:coreProperties>
</file>