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68" r:id="rId4"/>
    <p:sldId id="257" r:id="rId5"/>
    <p:sldId id="259" r:id="rId6"/>
    <p:sldId id="265" r:id="rId7"/>
    <p:sldId id="266" r:id="rId8"/>
    <p:sldId id="270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0"/>
    <p:restoredTop sz="91768" autoAdjust="0"/>
  </p:normalViewPr>
  <p:slideViewPr>
    <p:cSldViewPr>
      <p:cViewPr varScale="1">
        <p:scale>
          <a:sx n="104" d="100"/>
          <a:sy n="104" d="100"/>
        </p:scale>
        <p:origin x="1152" y="192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5811" y="5213798"/>
            <a:ext cx="3733881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5213798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username@github.com:/RobbieJ/SEHac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andrewt@vmware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</a:p>
          <a:p>
            <a:r>
              <a:rPr lang="en-US" dirty="0" smtClean="0"/>
              <a:t>Compiled or Interpreted, OO or procedural </a:t>
            </a:r>
          </a:p>
          <a:p>
            <a:r>
              <a:rPr lang="en-US" smtClean="0"/>
              <a:t>Variables &amp; Scope</a:t>
            </a:r>
            <a:endParaRPr lang="en-US" dirty="0" smtClean="0"/>
          </a:p>
          <a:p>
            <a:r>
              <a:rPr lang="en-US" dirty="0" smtClean="0"/>
              <a:t>More complex data structures </a:t>
            </a:r>
          </a:p>
          <a:p>
            <a:r>
              <a:rPr lang="en-US" dirty="0" err="1" smtClean="0"/>
              <a:t>Maths</a:t>
            </a:r>
            <a:endParaRPr lang="en-US" dirty="0" smtClean="0"/>
          </a:p>
          <a:p>
            <a:r>
              <a:rPr lang="en-US" dirty="0" smtClean="0"/>
              <a:t>IF/THEN/ELSE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Functions/Methods </a:t>
            </a:r>
          </a:p>
          <a:p>
            <a:r>
              <a:rPr lang="en-US" dirty="0" smtClean="0"/>
              <a:t>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need to create you a GitHub account</a:t>
            </a:r>
          </a:p>
          <a:p>
            <a:r>
              <a:rPr lang="en-US" dirty="0" smtClean="0"/>
              <a:t>You need to install </a:t>
            </a:r>
            <a:r>
              <a:rPr lang="en-US" dirty="0" err="1" smtClean="0"/>
              <a:t>git</a:t>
            </a:r>
            <a:r>
              <a:rPr lang="en-US" dirty="0" smtClean="0"/>
              <a:t> on your mac/windows machine  </a:t>
            </a:r>
          </a:p>
          <a:p>
            <a:r>
              <a:rPr lang="en-US" dirty="0" smtClean="0"/>
              <a:t>Robbie will add you to our hackathon repository </a:t>
            </a:r>
          </a:p>
          <a:p>
            <a:r>
              <a:rPr lang="en-US" dirty="0" smtClean="0"/>
              <a:t>Once done, run the following commands: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 smtClean="0">
                <a:hlinkClick r:id="rId2"/>
              </a:rPr>
              <a:t>https://www.github.com/RobbieJ/SEHack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Go into your team’s directory and add a text file to test it works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*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-m "Commit message”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 origin </a:t>
            </a:r>
            <a:r>
              <a:rPr lang="en-US" dirty="0" smtClean="0"/>
              <a:t>master</a:t>
            </a:r>
          </a:p>
          <a:p>
            <a:r>
              <a:rPr lang="en-US" dirty="0" smtClean="0"/>
              <a:t>Whenever you make changes, repeat steps, </a:t>
            </a:r>
            <a:r>
              <a:rPr lang="en-US" dirty="0" err="1" smtClean="0"/>
              <a:t>git</a:t>
            </a:r>
            <a:r>
              <a:rPr lang="en-US" dirty="0" smtClean="0"/>
              <a:t> add *, </a:t>
            </a:r>
            <a:r>
              <a:rPr lang="en-US" dirty="0" err="1" smtClean="0"/>
              <a:t>git</a:t>
            </a:r>
            <a:r>
              <a:rPr lang="en-US" dirty="0" smtClean="0"/>
              <a:t> commit &amp; </a:t>
            </a:r>
            <a:r>
              <a:rPr lang="en-US" dirty="0" err="1" smtClean="0"/>
              <a:t>git</a:t>
            </a:r>
            <a:r>
              <a:rPr lang="en-US" dirty="0" smtClean="0"/>
              <a:t> push </a:t>
            </a:r>
          </a:p>
          <a:p>
            <a:r>
              <a:rPr lang="en-US" dirty="0" smtClean="0"/>
              <a:t>As people make changes to their projects, you will be required to run a </a:t>
            </a:r>
            <a:r>
              <a:rPr lang="en-US" dirty="0" err="1" smtClean="0"/>
              <a:t>git</a:t>
            </a:r>
            <a:r>
              <a:rPr lang="en-US" dirty="0" smtClean="0"/>
              <a:t> pull before a push to sync changes – this is how </a:t>
            </a:r>
            <a:r>
              <a:rPr lang="en-US" dirty="0" err="1" smtClean="0"/>
              <a:t>git</a:t>
            </a:r>
            <a:r>
              <a:rPr lang="en-US" dirty="0" smtClean="0"/>
              <a:t> merges code changes </a:t>
            </a:r>
          </a:p>
          <a:p>
            <a:r>
              <a:rPr lang="en-US" dirty="0"/>
              <a:t>More info </a:t>
            </a:r>
            <a:r>
              <a:rPr lang="en-US" dirty="0" smtClean="0"/>
              <a:t>here </a:t>
            </a:r>
            <a:r>
              <a:rPr lang="en-US" dirty="0"/>
              <a:t>http://</a:t>
            </a:r>
            <a:r>
              <a:rPr lang="en-US" dirty="0" err="1"/>
              <a:t>rogerdudler.github.io</a:t>
            </a:r>
            <a:r>
              <a:rPr lang="en-US" dirty="0"/>
              <a:t>/</a:t>
            </a:r>
            <a:r>
              <a:rPr lang="en-US" dirty="0" err="1"/>
              <a:t>git</a:t>
            </a:r>
            <a:r>
              <a:rPr lang="en-US" dirty="0"/>
              <a:t>-guide/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Raspberry Pi &amp; a temperature / humidity sensor, collect environmental data and feed it back to an internet based collector </a:t>
            </a:r>
          </a:p>
          <a:p>
            <a:pPr lvl="1"/>
            <a:r>
              <a:rPr lang="en-US" dirty="0"/>
              <a:t>Extra tasks: </a:t>
            </a:r>
          </a:p>
          <a:p>
            <a:pPr lvl="2"/>
            <a:r>
              <a:rPr lang="en-US" dirty="0"/>
              <a:t>Add additional sensors to collect more environmental data </a:t>
            </a:r>
          </a:p>
          <a:p>
            <a:r>
              <a:rPr lang="en-US" dirty="0"/>
              <a:t>Build a web app to display environmental data contained in an existing database</a:t>
            </a:r>
          </a:p>
          <a:p>
            <a:pPr lvl="1"/>
            <a:r>
              <a:rPr lang="en-US" dirty="0"/>
              <a:t>Extra tasks:</a:t>
            </a:r>
          </a:p>
          <a:p>
            <a:pPr lvl="2"/>
            <a:r>
              <a:rPr lang="en-US" dirty="0"/>
              <a:t>Draw graphs </a:t>
            </a:r>
          </a:p>
          <a:p>
            <a:pPr lvl="2"/>
            <a:r>
              <a:rPr lang="en-US" dirty="0"/>
              <a:t>Implement a login system </a:t>
            </a:r>
            <a:endParaRPr lang="en-US" dirty="0" smtClean="0"/>
          </a:p>
          <a:p>
            <a:r>
              <a:rPr lang="en-US" dirty="0"/>
              <a:t>Create an iOS application that queries a web API to get environmental data and displays the data on screen</a:t>
            </a:r>
          </a:p>
          <a:p>
            <a:pPr lvl="1"/>
            <a:r>
              <a:rPr lang="en-US" dirty="0"/>
              <a:t>Extra Tasks: </a:t>
            </a:r>
          </a:p>
          <a:p>
            <a:pPr lvl="2"/>
            <a:r>
              <a:rPr lang="en-US" dirty="0"/>
              <a:t>Create a notification when conditions are exceeded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008813" y="6464300"/>
            <a:ext cx="5180012" cy="149225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37975" y="6464300"/>
            <a:ext cx="450850" cy="149225"/>
          </a:xfrm>
        </p:spPr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371600"/>
            <a:ext cx="11123771" cy="4648200"/>
          </a:xfrm>
        </p:spPr>
        <p:txBody>
          <a:bodyPr/>
          <a:lstStyle/>
          <a:p>
            <a:r>
              <a:rPr lang="en-US" dirty="0" smtClean="0"/>
              <a:t>You’ve been given a poorly documented, poorly written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container containing the API endpoint. </a:t>
            </a:r>
          </a:p>
          <a:p>
            <a:r>
              <a:rPr lang="en-US" dirty="0" smtClean="0"/>
              <a:t>As a group, you need to work on a set of enhancements to all 3 projects to provide extra functionality.  </a:t>
            </a:r>
            <a:endParaRPr lang="en-US" sz="1800" dirty="0" smtClean="0"/>
          </a:p>
          <a:p>
            <a:r>
              <a:rPr lang="en-US" sz="1800" dirty="0" smtClean="0"/>
              <a:t>An idea:</a:t>
            </a:r>
          </a:p>
          <a:p>
            <a:pPr lvl="1"/>
            <a:r>
              <a:rPr lang="en-US" sz="1600" dirty="0" smtClean="0"/>
              <a:t>Can you make a button on the mobile phone &amp; web interface to turn on a LED on the Raspberry Pi? (use a resistor!)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Anything else? </a:t>
            </a:r>
            <a:endParaRPr lang="en-US" sz="1600" dirty="0"/>
          </a:p>
          <a:p>
            <a:pPr lvl="1"/>
            <a:endParaRPr lang="en-US" sz="1800" dirty="0" smtClean="0"/>
          </a:p>
          <a:p>
            <a:r>
              <a:rPr lang="en-US" sz="1800" dirty="0" smtClean="0"/>
              <a:t>A place to run your API is AWS </a:t>
            </a:r>
          </a:p>
          <a:p>
            <a:pPr lvl="1"/>
            <a:r>
              <a:rPr lang="en-US" sz="1600" dirty="0" smtClean="0">
                <a:hlinkClick r:id="rId2"/>
              </a:rPr>
              <a:t>andrewt@vmware.com</a:t>
            </a:r>
            <a:r>
              <a:rPr lang="en-US" sz="1600" dirty="0" smtClean="0"/>
              <a:t> / hackathon123 </a:t>
            </a:r>
          </a:p>
          <a:p>
            <a:r>
              <a:rPr lang="en-US" sz="1800" dirty="0" smtClean="0"/>
              <a:t>You’ll need a Docker Account to push your new API/container to and then use ECS to pull/run</a:t>
            </a:r>
          </a:p>
        </p:txBody>
      </p:sp>
    </p:spTree>
    <p:extLst>
      <p:ext uri="{BB962C8B-B14F-4D97-AF65-F5344CB8AC3E}">
        <p14:creationId xmlns:p14="http://schemas.microsoft.com/office/powerpoint/2010/main" val="17358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have </a:t>
            </a:r>
            <a:r>
              <a:rPr lang="en-US" smtClean="0"/>
              <a:t>you built!?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83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  <a:extLst>
    <a:ext uri="{05A4C25C-085E-4340-85A3-A5531E510DB2}">
      <thm15:themeFamily xmlns:thm15="http://schemas.microsoft.com/office/thememl/2012/main" name="VMware_white_16x9" id="{80F0143B-5EA1-884F-A20E-8CAEA20D8F60}" vid="{B6A6681D-254D-6A47-9003-E72F222C65FA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349</Words>
  <Application>Microsoft Macintosh PowerPoint</Application>
  <PresentationFormat>Custom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Wingdings</vt:lpstr>
      <vt:lpstr>Arial</vt:lpstr>
      <vt:lpstr>VMware_white_16x9</vt:lpstr>
      <vt:lpstr>Hackathon</vt:lpstr>
      <vt:lpstr>Programming 101</vt:lpstr>
      <vt:lpstr>Github</vt:lpstr>
      <vt:lpstr>Challenges</vt:lpstr>
      <vt:lpstr>3 Projects</vt:lpstr>
      <vt:lpstr>Part 2 </vt:lpstr>
      <vt:lpstr>Extra Projects</vt:lpstr>
      <vt:lpstr>Playback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2016-09-30T13:22:56Z</dcterms:modified>
</cp:coreProperties>
</file>