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5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Nutland\Documents\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Nutland\Documents\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64005467330052E-2"/>
          <c:y val="6.7901234567901231E-2"/>
          <c:w val="0.89536072300726721"/>
          <c:h val="0.72907796247691259"/>
        </c:manualLayout>
      </c:layout>
      <c:lineChart>
        <c:grouping val="standard"/>
        <c:varyColors val="0"/>
        <c:ser>
          <c:idx val="0"/>
          <c:order val="0"/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Sheet1!$A$1:$A$10</c:f>
              <c:strCache>
                <c:ptCount val="10"/>
                <c:pt idx="0">
                  <c:v>13 (2018)</c:v>
                </c:pt>
                <c:pt idx="1">
                  <c:v>14  (2018)</c:v>
                </c:pt>
                <c:pt idx="2">
                  <c:v>15 (2018)</c:v>
                </c:pt>
                <c:pt idx="3">
                  <c:v>16 (2018)</c:v>
                </c:pt>
                <c:pt idx="4">
                  <c:v>17 (2018)</c:v>
                </c:pt>
                <c:pt idx="5">
                  <c:v>18 (2018)</c:v>
                </c:pt>
                <c:pt idx="6">
                  <c:v>19 (2018)</c:v>
                </c:pt>
                <c:pt idx="7">
                  <c:v>20 (2018)</c:v>
                </c:pt>
                <c:pt idx="8">
                  <c:v>21 (2018)</c:v>
                </c:pt>
                <c:pt idx="9">
                  <c:v>22 (2018)</c:v>
                </c:pt>
              </c:strCache>
            </c:strRef>
          </c:cat>
          <c:val>
            <c:numRef>
              <c:f>Sheet1!$B$1:$B$10</c:f>
              <c:numCache>
                <c:formatCode>0%</c:formatCode>
                <c:ptCount val="10"/>
                <c:pt idx="0">
                  <c:v>0.71</c:v>
                </c:pt>
                <c:pt idx="1">
                  <c:v>0.87</c:v>
                </c:pt>
                <c:pt idx="2">
                  <c:v>1</c:v>
                </c:pt>
                <c:pt idx="3">
                  <c:v>0.87</c:v>
                </c:pt>
                <c:pt idx="4">
                  <c:v>0.73</c:v>
                </c:pt>
                <c:pt idx="5">
                  <c:v>0.64</c:v>
                </c:pt>
                <c:pt idx="6">
                  <c:v>0.88</c:v>
                </c:pt>
                <c:pt idx="7">
                  <c:v>0.9</c:v>
                </c:pt>
                <c:pt idx="8">
                  <c:v>0.94</c:v>
                </c:pt>
                <c:pt idx="9">
                  <c:v>0.83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60418792"/>
        <c:axId val="160422320"/>
      </c:lineChart>
      <c:catAx>
        <c:axId val="160418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900000" spcFirstLastPara="1" vertOverflow="ellipsis" wrap="square" anchor="ctr" anchorCtr="1"/>
          <a:lstStyle/>
          <a:p>
            <a:pPr>
              <a:defRPr sz="14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422320"/>
        <c:crosses val="autoZero"/>
        <c:auto val="1"/>
        <c:lblAlgn val="ctr"/>
        <c:lblOffset val="100"/>
        <c:noMultiLvlLbl val="0"/>
      </c:catAx>
      <c:valAx>
        <c:axId val="160422320"/>
        <c:scaling>
          <c:orientation val="minMax"/>
          <c:max val="1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418792"/>
        <c:crosses val="autoZero"/>
        <c:crossBetween val="between"/>
        <c:majorUnit val="0.25"/>
      </c:valAx>
      <c:spPr>
        <a:gradFill>
          <a:gsLst>
            <a:gs pos="25000">
              <a:schemeClr val="bg1">
                <a:alpha val="95000"/>
              </a:schemeClr>
            </a:gs>
            <a:gs pos="0">
              <a:srgbClr val="E2CB1E">
                <a:alpha val="95000"/>
              </a:srgbClr>
            </a:gs>
            <a:gs pos="100000">
              <a:srgbClr val="FF0000">
                <a:lumMod val="100000"/>
                <a:alpha val="95000"/>
              </a:srgbClr>
            </a:gs>
            <a:gs pos="50000">
              <a:srgbClr val="E2CB1E">
                <a:alpha val="95000"/>
              </a:srgbClr>
            </a:gs>
            <a:gs pos="75000">
              <a:srgbClr val="FFFF00">
                <a:alpha val="95000"/>
              </a:srgbClr>
            </a:gs>
          </a:gsLst>
          <a:lin ang="5400000" scaled="1"/>
        </a:gradFill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77285911851757"/>
          <c:y val="3.1560227506772918E-2"/>
          <c:w val="0.87605454981456476"/>
          <c:h val="0.87629820920272294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00B050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Sheet2!$A$1:$A$7</c:f>
              <c:strCache>
                <c:ptCount val="7"/>
                <c:pt idx="0">
                  <c:v>0 General</c:v>
                </c:pt>
                <c:pt idx="1">
                  <c:v>2.2 Plant</c:v>
                </c:pt>
                <c:pt idx="2">
                  <c:v>2.10 HAVS</c:v>
                </c:pt>
                <c:pt idx="3">
                  <c:v>2.1 Plant - Site</c:v>
                </c:pt>
                <c:pt idx="4">
                  <c:v>1.8 Welfare</c:v>
                </c:pt>
                <c:pt idx="5">
                  <c:v>3.10 WAH - Fall</c:v>
                </c:pt>
                <c:pt idx="6">
                  <c:v>1.1 Site Access</c:v>
                </c:pt>
              </c:strCache>
            </c:strRef>
          </c:cat>
          <c:val>
            <c:numRef>
              <c:f>Sheet2!$B$1:$B$7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5727504"/>
        <c:axId val="215724368"/>
      </c:barChart>
      <c:catAx>
        <c:axId val="215727504"/>
        <c:scaling>
          <c:orientation val="minMax"/>
        </c:scaling>
        <c:delete val="0"/>
        <c:axPos val="l"/>
        <c:numFmt formatCode="General" sourceLinked="1"/>
        <c:majorTickMark val="none"/>
        <c:minorTickMark val="out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54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724368"/>
        <c:crosses val="autoZero"/>
        <c:auto val="1"/>
        <c:lblAlgn val="ctr"/>
        <c:lblOffset val="100"/>
        <c:noMultiLvlLbl val="0"/>
      </c:catAx>
      <c:valAx>
        <c:axId val="215724368"/>
        <c:scaling>
          <c:orientation val="minMax"/>
          <c:max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out"/>
        <c:tickLblPos val="nextTo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727504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0856-80B1-4173-A545-BD1EA8F2FCFA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A95D-56B8-4890-9BED-CBF6EDBC3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4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0856-80B1-4173-A545-BD1EA8F2FCFA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A95D-56B8-4890-9BED-CBF6EDBC3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60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0856-80B1-4173-A545-BD1EA8F2FCFA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A95D-56B8-4890-9BED-CBF6EDBC3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28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0856-80B1-4173-A545-BD1EA8F2FCFA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A95D-56B8-4890-9BED-CBF6EDBC3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85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0856-80B1-4173-A545-BD1EA8F2FCFA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A95D-56B8-4890-9BED-CBF6EDBC3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13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0856-80B1-4173-A545-BD1EA8F2FCFA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A95D-56B8-4890-9BED-CBF6EDBC3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23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0856-80B1-4173-A545-BD1EA8F2FCFA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A95D-56B8-4890-9BED-CBF6EDBC3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51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0856-80B1-4173-A545-BD1EA8F2FCFA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A95D-56B8-4890-9BED-CBF6EDBC3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61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0856-80B1-4173-A545-BD1EA8F2FCFA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A95D-56B8-4890-9BED-CBF6EDBC3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80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0856-80B1-4173-A545-BD1EA8F2FCFA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A95D-56B8-4890-9BED-CBF6EDBC3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92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0856-80B1-4173-A545-BD1EA8F2FCFA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A95D-56B8-4890-9BED-CBF6EDBC3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17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F0856-80B1-4173-A545-BD1EA8F2FCFA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3A95D-56B8-4890-9BED-CBF6EDBC3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80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2464974"/>
              </p:ext>
            </p:extLst>
          </p:nvPr>
        </p:nvGraphicFramePr>
        <p:xfrm>
          <a:off x="1480970" y="3709307"/>
          <a:ext cx="8778240" cy="3261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727665"/>
              </p:ext>
            </p:extLst>
          </p:nvPr>
        </p:nvGraphicFramePr>
        <p:xfrm>
          <a:off x="1480970" y="600347"/>
          <a:ext cx="8778240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60088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Robbie Nutland</dc:creator>
  <cp:lastModifiedBy>Robbie Nutland</cp:lastModifiedBy>
  <cp:revision>6</cp:revision>
  <dcterms:created xsi:type="dcterms:W3CDTF">2019-06-14T14:03:41Z</dcterms:created>
  <dcterms:modified xsi:type="dcterms:W3CDTF">2019-06-18T13:59:39Z</dcterms:modified>
</cp:coreProperties>
</file>