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Nuni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e87fbca5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e87fbca5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e87fbca5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e87fbca5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e87fbca57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e87fbca5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e87fbca5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e87fbca5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e87fbca5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e87fbca5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e87fbca5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e87fbca5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e87fbca5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e87fbca5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Robbie Talbot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this?</a:t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2538" y="394475"/>
            <a:ext cx="3969875" cy="435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MVC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1573800" y="1800200"/>
            <a:ext cx="5996400" cy="24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MVC, or Model-View Controller, is an application design model that has three parts: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Model </a:t>
            </a:r>
            <a:r>
              <a:rPr lang="en" sz="1400"/>
              <a:t>(data)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View </a:t>
            </a:r>
            <a:r>
              <a:rPr lang="en" sz="1400"/>
              <a:t>(user interface)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Controller </a:t>
            </a:r>
            <a:r>
              <a:rPr lang="en" sz="1400"/>
              <a:t>(processes the input)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025" y="814388"/>
            <a:ext cx="4933950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Tier</a:t>
            </a:r>
            <a:endParaRPr/>
          </a:p>
        </p:txBody>
      </p:sp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963" y="2096400"/>
            <a:ext cx="5802074" cy="17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Tier</a:t>
            </a:r>
            <a:endParaRPr/>
          </a:p>
        </p:txBody>
      </p:sp>
      <p:pic>
        <p:nvPicPr>
          <p:cNvPr id="158" name="Google Shape;1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600" y="2214863"/>
            <a:ext cx="4704800" cy="129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Tier</a:t>
            </a:r>
            <a:endParaRPr/>
          </a:p>
        </p:txBody>
      </p:sp>
      <p:pic>
        <p:nvPicPr>
          <p:cNvPr id="164" name="Google Shape;1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138" y="2255050"/>
            <a:ext cx="4657725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638" y="398575"/>
            <a:ext cx="5608725" cy="434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