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1" r:id="rId9"/>
    <p:sldId id="264" r:id="rId10"/>
    <p:sldId id="265" r:id="rId11"/>
    <p:sldId id="273" r:id="rId12"/>
    <p:sldId id="268" r:id="rId13"/>
    <p:sldId id="266" r:id="rId14"/>
    <p:sldId id="272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E2B775-8B22-42E3-9ED5-0398A426CA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F2A027B-77CF-45E4-92F9-1CA8685A86E2}">
      <dgm:prSet/>
      <dgm:spPr/>
      <dgm:t>
        <a:bodyPr/>
        <a:lstStyle/>
        <a:p>
          <a:pPr rtl="0"/>
          <a:r>
            <a:rPr lang="en-US" b="1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Building the Next Generation World Class Software Developers &amp; Designers</a:t>
          </a:r>
          <a:endParaRPr lang="en-US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E8FE7AEE-F88E-4A69-B116-9D6639D3B68D}" type="parTrans" cxnId="{3BCEF8B8-562D-4741-9C7B-55595B7E4A4A}">
      <dgm:prSet/>
      <dgm:spPr/>
      <dgm:t>
        <a:bodyPr/>
        <a:lstStyle/>
        <a:p>
          <a:endParaRPr lang="en-US"/>
        </a:p>
      </dgm:t>
    </dgm:pt>
    <dgm:pt modelId="{B6DC7DBB-B119-4EF6-85BF-6AA9BE4DEFA6}" type="sibTrans" cxnId="{3BCEF8B8-562D-4741-9C7B-55595B7E4A4A}">
      <dgm:prSet/>
      <dgm:spPr/>
      <dgm:t>
        <a:bodyPr/>
        <a:lstStyle/>
        <a:p>
          <a:endParaRPr lang="en-US"/>
        </a:p>
      </dgm:t>
    </dgm:pt>
    <dgm:pt modelId="{43B38E7C-22EC-42C5-996A-B72714AE5FB8}" type="pres">
      <dgm:prSet presAssocID="{A9E2B775-8B22-42E3-9ED5-0398A426CA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FA2BC3-EC2A-480E-B1D7-F0EADF5D3CF2}" type="pres">
      <dgm:prSet presAssocID="{2F2A027B-77CF-45E4-92F9-1CA8685A86E2}" presName="parentText" presStyleLbl="node1" presStyleIdx="0" presStyleCnt="1" custLinFactNeighborX="5132" custLinFactNeighborY="554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421B9C-A69C-48B4-952F-EDD75A85E792}" type="presOf" srcId="{A9E2B775-8B22-42E3-9ED5-0398A426CA8E}" destId="{43B38E7C-22EC-42C5-996A-B72714AE5FB8}" srcOrd="0" destOrd="0" presId="urn:microsoft.com/office/officeart/2005/8/layout/vList2"/>
    <dgm:cxn modelId="{3BCEF8B8-562D-4741-9C7B-55595B7E4A4A}" srcId="{A9E2B775-8B22-42E3-9ED5-0398A426CA8E}" destId="{2F2A027B-77CF-45E4-92F9-1CA8685A86E2}" srcOrd="0" destOrd="0" parTransId="{E8FE7AEE-F88E-4A69-B116-9D6639D3B68D}" sibTransId="{B6DC7DBB-B119-4EF6-85BF-6AA9BE4DEFA6}"/>
    <dgm:cxn modelId="{EB706B7E-9B84-4029-87F3-1958E8A0A11E}" type="presOf" srcId="{2F2A027B-77CF-45E4-92F9-1CA8685A86E2}" destId="{8CFA2BC3-EC2A-480E-B1D7-F0EADF5D3CF2}" srcOrd="0" destOrd="0" presId="urn:microsoft.com/office/officeart/2005/8/layout/vList2"/>
    <dgm:cxn modelId="{1F09D3C6-A418-4D55-B795-06FB40A12748}" type="presParOf" srcId="{43B38E7C-22EC-42C5-996A-B72714AE5FB8}" destId="{8CFA2BC3-EC2A-480E-B1D7-F0EADF5D3CF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C13EAA-FCD5-4063-B50A-7D3E463627B4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D7D63-9956-4688-ABE8-12BAE2D05FB0}">
      <dgm:prSet custT="1"/>
      <dgm:spPr/>
      <dgm:t>
        <a:bodyPr/>
        <a:lstStyle/>
        <a:p>
          <a:pPr rtl="0"/>
          <a:r>
            <a:rPr lang="en-US" sz="1200" b="1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 Application</a:t>
          </a:r>
          <a:endParaRPr lang="en-US" sz="1200" b="1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E5B1A09D-9E55-4408-BE9A-5A0308E7DE6D}" type="parTrans" cxnId="{F6A2767E-9985-4024-A2AE-5B6049EFBEF4}">
      <dgm:prSet/>
      <dgm:spPr/>
      <dgm:t>
        <a:bodyPr/>
        <a:lstStyle/>
        <a:p>
          <a:endParaRPr lang="en-US"/>
        </a:p>
      </dgm:t>
    </dgm:pt>
    <dgm:pt modelId="{783C64A2-6869-4560-8E90-A1D49D837B38}" type="sibTrans" cxnId="{F6A2767E-9985-4024-A2AE-5B6049EFBEF4}">
      <dgm:prSet/>
      <dgm:spPr/>
      <dgm:t>
        <a:bodyPr/>
        <a:lstStyle/>
        <a:p>
          <a:endParaRPr lang="en-US"/>
        </a:p>
      </dgm:t>
    </dgm:pt>
    <dgm:pt modelId="{D5767FD0-60B2-4101-9646-B7114303B6DB}">
      <dgm:prSet custT="1"/>
      <dgm:spPr/>
      <dgm:t>
        <a:bodyPr/>
        <a:lstStyle/>
        <a:p>
          <a:pPr rtl="0"/>
          <a:r>
            <a:rPr lang="en-US" sz="1200" b="1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Online Bootcamp</a:t>
          </a:r>
          <a:endParaRPr lang="en-US" sz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2F5FB1C2-0D47-4D6C-8412-2385419AAEA3}" type="parTrans" cxnId="{436A9DBA-FDB3-4AB2-8FE7-750B5A2FD03D}">
      <dgm:prSet/>
      <dgm:spPr/>
      <dgm:t>
        <a:bodyPr/>
        <a:lstStyle/>
        <a:p>
          <a:endParaRPr lang="en-US"/>
        </a:p>
      </dgm:t>
    </dgm:pt>
    <dgm:pt modelId="{3E3F79B9-89AF-4A39-B3AD-5391B305588E}" type="sibTrans" cxnId="{436A9DBA-FDB3-4AB2-8FE7-750B5A2FD03D}">
      <dgm:prSet/>
      <dgm:spPr/>
      <dgm:t>
        <a:bodyPr/>
        <a:lstStyle/>
        <a:p>
          <a:endParaRPr lang="en-US"/>
        </a:p>
      </dgm:t>
    </dgm:pt>
    <dgm:pt modelId="{E98E95C3-45F3-480B-9FE9-B513BB202D7A}">
      <dgm:prSet custT="1"/>
      <dgm:spPr/>
      <dgm:t>
        <a:bodyPr/>
        <a:lstStyle/>
        <a:p>
          <a:pPr rtl="0"/>
          <a:r>
            <a:rPr lang="en-US" sz="1200" b="1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 In-house project Simulation</a:t>
          </a:r>
          <a:endParaRPr lang="en-US" sz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2F542943-21C2-4A01-8FB6-3F067350A7A8}" type="parTrans" cxnId="{774873A9-128A-4C6C-AD8A-DE38149CF8C6}">
      <dgm:prSet/>
      <dgm:spPr/>
      <dgm:t>
        <a:bodyPr/>
        <a:lstStyle/>
        <a:p>
          <a:endParaRPr lang="en-US"/>
        </a:p>
      </dgm:t>
    </dgm:pt>
    <dgm:pt modelId="{C5CC9096-E5CD-450F-9B70-F4C608C7023A}" type="sibTrans" cxnId="{774873A9-128A-4C6C-AD8A-DE38149CF8C6}">
      <dgm:prSet/>
      <dgm:spPr/>
      <dgm:t>
        <a:bodyPr/>
        <a:lstStyle/>
        <a:p>
          <a:endParaRPr lang="en-US"/>
        </a:p>
      </dgm:t>
    </dgm:pt>
    <dgm:pt modelId="{4EF7FCF0-F8E7-4FFE-9AA5-D824CFC75137}">
      <dgm:prSet custT="1"/>
      <dgm:spPr/>
      <dgm:t>
        <a:bodyPr/>
        <a:lstStyle/>
        <a:p>
          <a:pPr rtl="0"/>
          <a:r>
            <a:rPr lang="en-US" sz="1200" b="1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Fellowship</a:t>
          </a:r>
          <a:endParaRPr lang="en-US" sz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70447E07-C3DE-4F3B-A3EC-6A9C79269F85}" type="parTrans" cxnId="{80F9F9B0-8901-47D7-B4B5-8671E8BD88BE}">
      <dgm:prSet/>
      <dgm:spPr/>
      <dgm:t>
        <a:bodyPr/>
        <a:lstStyle/>
        <a:p>
          <a:endParaRPr lang="en-US"/>
        </a:p>
      </dgm:t>
    </dgm:pt>
    <dgm:pt modelId="{D260E24A-D87E-47C8-8C55-C56AE906B889}" type="sibTrans" cxnId="{80F9F9B0-8901-47D7-B4B5-8671E8BD88BE}">
      <dgm:prSet/>
      <dgm:spPr/>
      <dgm:t>
        <a:bodyPr/>
        <a:lstStyle/>
        <a:p>
          <a:endParaRPr lang="en-US"/>
        </a:p>
      </dgm:t>
    </dgm:pt>
    <dgm:pt modelId="{6E18A280-6D17-4DD1-8A6B-C65B9F1D1BAA}">
      <dgm:prSet custT="1"/>
      <dgm:spPr/>
      <dgm:t>
        <a:bodyPr/>
        <a:lstStyle/>
        <a:p>
          <a:pPr rtl="0"/>
          <a:r>
            <a:rPr lang="en-US" sz="1200" b="1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 Unleashed unto the Job Market </a:t>
          </a:r>
          <a:endParaRPr lang="en-US" sz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9172544D-E3C0-4A85-B33C-EA498C12653B}" type="parTrans" cxnId="{0985B050-3B5B-459E-B09C-042B5039D712}">
      <dgm:prSet/>
      <dgm:spPr/>
      <dgm:t>
        <a:bodyPr/>
        <a:lstStyle/>
        <a:p>
          <a:endParaRPr lang="en-US"/>
        </a:p>
      </dgm:t>
    </dgm:pt>
    <dgm:pt modelId="{C2C40B22-7EA4-4B40-95A7-D65BCE68BA09}" type="sibTrans" cxnId="{0985B050-3B5B-459E-B09C-042B5039D712}">
      <dgm:prSet/>
      <dgm:spPr/>
      <dgm:t>
        <a:bodyPr/>
        <a:lstStyle/>
        <a:p>
          <a:endParaRPr lang="en-US"/>
        </a:p>
      </dgm:t>
    </dgm:pt>
    <dgm:pt modelId="{40C93BEF-50EB-46E7-AFA0-5D5876409AA0}">
      <dgm:prSet custT="1"/>
      <dgm:spPr/>
      <dgm:t>
        <a:bodyPr/>
        <a:lstStyle/>
        <a:p>
          <a:r>
            <a:rPr lang="en-US" sz="140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We choose the best talent based on our </a:t>
          </a:r>
          <a:r>
            <a:rPr lang="en-US" sz="1400" b="1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Core Values : Passion, Innovation, Excellence.</a:t>
          </a:r>
          <a:endParaRPr lang="en-US" sz="1400" b="1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3E88996D-B466-4936-932D-027F1CA5FC31}" type="parTrans" cxnId="{4110ACAD-038C-4B05-B5D5-D65A9DE089A7}">
      <dgm:prSet/>
      <dgm:spPr/>
      <dgm:t>
        <a:bodyPr/>
        <a:lstStyle/>
        <a:p>
          <a:endParaRPr lang="en-US"/>
        </a:p>
      </dgm:t>
    </dgm:pt>
    <dgm:pt modelId="{8CB192B7-14F3-4D99-BAF1-1BC29B63F848}" type="sibTrans" cxnId="{4110ACAD-038C-4B05-B5D5-D65A9DE089A7}">
      <dgm:prSet/>
      <dgm:spPr/>
      <dgm:t>
        <a:bodyPr/>
        <a:lstStyle/>
        <a:p>
          <a:endParaRPr lang="en-US"/>
        </a:p>
      </dgm:t>
    </dgm:pt>
    <dgm:pt modelId="{DAAB246D-ECAB-4E2B-91A0-5952B1A0654D}">
      <dgm:prSet custT="1"/>
      <dgm:spPr/>
      <dgm:t>
        <a:bodyPr/>
        <a:lstStyle/>
        <a:p>
          <a:endParaRPr lang="en-US" sz="1400" b="1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0D6B00C5-5969-4CED-9D80-8C6098DEAF69}" type="parTrans" cxnId="{C8FC0B65-33F8-4EF3-95A3-84A7BC59052A}">
      <dgm:prSet/>
      <dgm:spPr/>
      <dgm:t>
        <a:bodyPr/>
        <a:lstStyle/>
        <a:p>
          <a:endParaRPr lang="en-US"/>
        </a:p>
      </dgm:t>
    </dgm:pt>
    <dgm:pt modelId="{FCA463A0-3DCE-41DC-8E28-DCF914A73695}" type="sibTrans" cxnId="{C8FC0B65-33F8-4EF3-95A3-84A7BC59052A}">
      <dgm:prSet/>
      <dgm:spPr/>
      <dgm:t>
        <a:bodyPr/>
        <a:lstStyle/>
        <a:p>
          <a:endParaRPr lang="en-US"/>
        </a:p>
      </dgm:t>
    </dgm:pt>
    <dgm:pt modelId="{CE5AC1F3-2313-4787-8814-C22C29324418}">
      <dgm:prSet custT="1"/>
      <dgm:spPr/>
      <dgm:t>
        <a:bodyPr/>
        <a:lstStyle/>
        <a:p>
          <a:pPr rtl="0"/>
          <a:r>
            <a:rPr lang="en-US" sz="140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During this stage, the applicant is now a fellow (Employee) and </a:t>
          </a:r>
          <a:r>
            <a:rPr lang="en-US" sz="1400" b="1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will be given a Real world project, </a:t>
          </a:r>
          <a:r>
            <a:rPr lang="en-US" sz="140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placed into a team where their C</a:t>
          </a:r>
          <a:r>
            <a:rPr lang="en-US" sz="1400" b="1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ommunication skills, Collaboration and Delivery is Tested</a:t>
          </a:r>
          <a:r>
            <a:rPr lang="en-US" sz="140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. </a:t>
          </a:r>
          <a:endParaRPr lang="en-US" sz="1400" b="1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114640B5-A3EA-4534-91FD-9DFEEA7980CC}" type="parTrans" cxnId="{4852D939-FD0B-4401-97EC-FDF68D15F862}">
      <dgm:prSet/>
      <dgm:spPr/>
      <dgm:t>
        <a:bodyPr/>
        <a:lstStyle/>
        <a:p>
          <a:endParaRPr lang="en-US"/>
        </a:p>
      </dgm:t>
    </dgm:pt>
    <dgm:pt modelId="{302C9486-8233-4FED-B414-C8E973DE552B}" type="sibTrans" cxnId="{4852D939-FD0B-4401-97EC-FDF68D15F862}">
      <dgm:prSet/>
      <dgm:spPr/>
      <dgm:t>
        <a:bodyPr/>
        <a:lstStyle/>
        <a:p>
          <a:endParaRPr lang="en-US"/>
        </a:p>
      </dgm:t>
    </dgm:pt>
    <dgm:pt modelId="{DD20BD63-4613-4CA6-90B8-0A252A8C4C8D}">
      <dgm:prSet custT="1"/>
      <dgm:spPr/>
      <dgm:t>
        <a:bodyPr/>
        <a:lstStyle/>
        <a:p>
          <a:pPr rtl="0"/>
          <a:r>
            <a:rPr lang="en-US" sz="140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During this stage, the fellow is now made to work on </a:t>
          </a:r>
          <a:r>
            <a:rPr lang="en-US" sz="1400" b="1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real-world client projects where he or she will be trained to become World Class</a:t>
          </a:r>
          <a:r>
            <a:rPr lang="en-US" sz="140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. </a:t>
          </a:r>
          <a:endParaRPr lang="en-US" sz="1400" b="1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8B07390A-4F1A-4A9C-AC02-5521923F885A}" type="parTrans" cxnId="{426F94C6-09DF-4CF0-A0B8-3520F7F50FA0}">
      <dgm:prSet/>
      <dgm:spPr/>
      <dgm:t>
        <a:bodyPr/>
        <a:lstStyle/>
        <a:p>
          <a:endParaRPr lang="en-US"/>
        </a:p>
      </dgm:t>
    </dgm:pt>
    <dgm:pt modelId="{58888DE5-DA17-42B6-9403-C6494F5CED64}" type="sibTrans" cxnId="{426F94C6-09DF-4CF0-A0B8-3520F7F50FA0}">
      <dgm:prSet/>
      <dgm:spPr/>
      <dgm:t>
        <a:bodyPr/>
        <a:lstStyle/>
        <a:p>
          <a:endParaRPr lang="en-US"/>
        </a:p>
      </dgm:t>
    </dgm:pt>
    <dgm:pt modelId="{F7EA2F28-3F9C-486D-B743-7A185FB2C299}">
      <dgm:prSet custT="1"/>
      <dgm:spPr/>
      <dgm:t>
        <a:bodyPr/>
        <a:lstStyle/>
        <a:p>
          <a:pPr rtl="0"/>
          <a:r>
            <a:rPr lang="en-US" sz="140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At this stage, the fellow can choose to continue with us or be unleashed unto the market as a World Class developer.</a:t>
          </a:r>
          <a:endParaRPr lang="en-US" sz="14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D8CB78B0-061C-493C-99FE-50739905B259}" type="parTrans" cxnId="{F59F2F99-A677-4262-A6BD-C2F3C9518945}">
      <dgm:prSet/>
      <dgm:spPr/>
      <dgm:t>
        <a:bodyPr/>
        <a:lstStyle/>
        <a:p>
          <a:endParaRPr lang="en-US"/>
        </a:p>
      </dgm:t>
    </dgm:pt>
    <dgm:pt modelId="{971EF171-1E02-4709-8009-706200240C23}" type="sibTrans" cxnId="{F59F2F99-A677-4262-A6BD-C2F3C9518945}">
      <dgm:prSet/>
      <dgm:spPr/>
      <dgm:t>
        <a:bodyPr/>
        <a:lstStyle/>
        <a:p>
          <a:endParaRPr lang="en-US"/>
        </a:p>
      </dgm:t>
    </dgm:pt>
    <dgm:pt modelId="{BAA12D4D-613E-41F7-83AE-63CDB41D642C}">
      <dgm:prSet custT="1"/>
      <dgm:spPr/>
      <dgm:t>
        <a:bodyPr/>
        <a:lstStyle/>
        <a:p>
          <a:r>
            <a:rPr lang="en-US" sz="1400" b="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Applicants at this stage will be paid a stipend after each successful </a:t>
          </a:r>
          <a:r>
            <a:rPr lang="en-US" sz="1400" b="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challenge which will be reviewed by mentors . </a:t>
          </a:r>
          <a:endParaRPr lang="en-US" sz="1400" b="1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E36641F5-C586-4202-84F4-4266BC4B61FE}" type="parTrans" cxnId="{26DC95D3-E4B1-4FFC-99C4-1C7B08B2A42E}">
      <dgm:prSet/>
      <dgm:spPr/>
      <dgm:t>
        <a:bodyPr/>
        <a:lstStyle/>
        <a:p>
          <a:endParaRPr lang="en-US"/>
        </a:p>
      </dgm:t>
    </dgm:pt>
    <dgm:pt modelId="{16448A3E-6FD4-4C93-BA85-C22FBE05331B}" type="sibTrans" cxnId="{26DC95D3-E4B1-4FFC-99C4-1C7B08B2A42E}">
      <dgm:prSet/>
      <dgm:spPr/>
      <dgm:t>
        <a:bodyPr/>
        <a:lstStyle/>
        <a:p>
          <a:endParaRPr lang="en-US"/>
        </a:p>
      </dgm:t>
    </dgm:pt>
    <dgm:pt modelId="{CE4A3755-9D52-47F3-BB13-81E5AEC617C2}">
      <dgm:prSet custT="1"/>
      <dgm:spPr/>
      <dgm:t>
        <a:bodyPr/>
        <a:lstStyle/>
        <a:p>
          <a:r>
            <a:rPr lang="en-US" sz="1400" b="1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Duration: 8 weeks </a:t>
          </a:r>
          <a:endParaRPr lang="en-US" sz="1400" b="1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751A523D-239C-4151-8880-1DA7601CE029}" type="parTrans" cxnId="{496F84D4-9074-4240-AB73-426625226277}">
      <dgm:prSet/>
      <dgm:spPr/>
      <dgm:t>
        <a:bodyPr/>
        <a:lstStyle/>
        <a:p>
          <a:endParaRPr lang="en-US"/>
        </a:p>
      </dgm:t>
    </dgm:pt>
    <dgm:pt modelId="{838A7D92-F82F-43F3-A196-39EF8798C7A4}" type="sibTrans" cxnId="{496F84D4-9074-4240-AB73-426625226277}">
      <dgm:prSet/>
      <dgm:spPr/>
      <dgm:t>
        <a:bodyPr/>
        <a:lstStyle/>
        <a:p>
          <a:endParaRPr lang="en-US"/>
        </a:p>
      </dgm:t>
    </dgm:pt>
    <dgm:pt modelId="{CD96306A-C4F9-4E40-8F8F-4355CDBE02ED}">
      <dgm:prSet custT="1"/>
      <dgm:spPr/>
      <dgm:t>
        <a:bodyPr/>
        <a:lstStyle/>
        <a:p>
          <a:endParaRPr lang="en-US" sz="1400" b="1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984DF811-72E8-4B45-BF5F-EB852754818F}" type="parTrans" cxnId="{1714221B-232A-4460-A01C-BB81843AC220}">
      <dgm:prSet/>
      <dgm:spPr/>
      <dgm:t>
        <a:bodyPr/>
        <a:lstStyle/>
        <a:p>
          <a:endParaRPr lang="en-US"/>
        </a:p>
      </dgm:t>
    </dgm:pt>
    <dgm:pt modelId="{8FA40638-A395-4276-B324-6F6A85C0C0DB}" type="sibTrans" cxnId="{1714221B-232A-4460-A01C-BB81843AC220}">
      <dgm:prSet/>
      <dgm:spPr/>
      <dgm:t>
        <a:bodyPr/>
        <a:lstStyle/>
        <a:p>
          <a:endParaRPr lang="en-US"/>
        </a:p>
      </dgm:t>
    </dgm:pt>
    <dgm:pt modelId="{252103DE-D6A7-411F-94F1-BF244740628E}">
      <dgm:prSet custT="1"/>
      <dgm:spPr/>
      <dgm:t>
        <a:bodyPr/>
        <a:lstStyle/>
        <a:p>
          <a:pPr rtl="0"/>
          <a:r>
            <a:rPr lang="en-US" sz="1400" b="1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Duration: 4 weeks</a:t>
          </a:r>
          <a:endParaRPr lang="en-US" sz="1400" b="1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7AA60E7A-149D-41EF-A1AB-32AB533F1680}" type="parTrans" cxnId="{7C786015-0136-4177-9837-A0E4121F8839}">
      <dgm:prSet/>
      <dgm:spPr/>
      <dgm:t>
        <a:bodyPr/>
        <a:lstStyle/>
        <a:p>
          <a:endParaRPr lang="en-US"/>
        </a:p>
      </dgm:t>
    </dgm:pt>
    <dgm:pt modelId="{28B66BE9-93CF-40C5-8B6C-4C84918F1659}" type="sibTrans" cxnId="{7C786015-0136-4177-9837-A0E4121F8839}">
      <dgm:prSet/>
      <dgm:spPr/>
      <dgm:t>
        <a:bodyPr/>
        <a:lstStyle/>
        <a:p>
          <a:endParaRPr lang="en-US"/>
        </a:p>
      </dgm:t>
    </dgm:pt>
    <dgm:pt modelId="{4C89DFEF-91FE-4DA2-8D0F-06B1B29ABD60}">
      <dgm:prSet custT="1"/>
      <dgm:spPr/>
      <dgm:t>
        <a:bodyPr/>
        <a:lstStyle/>
        <a:p>
          <a:pPr rtl="0"/>
          <a:r>
            <a:rPr lang="en-US" sz="1400" b="1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Objectives:</a:t>
          </a:r>
          <a:endParaRPr lang="en-US" sz="1400" b="1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AB167C2C-AD55-485D-8908-831E4535121A}" type="parTrans" cxnId="{06F8B999-6EEC-424B-A8C4-EEA15F180334}">
      <dgm:prSet/>
      <dgm:spPr/>
      <dgm:t>
        <a:bodyPr/>
        <a:lstStyle/>
        <a:p>
          <a:endParaRPr lang="en-US"/>
        </a:p>
      </dgm:t>
    </dgm:pt>
    <dgm:pt modelId="{50C9551C-874B-46BD-88C8-5AEFE4A8DB78}" type="sibTrans" cxnId="{06F8B999-6EEC-424B-A8C4-EEA15F180334}">
      <dgm:prSet/>
      <dgm:spPr/>
      <dgm:t>
        <a:bodyPr/>
        <a:lstStyle/>
        <a:p>
          <a:endParaRPr lang="en-US"/>
        </a:p>
      </dgm:t>
    </dgm:pt>
    <dgm:pt modelId="{71CB4097-A6C5-4F17-A891-A79AD5BAC499}">
      <dgm:prSet custT="1"/>
      <dgm:spPr/>
      <dgm:t>
        <a:bodyPr/>
        <a:lstStyle/>
        <a:p>
          <a:pPr rtl="0"/>
          <a:r>
            <a:rPr lang="en-US" sz="1400" b="1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Duration: 12 months </a:t>
          </a:r>
          <a:endParaRPr lang="en-US" sz="1400" b="1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72C3D19C-1916-4BB7-A519-3A201EA70C0D}" type="parTrans" cxnId="{08D8E851-3AB4-4E37-B2FA-D918887B7A9B}">
      <dgm:prSet/>
      <dgm:spPr/>
      <dgm:t>
        <a:bodyPr/>
        <a:lstStyle/>
        <a:p>
          <a:endParaRPr lang="en-US"/>
        </a:p>
      </dgm:t>
    </dgm:pt>
    <dgm:pt modelId="{F5513D8F-D644-4672-A6BA-18F357374793}" type="sibTrans" cxnId="{08D8E851-3AB4-4E37-B2FA-D918887B7A9B}">
      <dgm:prSet/>
      <dgm:spPr/>
      <dgm:t>
        <a:bodyPr/>
        <a:lstStyle/>
        <a:p>
          <a:endParaRPr lang="en-US"/>
        </a:p>
      </dgm:t>
    </dgm:pt>
    <dgm:pt modelId="{CED68D49-01FF-4075-85B9-64A3F80D6BB7}">
      <dgm:prSet custT="1"/>
      <dgm:spPr/>
      <dgm:t>
        <a:bodyPr/>
        <a:lstStyle/>
        <a:p>
          <a:pPr rtl="0"/>
          <a:endParaRPr lang="en-US" sz="1400" b="1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A5D154B9-B82A-4B2B-8293-8636200E3693}" type="parTrans" cxnId="{B1B5B1E6-5508-492A-91CA-6CF8ACD34EEF}">
      <dgm:prSet/>
      <dgm:spPr/>
      <dgm:t>
        <a:bodyPr/>
        <a:lstStyle/>
        <a:p>
          <a:endParaRPr lang="en-US"/>
        </a:p>
      </dgm:t>
    </dgm:pt>
    <dgm:pt modelId="{1F969510-1A7A-4EFC-A50E-043891935B8F}" type="sibTrans" cxnId="{B1B5B1E6-5508-492A-91CA-6CF8ACD34EEF}">
      <dgm:prSet/>
      <dgm:spPr/>
      <dgm:t>
        <a:bodyPr/>
        <a:lstStyle/>
        <a:p>
          <a:endParaRPr lang="en-US"/>
        </a:p>
      </dgm:t>
    </dgm:pt>
    <dgm:pt modelId="{F01C12D4-2797-4413-B395-5F740E45C5B9}">
      <dgm:prSet custT="1"/>
      <dgm:spPr/>
      <dgm:t>
        <a:bodyPr/>
        <a:lstStyle/>
        <a:p>
          <a:pPr rtl="0"/>
          <a:endParaRPr lang="en-US" sz="1400" b="1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4355154E-FA26-4A9E-A839-25A471DF7E74}" type="parTrans" cxnId="{4157DB3B-56C1-4FE2-9877-C0DDD5D05A3D}">
      <dgm:prSet/>
      <dgm:spPr/>
      <dgm:t>
        <a:bodyPr/>
        <a:lstStyle/>
        <a:p>
          <a:endParaRPr lang="en-US"/>
        </a:p>
      </dgm:t>
    </dgm:pt>
    <dgm:pt modelId="{BF5DBD9F-BC30-4EB0-85CD-4DBDFFC99097}" type="sibTrans" cxnId="{4157DB3B-56C1-4FE2-9877-C0DDD5D05A3D}">
      <dgm:prSet/>
      <dgm:spPr/>
      <dgm:t>
        <a:bodyPr/>
        <a:lstStyle/>
        <a:p>
          <a:endParaRPr lang="en-US"/>
        </a:p>
      </dgm:t>
    </dgm:pt>
    <dgm:pt modelId="{F9CDE436-F6EE-4949-96F7-51662BAEFFA1}">
      <dgm:prSet custT="1"/>
      <dgm:spPr/>
      <dgm:t>
        <a:bodyPr/>
        <a:lstStyle/>
        <a:p>
          <a:pPr rtl="0"/>
          <a:endParaRPr lang="en-US" sz="1400" b="1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1EB67AE0-C7FA-4D86-8600-FEE16E9292D4}" type="parTrans" cxnId="{FA3B8061-6A89-416A-89C9-989C9C1A3B8A}">
      <dgm:prSet/>
      <dgm:spPr/>
      <dgm:t>
        <a:bodyPr/>
        <a:lstStyle/>
        <a:p>
          <a:endParaRPr lang="en-US"/>
        </a:p>
      </dgm:t>
    </dgm:pt>
    <dgm:pt modelId="{B976F0E0-B554-476B-9939-66E405954E9A}" type="sibTrans" cxnId="{FA3B8061-6A89-416A-89C9-989C9C1A3B8A}">
      <dgm:prSet/>
      <dgm:spPr/>
      <dgm:t>
        <a:bodyPr/>
        <a:lstStyle/>
        <a:p>
          <a:endParaRPr lang="en-US"/>
        </a:p>
      </dgm:t>
    </dgm:pt>
    <dgm:pt modelId="{B9EB917F-682F-452A-B355-00A412888A9E}">
      <dgm:prSet custT="1"/>
      <dgm:spPr/>
      <dgm:t>
        <a:bodyPr/>
        <a:lstStyle/>
        <a:p>
          <a:pPr rtl="0"/>
          <a:endParaRPr lang="en-US" sz="1400" b="1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45D2774A-0D5F-4E2C-8630-028A1184A32E}" type="parTrans" cxnId="{45A8A22D-713E-4635-B8A1-9685447D02BE}">
      <dgm:prSet/>
      <dgm:spPr/>
      <dgm:t>
        <a:bodyPr/>
        <a:lstStyle/>
        <a:p>
          <a:endParaRPr lang="en-US"/>
        </a:p>
      </dgm:t>
    </dgm:pt>
    <dgm:pt modelId="{43603BA7-E61C-4C85-93C8-75C8EC8509E2}" type="sibTrans" cxnId="{45A8A22D-713E-4635-B8A1-9685447D02BE}">
      <dgm:prSet/>
      <dgm:spPr/>
      <dgm:t>
        <a:bodyPr/>
        <a:lstStyle/>
        <a:p>
          <a:endParaRPr lang="en-US"/>
        </a:p>
      </dgm:t>
    </dgm:pt>
    <dgm:pt modelId="{C0272D90-7DB3-44E4-90AB-AB36D75948F5}">
      <dgm:prSet custT="1"/>
      <dgm:spPr/>
      <dgm:t>
        <a:bodyPr/>
        <a:lstStyle/>
        <a:p>
          <a:pPr rtl="0"/>
          <a:r>
            <a:rPr lang="en-US" sz="140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Fellow will be paid as a Software Developer. </a:t>
          </a:r>
          <a:endParaRPr lang="en-US" sz="1400" b="1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B50BA4E2-3E70-451E-A912-12702AB2CD8B}" type="parTrans" cxnId="{1D5B889D-5417-4E52-A7FE-170FD42C32F9}">
      <dgm:prSet/>
      <dgm:spPr/>
      <dgm:t>
        <a:bodyPr/>
        <a:lstStyle/>
        <a:p>
          <a:endParaRPr lang="en-US"/>
        </a:p>
      </dgm:t>
    </dgm:pt>
    <dgm:pt modelId="{736B2F57-9122-4399-91BA-F8347E828D85}" type="sibTrans" cxnId="{1D5B889D-5417-4E52-A7FE-170FD42C32F9}">
      <dgm:prSet/>
      <dgm:spPr/>
      <dgm:t>
        <a:bodyPr/>
        <a:lstStyle/>
        <a:p>
          <a:endParaRPr lang="en-US"/>
        </a:p>
      </dgm:t>
    </dgm:pt>
    <dgm:pt modelId="{FE84882E-1765-4113-A6E1-9DBAF7F28979}">
      <dgm:prSet custT="1"/>
      <dgm:spPr/>
      <dgm:t>
        <a:bodyPr/>
        <a:lstStyle/>
        <a:p>
          <a:pPr rtl="0"/>
          <a:endParaRPr lang="en-US" sz="1400" b="1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BCE1F05E-4C60-41CB-95D2-199FE7111DEF}" type="parTrans" cxnId="{85CF2218-7EA5-4054-B553-573EA4628D87}">
      <dgm:prSet/>
      <dgm:spPr/>
      <dgm:t>
        <a:bodyPr/>
        <a:lstStyle/>
        <a:p>
          <a:endParaRPr lang="en-US"/>
        </a:p>
      </dgm:t>
    </dgm:pt>
    <dgm:pt modelId="{FADE7983-D7E2-4926-8D81-606893E629FB}" type="sibTrans" cxnId="{85CF2218-7EA5-4054-B553-573EA4628D87}">
      <dgm:prSet/>
      <dgm:spPr/>
      <dgm:t>
        <a:bodyPr/>
        <a:lstStyle/>
        <a:p>
          <a:endParaRPr lang="en-US"/>
        </a:p>
      </dgm:t>
    </dgm:pt>
    <dgm:pt modelId="{DF5EFE12-5A6D-4CD6-9DD9-0803DC11AA4D}">
      <dgm:prSet custT="1"/>
      <dgm:spPr/>
      <dgm:t>
        <a:bodyPr/>
        <a:lstStyle/>
        <a:p>
          <a:r>
            <a:rPr lang="en-US" sz="1400" b="1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Grow their Coding &amp; Problem Solving skill</a:t>
          </a:r>
          <a:endParaRPr lang="en-US" sz="1400" b="1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50BECFDB-DAE5-4EAF-94F8-AC458414F45A}" type="parTrans" cxnId="{F242A46E-34FA-40A2-A362-062D7226E94B}">
      <dgm:prSet/>
      <dgm:spPr/>
      <dgm:t>
        <a:bodyPr/>
        <a:lstStyle/>
        <a:p>
          <a:endParaRPr lang="en-US"/>
        </a:p>
      </dgm:t>
    </dgm:pt>
    <dgm:pt modelId="{D6DD9344-B948-4126-B297-579D0AE79011}" type="sibTrans" cxnId="{F242A46E-34FA-40A2-A362-062D7226E94B}">
      <dgm:prSet/>
      <dgm:spPr/>
      <dgm:t>
        <a:bodyPr/>
        <a:lstStyle/>
        <a:p>
          <a:endParaRPr lang="en-US"/>
        </a:p>
      </dgm:t>
    </dgm:pt>
    <dgm:pt modelId="{464878C9-0398-48C6-89E0-1FCEF96BE743}">
      <dgm:prSet custT="1"/>
      <dgm:spPr/>
      <dgm:t>
        <a:bodyPr/>
        <a:lstStyle/>
        <a:p>
          <a:r>
            <a:rPr lang="en-US" sz="1400" b="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The stipend as to motivate them and </a:t>
          </a:r>
          <a:r>
            <a:rPr lang="en-US" sz="1400" b="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also to solve the problem of internet and electricity. </a:t>
          </a:r>
          <a:endParaRPr lang="en-US" sz="1400" b="1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C72B355A-0A41-49E5-9777-1E33196B05E0}" type="parTrans" cxnId="{9542C8DB-57FD-4AC9-ACDF-114D2913A006}">
      <dgm:prSet/>
      <dgm:spPr/>
      <dgm:t>
        <a:bodyPr/>
        <a:lstStyle/>
        <a:p>
          <a:endParaRPr lang="en-US"/>
        </a:p>
      </dgm:t>
    </dgm:pt>
    <dgm:pt modelId="{ABC9E8CD-FF45-4C0F-845D-9095E59551F9}" type="sibTrans" cxnId="{9542C8DB-57FD-4AC9-ACDF-114D2913A006}">
      <dgm:prSet/>
      <dgm:spPr/>
      <dgm:t>
        <a:bodyPr/>
        <a:lstStyle/>
        <a:p>
          <a:endParaRPr lang="en-US"/>
        </a:p>
      </dgm:t>
    </dgm:pt>
    <dgm:pt modelId="{5BD8ACF5-D414-4341-ABF7-2A39E10CDB89}">
      <dgm:prSet custT="1"/>
      <dgm:spPr/>
      <dgm:t>
        <a:bodyPr/>
        <a:lstStyle/>
        <a:p>
          <a:endParaRPr lang="en-US" sz="1400" b="1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2E8BEC13-1359-45F1-968A-A949B5091FBA}" type="parTrans" cxnId="{E09FDFCF-8CEE-49C4-BA3E-569DC5F3F452}">
      <dgm:prSet/>
      <dgm:spPr/>
      <dgm:t>
        <a:bodyPr/>
        <a:lstStyle/>
        <a:p>
          <a:endParaRPr lang="en-US"/>
        </a:p>
      </dgm:t>
    </dgm:pt>
    <dgm:pt modelId="{D6FEE450-3407-4E10-976E-03D0F7A04AD0}" type="sibTrans" cxnId="{E09FDFCF-8CEE-49C4-BA3E-569DC5F3F452}">
      <dgm:prSet/>
      <dgm:spPr/>
      <dgm:t>
        <a:bodyPr/>
        <a:lstStyle/>
        <a:p>
          <a:endParaRPr lang="en-US"/>
        </a:p>
      </dgm:t>
    </dgm:pt>
    <dgm:pt modelId="{B028E145-B534-41C6-B4F3-0F20FE7869E4}">
      <dgm:prSet custT="1"/>
      <dgm:spPr/>
      <dgm:t>
        <a:bodyPr/>
        <a:lstStyle/>
        <a:p>
          <a:r>
            <a:rPr lang="en-US" sz="1400" b="1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Objectives:</a:t>
          </a:r>
          <a:endParaRPr lang="en-US" sz="1400" b="1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94B407B9-129B-46FA-A82B-23C901B316E6}" type="parTrans" cxnId="{9F677134-2C2A-4414-B82D-7926BD083AE1}">
      <dgm:prSet/>
      <dgm:spPr/>
      <dgm:t>
        <a:bodyPr/>
        <a:lstStyle/>
        <a:p>
          <a:endParaRPr lang="en-US"/>
        </a:p>
      </dgm:t>
    </dgm:pt>
    <dgm:pt modelId="{7E7C50B5-BC1B-4855-B2A3-214FF3733EB7}" type="sibTrans" cxnId="{9F677134-2C2A-4414-B82D-7926BD083AE1}">
      <dgm:prSet/>
      <dgm:spPr/>
      <dgm:t>
        <a:bodyPr/>
        <a:lstStyle/>
        <a:p>
          <a:endParaRPr lang="en-US"/>
        </a:p>
      </dgm:t>
    </dgm:pt>
    <dgm:pt modelId="{098AF714-3395-457C-B8B6-D024771504FA}">
      <dgm:prSet custT="1"/>
      <dgm:spPr/>
      <dgm:t>
        <a:bodyPr/>
        <a:lstStyle/>
        <a:p>
          <a:r>
            <a:rPr lang="en-US" sz="1400" b="1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Teach them soft skills, Collaboration &amp; Discipline</a:t>
          </a:r>
          <a:endParaRPr lang="en-US" sz="1400" b="1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B3A65FC5-94CC-46AA-B59B-458CDAD85147}" type="parTrans" cxnId="{2A131F81-DE51-4543-94D3-AE6E1D844168}">
      <dgm:prSet/>
      <dgm:spPr/>
      <dgm:t>
        <a:bodyPr/>
        <a:lstStyle/>
        <a:p>
          <a:endParaRPr lang="en-US"/>
        </a:p>
      </dgm:t>
    </dgm:pt>
    <dgm:pt modelId="{424FABCB-8701-4C44-BF74-F9C1E596CF91}" type="sibTrans" cxnId="{2A131F81-DE51-4543-94D3-AE6E1D844168}">
      <dgm:prSet/>
      <dgm:spPr/>
      <dgm:t>
        <a:bodyPr/>
        <a:lstStyle/>
        <a:p>
          <a:endParaRPr lang="en-US"/>
        </a:p>
      </dgm:t>
    </dgm:pt>
    <dgm:pt modelId="{0CB41F3B-64B2-4EC1-875A-B9C2DA9BB707}">
      <dgm:prSet custT="1"/>
      <dgm:spPr/>
      <dgm:t>
        <a:bodyPr/>
        <a:lstStyle/>
        <a:p>
          <a:pPr rtl="0"/>
          <a:endParaRPr lang="en-US" sz="1400" b="1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24D01343-B8D4-4AF4-B3A7-26B7F096866C}" type="parTrans" cxnId="{EEB184B8-ADE5-4744-9EAE-B99325A937B5}">
      <dgm:prSet/>
      <dgm:spPr/>
      <dgm:t>
        <a:bodyPr/>
        <a:lstStyle/>
        <a:p>
          <a:endParaRPr lang="en-US"/>
        </a:p>
      </dgm:t>
    </dgm:pt>
    <dgm:pt modelId="{DD9F53FC-0D81-444E-A488-E954F4B05324}" type="sibTrans" cxnId="{EEB184B8-ADE5-4744-9EAE-B99325A937B5}">
      <dgm:prSet/>
      <dgm:spPr/>
      <dgm:t>
        <a:bodyPr/>
        <a:lstStyle/>
        <a:p>
          <a:endParaRPr lang="en-US"/>
        </a:p>
      </dgm:t>
    </dgm:pt>
    <dgm:pt modelId="{0F6BBB41-A0D7-4A31-AF34-58E2AF209F37}">
      <dgm:prSet custT="1"/>
      <dgm:spPr/>
      <dgm:t>
        <a:bodyPr/>
        <a:lstStyle/>
        <a:p>
          <a:pPr rtl="0"/>
          <a:endParaRPr lang="en-US" sz="1400" b="1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B65EE50C-17A8-4AB3-A4E1-0AF119F514EF}" type="parTrans" cxnId="{685FC9D4-9042-4A12-88B7-7725A2EF5770}">
      <dgm:prSet/>
      <dgm:spPr/>
      <dgm:t>
        <a:bodyPr/>
        <a:lstStyle/>
        <a:p>
          <a:endParaRPr lang="en-US"/>
        </a:p>
      </dgm:t>
    </dgm:pt>
    <dgm:pt modelId="{6C7C1799-C889-4603-AA59-0E881E9CE8FA}" type="sibTrans" cxnId="{685FC9D4-9042-4A12-88B7-7725A2EF5770}">
      <dgm:prSet/>
      <dgm:spPr/>
      <dgm:t>
        <a:bodyPr/>
        <a:lstStyle/>
        <a:p>
          <a:endParaRPr lang="en-US"/>
        </a:p>
      </dgm:t>
    </dgm:pt>
    <dgm:pt modelId="{FD79D8B5-09AB-4117-A48F-278212EEEED2}">
      <dgm:prSet custT="1"/>
      <dgm:spPr/>
      <dgm:t>
        <a:bodyPr/>
        <a:lstStyle/>
        <a:p>
          <a:pPr rtl="0"/>
          <a:endParaRPr lang="en-US" sz="1400" b="1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912AFF4F-A12F-42FC-90D1-793194DEAD7D}" type="parTrans" cxnId="{37C6B36D-DCEB-4E12-BD76-608A7A975814}">
      <dgm:prSet/>
      <dgm:spPr/>
      <dgm:t>
        <a:bodyPr/>
        <a:lstStyle/>
        <a:p>
          <a:endParaRPr lang="en-US"/>
        </a:p>
      </dgm:t>
    </dgm:pt>
    <dgm:pt modelId="{EACE88AC-0FAF-4563-8164-94A5C2CC29B4}" type="sibTrans" cxnId="{37C6B36D-DCEB-4E12-BD76-608A7A975814}">
      <dgm:prSet/>
      <dgm:spPr/>
      <dgm:t>
        <a:bodyPr/>
        <a:lstStyle/>
        <a:p>
          <a:endParaRPr lang="en-US"/>
        </a:p>
      </dgm:t>
    </dgm:pt>
    <dgm:pt modelId="{3C5207FF-C940-42D9-A03D-42531D8BAC74}" type="pres">
      <dgm:prSet presAssocID="{44C13EAA-FCD5-4063-B50A-7D3E463627B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C98F24-E2EE-42D9-B8B3-84BFBB6DDB36}" type="pres">
      <dgm:prSet presAssocID="{CD0D7D63-9956-4688-ABE8-12BAE2D05FB0}" presName="composite" presStyleCnt="0"/>
      <dgm:spPr/>
    </dgm:pt>
    <dgm:pt modelId="{5B21FDCF-80E2-424F-B500-8FF3F1D13A64}" type="pres">
      <dgm:prSet presAssocID="{CD0D7D63-9956-4688-ABE8-12BAE2D05FB0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9902DB-AB9A-44DF-9921-A0FA0C3C8335}" type="pres">
      <dgm:prSet presAssocID="{CD0D7D63-9956-4688-ABE8-12BAE2D05FB0}" presName="desTx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0821B-0318-4244-A910-0AA873204076}" type="pres">
      <dgm:prSet presAssocID="{783C64A2-6869-4560-8E90-A1D49D837B38}" presName="space" presStyleCnt="0"/>
      <dgm:spPr/>
    </dgm:pt>
    <dgm:pt modelId="{37CC8C91-A279-4D15-AB27-28FE996B3DD1}" type="pres">
      <dgm:prSet presAssocID="{D5767FD0-60B2-4101-9646-B7114303B6DB}" presName="composite" presStyleCnt="0"/>
      <dgm:spPr/>
    </dgm:pt>
    <dgm:pt modelId="{4A3EDFB8-C147-4EA8-99D6-E98A148DBED0}" type="pres">
      <dgm:prSet presAssocID="{D5767FD0-60B2-4101-9646-B7114303B6DB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EDFAE0-72B4-4D30-AAD3-D792FA2F57E2}" type="pres">
      <dgm:prSet presAssocID="{D5767FD0-60B2-4101-9646-B7114303B6DB}" presName="desTx" presStyleLbl="revTx" presStyleIdx="1" presStyleCnt="5" custScaleX="113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8F464A-1852-4300-B0E2-2B430DC17633}" type="pres">
      <dgm:prSet presAssocID="{3E3F79B9-89AF-4A39-B3AD-5391B305588E}" presName="space" presStyleCnt="0"/>
      <dgm:spPr/>
    </dgm:pt>
    <dgm:pt modelId="{666C6D1D-E601-4CBE-8C8B-063705F14C04}" type="pres">
      <dgm:prSet presAssocID="{E98E95C3-45F3-480B-9FE9-B513BB202D7A}" presName="composite" presStyleCnt="0"/>
      <dgm:spPr/>
    </dgm:pt>
    <dgm:pt modelId="{4BA5AF9D-C381-448E-8435-9D34ED5C8CD4}" type="pres">
      <dgm:prSet presAssocID="{E98E95C3-45F3-480B-9FE9-B513BB202D7A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BD9E8-6212-4FCC-9CDB-6999E8DD41EE}" type="pres">
      <dgm:prSet presAssocID="{E98E95C3-45F3-480B-9FE9-B513BB202D7A}" presName="desTx" presStyleLbl="revTx" presStyleIdx="2" presStyleCnt="5" custScaleX="1170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D30BC0-79B2-4F2B-B389-12607FF1D63A}" type="pres">
      <dgm:prSet presAssocID="{C5CC9096-E5CD-450F-9B70-F4C608C7023A}" presName="space" presStyleCnt="0"/>
      <dgm:spPr/>
    </dgm:pt>
    <dgm:pt modelId="{6CA5F255-654C-41F3-8CB1-251A6FD117C8}" type="pres">
      <dgm:prSet presAssocID="{4EF7FCF0-F8E7-4FFE-9AA5-D824CFC75137}" presName="composite" presStyleCnt="0"/>
      <dgm:spPr/>
    </dgm:pt>
    <dgm:pt modelId="{93EC8A31-F907-46CB-9D1D-3C2376F78CB1}" type="pres">
      <dgm:prSet presAssocID="{4EF7FCF0-F8E7-4FFE-9AA5-D824CFC75137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6EDA51-B264-4A02-AE3C-F470422CBFC5}" type="pres">
      <dgm:prSet presAssocID="{4EF7FCF0-F8E7-4FFE-9AA5-D824CFC75137}" presName="desTx" presStyleLbl="revTx" presStyleIdx="3" presStyleCnt="5" custScaleX="1052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0B931-0195-4506-AF15-C1650D12F4A4}" type="pres">
      <dgm:prSet presAssocID="{D260E24A-D87E-47C8-8C55-C56AE906B889}" presName="space" presStyleCnt="0"/>
      <dgm:spPr/>
    </dgm:pt>
    <dgm:pt modelId="{60AD47A9-F182-4F6D-8060-86CD7921EA15}" type="pres">
      <dgm:prSet presAssocID="{6E18A280-6D17-4DD1-8A6B-C65B9F1D1BAA}" presName="composite" presStyleCnt="0"/>
      <dgm:spPr/>
    </dgm:pt>
    <dgm:pt modelId="{8B9BC989-379D-4BC2-BDE8-AD795FE7C0F4}" type="pres">
      <dgm:prSet presAssocID="{6E18A280-6D17-4DD1-8A6B-C65B9F1D1BAA}" presName="par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D37D48-FA3B-49F5-AA00-6595D2BB2B27}" type="pres">
      <dgm:prSet presAssocID="{6E18A280-6D17-4DD1-8A6B-C65B9F1D1BAA}" presName="desTx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5B889D-5417-4E52-A7FE-170FD42C32F9}" srcId="{4EF7FCF0-F8E7-4FFE-9AA5-D824CFC75137}" destId="{C0272D90-7DB3-44E4-90AB-AB36D75948F5}" srcOrd="2" destOrd="0" parTransId="{B50BA4E2-3E70-451E-A912-12702AB2CD8B}" sibTransId="{736B2F57-9122-4399-91BA-F8347E828D85}"/>
    <dgm:cxn modelId="{26DC95D3-E4B1-4FFC-99C4-1C7B08B2A42E}" srcId="{D5767FD0-60B2-4101-9646-B7114303B6DB}" destId="{BAA12D4D-613E-41F7-83AE-63CDB41D642C}" srcOrd="1" destOrd="0" parTransId="{E36641F5-C586-4202-84F4-4266BC4B61FE}" sibTransId="{16448A3E-6FD4-4C93-BA85-C22FBE05331B}"/>
    <dgm:cxn modelId="{9D12936A-7C58-4136-A254-311CEDF4167A}" type="presOf" srcId="{6E18A280-6D17-4DD1-8A6B-C65B9F1D1BAA}" destId="{8B9BC989-379D-4BC2-BDE8-AD795FE7C0F4}" srcOrd="0" destOrd="0" presId="urn:microsoft.com/office/officeart/2005/8/layout/chevron1"/>
    <dgm:cxn modelId="{A287693C-C01B-4447-8819-9F53DB2ED1DA}" type="presOf" srcId="{252103DE-D6A7-411F-94F1-BF244740628E}" destId="{D7BBD9E8-6212-4FCC-9CDB-6999E8DD41EE}" srcOrd="0" destOrd="5" presId="urn:microsoft.com/office/officeart/2005/8/layout/chevron1"/>
    <dgm:cxn modelId="{426F94C6-09DF-4CF0-A0B8-3520F7F50FA0}" srcId="{4EF7FCF0-F8E7-4FFE-9AA5-D824CFC75137}" destId="{DD20BD63-4613-4CA6-90B8-0A252A8C4C8D}" srcOrd="0" destOrd="0" parTransId="{8B07390A-4F1A-4A9C-AC02-5521923F885A}" sibTransId="{58888DE5-DA17-42B6-9403-C6494F5CED64}"/>
    <dgm:cxn modelId="{80F9F9B0-8901-47D7-B4B5-8671E8BD88BE}" srcId="{44C13EAA-FCD5-4063-B50A-7D3E463627B4}" destId="{4EF7FCF0-F8E7-4FFE-9AA5-D824CFC75137}" srcOrd="3" destOrd="0" parTransId="{70447E07-C3DE-4F3B-A3EC-6A9C79269F85}" sibTransId="{D260E24A-D87E-47C8-8C55-C56AE906B889}"/>
    <dgm:cxn modelId="{45A8A22D-713E-4635-B8A1-9685447D02BE}" srcId="{E98E95C3-45F3-480B-9FE9-B513BB202D7A}" destId="{B9EB917F-682F-452A-B355-00A412888A9E}" srcOrd="3" destOrd="0" parTransId="{45D2774A-0D5F-4E2C-8630-028A1184A32E}" sibTransId="{43603BA7-E61C-4C85-93C8-75C8EC8509E2}"/>
    <dgm:cxn modelId="{06F8B999-6EEC-424B-A8C4-EEA15F180334}" srcId="{E98E95C3-45F3-480B-9FE9-B513BB202D7A}" destId="{4C89DFEF-91FE-4DA2-8D0F-06B1B29ABD60}" srcOrd="2" destOrd="0" parTransId="{AB167C2C-AD55-485D-8908-831E4535121A}" sibTransId="{50C9551C-874B-46BD-88C8-5AEFE4A8DB78}"/>
    <dgm:cxn modelId="{5BF05114-DC83-4274-A9E3-2048CA938AA2}" type="presOf" srcId="{CD0D7D63-9956-4688-ABE8-12BAE2D05FB0}" destId="{5B21FDCF-80E2-424F-B500-8FF3F1D13A64}" srcOrd="0" destOrd="0" presId="urn:microsoft.com/office/officeart/2005/8/layout/chevron1"/>
    <dgm:cxn modelId="{7E50C1AB-6562-4B6C-A7DD-661BF4F49685}" type="presOf" srcId="{F01C12D4-2797-4413-B395-5F740E45C5B9}" destId="{E96EDA51-B264-4A02-AE3C-F470422CBFC5}" srcOrd="0" destOrd="4" presId="urn:microsoft.com/office/officeart/2005/8/layout/chevron1"/>
    <dgm:cxn modelId="{0C0BFB1C-1C9C-45B7-A1C7-26138C703042}" type="presOf" srcId="{DAAB246D-ECAB-4E2B-91A0-5952B1A0654D}" destId="{EDEDFAE0-72B4-4D30-AAD3-D792FA2F57E2}" srcOrd="0" destOrd="0" presId="urn:microsoft.com/office/officeart/2005/8/layout/chevron1"/>
    <dgm:cxn modelId="{08D8E851-3AB4-4E37-B2FA-D918887B7A9B}" srcId="{4EF7FCF0-F8E7-4FFE-9AA5-D824CFC75137}" destId="{71CB4097-A6C5-4F17-A891-A79AD5BAC499}" srcOrd="8" destOrd="0" parTransId="{72C3D19C-1916-4BB7-A519-3A201EA70C0D}" sibTransId="{F5513D8F-D644-4672-A6BA-18F357374793}"/>
    <dgm:cxn modelId="{8B814E45-1C9F-4D74-B887-6F538FBBAAA1}" type="presOf" srcId="{E98E95C3-45F3-480B-9FE9-B513BB202D7A}" destId="{4BA5AF9D-C381-448E-8435-9D34ED5C8CD4}" srcOrd="0" destOrd="0" presId="urn:microsoft.com/office/officeart/2005/8/layout/chevron1"/>
    <dgm:cxn modelId="{37C6B36D-DCEB-4E12-BD76-608A7A975814}" srcId="{4EF7FCF0-F8E7-4FFE-9AA5-D824CFC75137}" destId="{FD79D8B5-09AB-4117-A48F-278212EEEED2}" srcOrd="7" destOrd="0" parTransId="{912AFF4F-A12F-42FC-90D1-793194DEAD7D}" sibTransId="{EACE88AC-0FAF-4563-8164-94A5C2CC29B4}"/>
    <dgm:cxn modelId="{4852D939-FD0B-4401-97EC-FDF68D15F862}" srcId="{E98E95C3-45F3-480B-9FE9-B513BB202D7A}" destId="{CE5AC1F3-2313-4787-8814-C22C29324418}" srcOrd="0" destOrd="0" parTransId="{114640B5-A3EA-4534-91FD-9DFEEA7980CC}" sibTransId="{302C9486-8233-4FED-B414-C8E973DE552B}"/>
    <dgm:cxn modelId="{0985B050-3B5B-459E-B09C-042B5039D712}" srcId="{44C13EAA-FCD5-4063-B50A-7D3E463627B4}" destId="{6E18A280-6D17-4DD1-8A6B-C65B9F1D1BAA}" srcOrd="4" destOrd="0" parTransId="{9172544D-E3C0-4A85-B33C-EA498C12653B}" sibTransId="{C2C40B22-7EA4-4B40-95A7-D65BCE68BA09}"/>
    <dgm:cxn modelId="{7C786015-0136-4177-9837-A0E4121F8839}" srcId="{E98E95C3-45F3-480B-9FE9-B513BB202D7A}" destId="{252103DE-D6A7-411F-94F1-BF244740628E}" srcOrd="4" destOrd="0" parTransId="{7AA60E7A-149D-41EF-A1AB-32AB533F1680}" sibTransId="{28B66BE9-93CF-40C5-8B6C-4C84918F1659}"/>
    <dgm:cxn modelId="{8FA78217-4FFE-4E23-8F10-37DB4EA62996}" type="presOf" srcId="{CE5AC1F3-2313-4787-8814-C22C29324418}" destId="{D7BBD9E8-6212-4FCC-9CDB-6999E8DD41EE}" srcOrd="0" destOrd="0" presId="urn:microsoft.com/office/officeart/2005/8/layout/chevron1"/>
    <dgm:cxn modelId="{808B351D-5F0D-452D-BB58-11151E757DE2}" type="presOf" srcId="{C0272D90-7DB3-44E4-90AB-AB36D75948F5}" destId="{E96EDA51-B264-4A02-AE3C-F470422CBFC5}" srcOrd="0" destOrd="2" presId="urn:microsoft.com/office/officeart/2005/8/layout/chevron1"/>
    <dgm:cxn modelId="{F9F5F61B-E1FA-4587-959B-22EB918D39A5}" type="presOf" srcId="{F9CDE436-F6EE-4949-96F7-51662BAEFFA1}" destId="{E96EDA51-B264-4A02-AE3C-F470422CBFC5}" srcOrd="0" destOrd="5" presId="urn:microsoft.com/office/officeart/2005/8/layout/chevron1"/>
    <dgm:cxn modelId="{CCAA2807-37FF-49FD-80E2-90E8BCB66732}" type="presOf" srcId="{5BD8ACF5-D414-4341-ABF7-2A39E10CDB89}" destId="{EDEDFAE0-72B4-4D30-AAD3-D792FA2F57E2}" srcOrd="0" destOrd="2" presId="urn:microsoft.com/office/officeart/2005/8/layout/chevron1"/>
    <dgm:cxn modelId="{8205095B-9132-4BC3-AB57-1961D5022A39}" type="presOf" srcId="{71CB4097-A6C5-4F17-A891-A79AD5BAC499}" destId="{E96EDA51-B264-4A02-AE3C-F470422CBFC5}" srcOrd="0" destOrd="8" presId="urn:microsoft.com/office/officeart/2005/8/layout/chevron1"/>
    <dgm:cxn modelId="{9F677134-2C2A-4414-B82D-7926BD083AE1}" srcId="{D5767FD0-60B2-4101-9646-B7114303B6DB}" destId="{B028E145-B534-41C6-B4F3-0F20FE7869E4}" srcOrd="4" destOrd="0" parTransId="{94B407B9-129B-46FA-A82B-23C901B316E6}" sibTransId="{7E7C50B5-BC1B-4855-B2A3-214FF3733EB7}"/>
    <dgm:cxn modelId="{9BED6628-FA5B-4A06-94D5-FD7B07825615}" type="presOf" srcId="{40C93BEF-50EB-46E7-AFA0-5D5876409AA0}" destId="{5E9902DB-AB9A-44DF-9921-A0FA0C3C8335}" srcOrd="0" destOrd="0" presId="urn:microsoft.com/office/officeart/2005/8/layout/chevron1"/>
    <dgm:cxn modelId="{408B2279-2DB7-4874-817B-05F071C17FF9}" type="presOf" srcId="{FE84882E-1765-4113-A6E1-9DBAF7F28979}" destId="{E96EDA51-B264-4A02-AE3C-F470422CBFC5}" srcOrd="0" destOrd="1" presId="urn:microsoft.com/office/officeart/2005/8/layout/chevron1"/>
    <dgm:cxn modelId="{B1B5B1E6-5508-492A-91CA-6CF8ACD34EEF}" srcId="{4EF7FCF0-F8E7-4FFE-9AA5-D824CFC75137}" destId="{CED68D49-01FF-4075-85B9-64A3F80D6BB7}" srcOrd="3" destOrd="0" parTransId="{A5D154B9-B82A-4B2B-8293-8636200E3693}" sibTransId="{1F969510-1A7A-4EFC-A50E-043891935B8F}"/>
    <dgm:cxn modelId="{F6A2767E-9985-4024-A2AE-5B6049EFBEF4}" srcId="{44C13EAA-FCD5-4063-B50A-7D3E463627B4}" destId="{CD0D7D63-9956-4688-ABE8-12BAE2D05FB0}" srcOrd="0" destOrd="0" parTransId="{E5B1A09D-9E55-4408-BE9A-5A0308E7DE6D}" sibTransId="{783C64A2-6869-4560-8E90-A1D49D837B38}"/>
    <dgm:cxn modelId="{7DE697D1-D918-443F-BF13-206002D0D900}" type="presOf" srcId="{4C89DFEF-91FE-4DA2-8D0F-06B1B29ABD60}" destId="{D7BBD9E8-6212-4FCC-9CDB-6999E8DD41EE}" srcOrd="0" destOrd="2" presId="urn:microsoft.com/office/officeart/2005/8/layout/chevron1"/>
    <dgm:cxn modelId="{27D3E48F-438C-4ABC-9045-08937DBBA0CB}" type="presOf" srcId="{FD79D8B5-09AB-4117-A48F-278212EEEED2}" destId="{E96EDA51-B264-4A02-AE3C-F470422CBFC5}" srcOrd="0" destOrd="7" presId="urn:microsoft.com/office/officeart/2005/8/layout/chevron1"/>
    <dgm:cxn modelId="{EEB184B8-ADE5-4744-9EAE-B99325A937B5}" srcId="{E98E95C3-45F3-480B-9FE9-B513BB202D7A}" destId="{0CB41F3B-64B2-4EC1-875A-B9C2DA9BB707}" srcOrd="1" destOrd="0" parTransId="{24D01343-B8D4-4AF4-B3A7-26B7F096866C}" sibTransId="{DD9F53FC-0D81-444E-A488-E954F4B05324}"/>
    <dgm:cxn modelId="{436A9DBA-FDB3-4AB2-8FE7-750B5A2FD03D}" srcId="{44C13EAA-FCD5-4063-B50A-7D3E463627B4}" destId="{D5767FD0-60B2-4101-9646-B7114303B6DB}" srcOrd="1" destOrd="0" parTransId="{2F5FB1C2-0D47-4D6C-8412-2385419AAEA3}" sibTransId="{3E3F79B9-89AF-4A39-B3AD-5391B305588E}"/>
    <dgm:cxn modelId="{F14D91D7-9502-4BB3-8E48-8352CA3E98DD}" type="presOf" srcId="{BAA12D4D-613E-41F7-83AE-63CDB41D642C}" destId="{EDEDFAE0-72B4-4D30-AAD3-D792FA2F57E2}" srcOrd="0" destOrd="1" presId="urn:microsoft.com/office/officeart/2005/8/layout/chevron1"/>
    <dgm:cxn modelId="{FA472256-A8DA-40B6-97D3-42776977AE37}" type="presOf" srcId="{D5767FD0-60B2-4101-9646-B7114303B6DB}" destId="{4A3EDFB8-C147-4EA8-99D6-E98A148DBED0}" srcOrd="0" destOrd="0" presId="urn:microsoft.com/office/officeart/2005/8/layout/chevron1"/>
    <dgm:cxn modelId="{4157DB3B-56C1-4FE2-9877-C0DDD5D05A3D}" srcId="{4EF7FCF0-F8E7-4FFE-9AA5-D824CFC75137}" destId="{F01C12D4-2797-4413-B395-5F740E45C5B9}" srcOrd="4" destOrd="0" parTransId="{4355154E-FA26-4A9E-A839-25A471DF7E74}" sibTransId="{BF5DBD9F-BC30-4EB0-85CD-4DBDFFC99097}"/>
    <dgm:cxn modelId="{A7C438B2-9378-4AB0-88A5-96F9DE57308B}" type="presOf" srcId="{098AF714-3395-457C-B8B6-D024771504FA}" destId="{D7BBD9E8-6212-4FCC-9CDB-6999E8DD41EE}" srcOrd="0" destOrd="3" presId="urn:microsoft.com/office/officeart/2005/8/layout/chevron1"/>
    <dgm:cxn modelId="{FA3B8061-6A89-416A-89C9-989C9C1A3B8A}" srcId="{4EF7FCF0-F8E7-4FFE-9AA5-D824CFC75137}" destId="{F9CDE436-F6EE-4949-96F7-51662BAEFFA1}" srcOrd="5" destOrd="0" parTransId="{1EB67AE0-C7FA-4D86-8600-FEE16E9292D4}" sibTransId="{B976F0E0-B554-476B-9939-66E405954E9A}"/>
    <dgm:cxn modelId="{4110ACAD-038C-4B05-B5D5-D65A9DE089A7}" srcId="{CD0D7D63-9956-4688-ABE8-12BAE2D05FB0}" destId="{40C93BEF-50EB-46E7-AFA0-5D5876409AA0}" srcOrd="0" destOrd="0" parTransId="{3E88996D-B466-4936-932D-027F1CA5FC31}" sibTransId="{8CB192B7-14F3-4D99-BAF1-1BC29B63F848}"/>
    <dgm:cxn modelId="{774873A9-128A-4C6C-AD8A-DE38149CF8C6}" srcId="{44C13EAA-FCD5-4063-B50A-7D3E463627B4}" destId="{E98E95C3-45F3-480B-9FE9-B513BB202D7A}" srcOrd="2" destOrd="0" parTransId="{2F542943-21C2-4A01-8FB6-3F067350A7A8}" sibTransId="{C5CC9096-E5CD-450F-9B70-F4C608C7023A}"/>
    <dgm:cxn modelId="{496F84D4-9074-4240-AB73-426625226277}" srcId="{D5767FD0-60B2-4101-9646-B7114303B6DB}" destId="{CE4A3755-9D52-47F3-BB13-81E5AEC617C2}" srcOrd="6" destOrd="0" parTransId="{751A523D-239C-4151-8880-1DA7601CE029}" sibTransId="{838A7D92-F82F-43F3-A196-39EF8798C7A4}"/>
    <dgm:cxn modelId="{1714221B-232A-4460-A01C-BB81843AC220}" srcId="{D5767FD0-60B2-4101-9646-B7114303B6DB}" destId="{CD96306A-C4F9-4E40-8F8F-4355CDBE02ED}" srcOrd="5" destOrd="0" parTransId="{984DF811-72E8-4B45-BF5F-EB852754818F}" sibTransId="{8FA40638-A395-4276-B324-6F6A85C0C0DB}"/>
    <dgm:cxn modelId="{04990C73-8A7E-4F8A-BEA0-504011B5D312}" type="presOf" srcId="{CE4A3755-9D52-47F3-BB13-81E5AEC617C2}" destId="{EDEDFAE0-72B4-4D30-AAD3-D792FA2F57E2}" srcOrd="0" destOrd="7" presId="urn:microsoft.com/office/officeart/2005/8/layout/chevron1"/>
    <dgm:cxn modelId="{D2B6FAC8-1C6E-4DBA-82F2-28BCB2585D4B}" type="presOf" srcId="{DF5EFE12-5A6D-4CD6-9DD9-0803DC11AA4D}" destId="{EDEDFAE0-72B4-4D30-AAD3-D792FA2F57E2}" srcOrd="0" destOrd="5" presId="urn:microsoft.com/office/officeart/2005/8/layout/chevron1"/>
    <dgm:cxn modelId="{63119667-E17F-4AA0-922A-631A7FD663A3}" type="presOf" srcId="{4EF7FCF0-F8E7-4FFE-9AA5-D824CFC75137}" destId="{93EC8A31-F907-46CB-9D1D-3C2376F78CB1}" srcOrd="0" destOrd="0" presId="urn:microsoft.com/office/officeart/2005/8/layout/chevron1"/>
    <dgm:cxn modelId="{685FC9D4-9042-4A12-88B7-7725A2EF5770}" srcId="{4EF7FCF0-F8E7-4FFE-9AA5-D824CFC75137}" destId="{0F6BBB41-A0D7-4A31-AF34-58E2AF209F37}" srcOrd="6" destOrd="0" parTransId="{B65EE50C-17A8-4AB3-A4E1-0AF119F514EF}" sibTransId="{6C7C1799-C889-4603-AA59-0E881E9CE8FA}"/>
    <dgm:cxn modelId="{0AEC7721-B908-4505-9154-8DBBDE0A826C}" type="presOf" srcId="{CD96306A-C4F9-4E40-8F8F-4355CDBE02ED}" destId="{EDEDFAE0-72B4-4D30-AAD3-D792FA2F57E2}" srcOrd="0" destOrd="6" presId="urn:microsoft.com/office/officeart/2005/8/layout/chevron1"/>
    <dgm:cxn modelId="{A3DD5142-3F5E-430C-A0DF-8582490C692D}" type="presOf" srcId="{464878C9-0398-48C6-89E0-1FCEF96BE743}" destId="{EDEDFAE0-72B4-4D30-AAD3-D792FA2F57E2}" srcOrd="0" destOrd="3" presId="urn:microsoft.com/office/officeart/2005/8/layout/chevron1"/>
    <dgm:cxn modelId="{125231FD-5600-4A20-A38C-D427616464D8}" type="presOf" srcId="{CED68D49-01FF-4075-85B9-64A3F80D6BB7}" destId="{E96EDA51-B264-4A02-AE3C-F470422CBFC5}" srcOrd="0" destOrd="3" presId="urn:microsoft.com/office/officeart/2005/8/layout/chevron1"/>
    <dgm:cxn modelId="{E09FDFCF-8CEE-49C4-BA3E-569DC5F3F452}" srcId="{D5767FD0-60B2-4101-9646-B7114303B6DB}" destId="{5BD8ACF5-D414-4341-ABF7-2A39E10CDB89}" srcOrd="2" destOrd="0" parTransId="{2E8BEC13-1359-45F1-968A-A949B5091FBA}" sibTransId="{D6FEE450-3407-4E10-976E-03D0F7A04AD0}"/>
    <dgm:cxn modelId="{85CF2218-7EA5-4054-B553-573EA4628D87}" srcId="{4EF7FCF0-F8E7-4FFE-9AA5-D824CFC75137}" destId="{FE84882E-1765-4113-A6E1-9DBAF7F28979}" srcOrd="1" destOrd="0" parTransId="{BCE1F05E-4C60-41CB-95D2-199FE7111DEF}" sibTransId="{FADE7983-D7E2-4926-8D81-606893E629FB}"/>
    <dgm:cxn modelId="{F6B9BB96-3E1E-47E7-BDB8-0DA6E2C18662}" type="presOf" srcId="{44C13EAA-FCD5-4063-B50A-7D3E463627B4}" destId="{3C5207FF-C940-42D9-A03D-42531D8BAC74}" srcOrd="0" destOrd="0" presId="urn:microsoft.com/office/officeart/2005/8/layout/chevron1"/>
    <dgm:cxn modelId="{2A131F81-DE51-4543-94D3-AE6E1D844168}" srcId="{4C89DFEF-91FE-4DA2-8D0F-06B1B29ABD60}" destId="{098AF714-3395-457C-B8B6-D024771504FA}" srcOrd="0" destOrd="0" parTransId="{B3A65FC5-94CC-46AA-B59B-458CDAD85147}" sibTransId="{424FABCB-8701-4C44-BF74-F9C1E596CF91}"/>
    <dgm:cxn modelId="{F59F2F99-A677-4262-A6BD-C2F3C9518945}" srcId="{6E18A280-6D17-4DD1-8A6B-C65B9F1D1BAA}" destId="{F7EA2F28-3F9C-486D-B743-7A185FB2C299}" srcOrd="0" destOrd="0" parTransId="{D8CB78B0-061C-493C-99FE-50739905B259}" sibTransId="{971EF171-1E02-4709-8009-706200240C23}"/>
    <dgm:cxn modelId="{9542C8DB-57FD-4AC9-ACDF-114D2913A006}" srcId="{D5767FD0-60B2-4101-9646-B7114303B6DB}" destId="{464878C9-0398-48C6-89E0-1FCEF96BE743}" srcOrd="3" destOrd="0" parTransId="{C72B355A-0A41-49E5-9777-1E33196B05E0}" sibTransId="{ABC9E8CD-FF45-4C0F-845D-9095E59551F9}"/>
    <dgm:cxn modelId="{4EAE7161-4241-4D29-BF27-0A48AFE3FFCA}" type="presOf" srcId="{B9EB917F-682F-452A-B355-00A412888A9E}" destId="{D7BBD9E8-6212-4FCC-9CDB-6999E8DD41EE}" srcOrd="0" destOrd="4" presId="urn:microsoft.com/office/officeart/2005/8/layout/chevron1"/>
    <dgm:cxn modelId="{C1DFE5F5-1B4A-4E51-AA77-5D09A6894D92}" type="presOf" srcId="{F7EA2F28-3F9C-486D-B743-7A185FB2C299}" destId="{F7D37D48-FA3B-49F5-AA00-6595D2BB2B27}" srcOrd="0" destOrd="0" presId="urn:microsoft.com/office/officeart/2005/8/layout/chevron1"/>
    <dgm:cxn modelId="{2778935C-B1DA-440E-9087-015538534E71}" type="presOf" srcId="{DD20BD63-4613-4CA6-90B8-0A252A8C4C8D}" destId="{E96EDA51-B264-4A02-AE3C-F470422CBFC5}" srcOrd="0" destOrd="0" presId="urn:microsoft.com/office/officeart/2005/8/layout/chevron1"/>
    <dgm:cxn modelId="{034C8CC2-C5B6-4D1C-99CE-AEF49F3FC4E3}" type="presOf" srcId="{B028E145-B534-41C6-B4F3-0F20FE7869E4}" destId="{EDEDFAE0-72B4-4D30-AAD3-D792FA2F57E2}" srcOrd="0" destOrd="4" presId="urn:microsoft.com/office/officeart/2005/8/layout/chevron1"/>
    <dgm:cxn modelId="{6D6E30C4-A28E-458B-A487-621B1B409EFE}" type="presOf" srcId="{0F6BBB41-A0D7-4A31-AF34-58E2AF209F37}" destId="{E96EDA51-B264-4A02-AE3C-F470422CBFC5}" srcOrd="0" destOrd="6" presId="urn:microsoft.com/office/officeart/2005/8/layout/chevron1"/>
    <dgm:cxn modelId="{555B3211-BECD-4A94-AD8A-7CD03362842E}" type="presOf" srcId="{0CB41F3B-64B2-4EC1-875A-B9C2DA9BB707}" destId="{D7BBD9E8-6212-4FCC-9CDB-6999E8DD41EE}" srcOrd="0" destOrd="1" presId="urn:microsoft.com/office/officeart/2005/8/layout/chevron1"/>
    <dgm:cxn modelId="{C8FC0B65-33F8-4EF3-95A3-84A7BC59052A}" srcId="{D5767FD0-60B2-4101-9646-B7114303B6DB}" destId="{DAAB246D-ECAB-4E2B-91A0-5952B1A0654D}" srcOrd="0" destOrd="0" parTransId="{0D6B00C5-5969-4CED-9D80-8C6098DEAF69}" sibTransId="{FCA463A0-3DCE-41DC-8E28-DCF914A73695}"/>
    <dgm:cxn modelId="{F242A46E-34FA-40A2-A362-062D7226E94B}" srcId="{B028E145-B534-41C6-B4F3-0F20FE7869E4}" destId="{DF5EFE12-5A6D-4CD6-9DD9-0803DC11AA4D}" srcOrd="0" destOrd="0" parTransId="{50BECFDB-DAE5-4EAF-94F8-AC458414F45A}" sibTransId="{D6DD9344-B948-4126-B297-579D0AE79011}"/>
    <dgm:cxn modelId="{23D64A38-F1E0-40F5-A2AD-548ED1ABC5D6}" type="presParOf" srcId="{3C5207FF-C940-42D9-A03D-42531D8BAC74}" destId="{09C98F24-E2EE-42D9-B8B3-84BFBB6DDB36}" srcOrd="0" destOrd="0" presId="urn:microsoft.com/office/officeart/2005/8/layout/chevron1"/>
    <dgm:cxn modelId="{01BA9004-C852-41C1-86F0-32A8EAD59BAF}" type="presParOf" srcId="{09C98F24-E2EE-42D9-B8B3-84BFBB6DDB36}" destId="{5B21FDCF-80E2-424F-B500-8FF3F1D13A64}" srcOrd="0" destOrd="0" presId="urn:microsoft.com/office/officeart/2005/8/layout/chevron1"/>
    <dgm:cxn modelId="{312D81D9-6959-4B97-A3F6-9063483FBB59}" type="presParOf" srcId="{09C98F24-E2EE-42D9-B8B3-84BFBB6DDB36}" destId="{5E9902DB-AB9A-44DF-9921-A0FA0C3C8335}" srcOrd="1" destOrd="0" presId="urn:microsoft.com/office/officeart/2005/8/layout/chevron1"/>
    <dgm:cxn modelId="{42D59BA6-4E41-495C-8905-07ED7D135A26}" type="presParOf" srcId="{3C5207FF-C940-42D9-A03D-42531D8BAC74}" destId="{4F10821B-0318-4244-A910-0AA873204076}" srcOrd="1" destOrd="0" presId="urn:microsoft.com/office/officeart/2005/8/layout/chevron1"/>
    <dgm:cxn modelId="{82D6B270-3B59-48E4-9C98-09C9D23A1909}" type="presParOf" srcId="{3C5207FF-C940-42D9-A03D-42531D8BAC74}" destId="{37CC8C91-A279-4D15-AB27-28FE996B3DD1}" srcOrd="2" destOrd="0" presId="urn:microsoft.com/office/officeart/2005/8/layout/chevron1"/>
    <dgm:cxn modelId="{E7E931BA-9249-40EF-8D54-C61B69905C3F}" type="presParOf" srcId="{37CC8C91-A279-4D15-AB27-28FE996B3DD1}" destId="{4A3EDFB8-C147-4EA8-99D6-E98A148DBED0}" srcOrd="0" destOrd="0" presId="urn:microsoft.com/office/officeart/2005/8/layout/chevron1"/>
    <dgm:cxn modelId="{9B3ECF45-07DA-4A08-9264-D6B3B46E5ABA}" type="presParOf" srcId="{37CC8C91-A279-4D15-AB27-28FE996B3DD1}" destId="{EDEDFAE0-72B4-4D30-AAD3-D792FA2F57E2}" srcOrd="1" destOrd="0" presId="urn:microsoft.com/office/officeart/2005/8/layout/chevron1"/>
    <dgm:cxn modelId="{1281BB33-C484-4411-8085-8AD6D88DA520}" type="presParOf" srcId="{3C5207FF-C940-42D9-A03D-42531D8BAC74}" destId="{658F464A-1852-4300-B0E2-2B430DC17633}" srcOrd="3" destOrd="0" presId="urn:microsoft.com/office/officeart/2005/8/layout/chevron1"/>
    <dgm:cxn modelId="{03F6B783-7DEC-42EB-AEE1-FE91182A958D}" type="presParOf" srcId="{3C5207FF-C940-42D9-A03D-42531D8BAC74}" destId="{666C6D1D-E601-4CBE-8C8B-063705F14C04}" srcOrd="4" destOrd="0" presId="urn:microsoft.com/office/officeart/2005/8/layout/chevron1"/>
    <dgm:cxn modelId="{6921E1CD-5D34-4ACE-B327-0FC083DA6328}" type="presParOf" srcId="{666C6D1D-E601-4CBE-8C8B-063705F14C04}" destId="{4BA5AF9D-C381-448E-8435-9D34ED5C8CD4}" srcOrd="0" destOrd="0" presId="urn:microsoft.com/office/officeart/2005/8/layout/chevron1"/>
    <dgm:cxn modelId="{6B2C4959-6D29-4945-8555-4EB73D0EE17A}" type="presParOf" srcId="{666C6D1D-E601-4CBE-8C8B-063705F14C04}" destId="{D7BBD9E8-6212-4FCC-9CDB-6999E8DD41EE}" srcOrd="1" destOrd="0" presId="urn:microsoft.com/office/officeart/2005/8/layout/chevron1"/>
    <dgm:cxn modelId="{AA29E471-6611-413C-ADC7-C8741F60C54C}" type="presParOf" srcId="{3C5207FF-C940-42D9-A03D-42531D8BAC74}" destId="{E9D30BC0-79B2-4F2B-B389-12607FF1D63A}" srcOrd="5" destOrd="0" presId="urn:microsoft.com/office/officeart/2005/8/layout/chevron1"/>
    <dgm:cxn modelId="{A86DD334-9904-4CC0-B434-897091C00D53}" type="presParOf" srcId="{3C5207FF-C940-42D9-A03D-42531D8BAC74}" destId="{6CA5F255-654C-41F3-8CB1-251A6FD117C8}" srcOrd="6" destOrd="0" presId="urn:microsoft.com/office/officeart/2005/8/layout/chevron1"/>
    <dgm:cxn modelId="{52DD2DAF-8C8E-4DD6-90BC-21A31815A522}" type="presParOf" srcId="{6CA5F255-654C-41F3-8CB1-251A6FD117C8}" destId="{93EC8A31-F907-46CB-9D1D-3C2376F78CB1}" srcOrd="0" destOrd="0" presId="urn:microsoft.com/office/officeart/2005/8/layout/chevron1"/>
    <dgm:cxn modelId="{517D772C-B0E9-4D49-B394-6172D87E7F60}" type="presParOf" srcId="{6CA5F255-654C-41F3-8CB1-251A6FD117C8}" destId="{E96EDA51-B264-4A02-AE3C-F470422CBFC5}" srcOrd="1" destOrd="0" presId="urn:microsoft.com/office/officeart/2005/8/layout/chevron1"/>
    <dgm:cxn modelId="{AA2AA834-5B5B-4933-A20E-DD67CDAA50A1}" type="presParOf" srcId="{3C5207FF-C940-42D9-A03D-42531D8BAC74}" destId="{C0A0B931-0195-4506-AF15-C1650D12F4A4}" srcOrd="7" destOrd="0" presId="urn:microsoft.com/office/officeart/2005/8/layout/chevron1"/>
    <dgm:cxn modelId="{B60DF57B-17B2-4CB2-88A3-5F28E4FAC140}" type="presParOf" srcId="{3C5207FF-C940-42D9-A03D-42531D8BAC74}" destId="{60AD47A9-F182-4F6D-8060-86CD7921EA15}" srcOrd="8" destOrd="0" presId="urn:microsoft.com/office/officeart/2005/8/layout/chevron1"/>
    <dgm:cxn modelId="{8E8EBA4F-B94E-4ED9-A098-B891E13A8F3A}" type="presParOf" srcId="{60AD47A9-F182-4F6D-8060-86CD7921EA15}" destId="{8B9BC989-379D-4BC2-BDE8-AD795FE7C0F4}" srcOrd="0" destOrd="0" presId="urn:microsoft.com/office/officeart/2005/8/layout/chevron1"/>
    <dgm:cxn modelId="{7B440473-2BF2-4D30-B9AC-E618EACEC6A7}" type="presParOf" srcId="{60AD47A9-F182-4F6D-8060-86CD7921EA15}" destId="{F7D37D48-FA3B-49F5-AA00-6595D2BB2B27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A2BC3-EC2A-480E-B1D7-F0EADF5D3CF2}">
      <dsp:nvSpPr>
        <dsp:cNvPr id="0" name=""/>
        <dsp:cNvSpPr/>
      </dsp:nvSpPr>
      <dsp:spPr>
        <a:xfrm>
          <a:off x="0" y="22725"/>
          <a:ext cx="11772899" cy="173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Building the Next Generation World Class Software Developers &amp; Designers</a:t>
          </a:r>
          <a:endParaRPr lang="en-US" sz="4000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sp:txBody>
      <dsp:txXfrm>
        <a:off x="84530" y="107255"/>
        <a:ext cx="11603839" cy="1562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1FDCF-80E2-424F-B500-8FF3F1D13A64}">
      <dsp:nvSpPr>
        <dsp:cNvPr id="0" name=""/>
        <dsp:cNvSpPr/>
      </dsp:nvSpPr>
      <dsp:spPr>
        <a:xfrm>
          <a:off x="471" y="398768"/>
          <a:ext cx="1863839" cy="74553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 Application</a:t>
          </a:r>
          <a:endParaRPr lang="en-US" sz="1200" b="1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sp:txBody>
      <dsp:txXfrm>
        <a:off x="373239" y="398768"/>
        <a:ext cx="1118304" cy="745535"/>
      </dsp:txXfrm>
    </dsp:sp>
    <dsp:sp modelId="{5E9902DB-AB9A-44DF-9921-A0FA0C3C8335}">
      <dsp:nvSpPr>
        <dsp:cNvPr id="0" name=""/>
        <dsp:cNvSpPr/>
      </dsp:nvSpPr>
      <dsp:spPr>
        <a:xfrm>
          <a:off x="471" y="1237496"/>
          <a:ext cx="1491071" cy="5221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We choose the best talent based on our </a:t>
          </a:r>
          <a:r>
            <a:rPr lang="en-US" sz="1400" b="1" kern="120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Core Values : Passion, Innovation, Excellence.</a:t>
          </a:r>
          <a:endParaRPr lang="en-US" sz="1400" b="1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sp:txBody>
      <dsp:txXfrm>
        <a:off x="471" y="1237496"/>
        <a:ext cx="1491071" cy="5221734"/>
      </dsp:txXfrm>
    </dsp:sp>
    <dsp:sp modelId="{4A3EDFB8-C147-4EA8-99D6-E98A148DBED0}">
      <dsp:nvSpPr>
        <dsp:cNvPr id="0" name=""/>
        <dsp:cNvSpPr/>
      </dsp:nvSpPr>
      <dsp:spPr>
        <a:xfrm>
          <a:off x="1751448" y="393212"/>
          <a:ext cx="1863839" cy="74553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Online Bootcamp</a:t>
          </a:r>
          <a:endParaRPr lang="en-US" sz="1200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sp:txBody>
      <dsp:txXfrm>
        <a:off x="2124216" y="393212"/>
        <a:ext cx="1118304" cy="745535"/>
      </dsp:txXfrm>
    </dsp:sp>
    <dsp:sp modelId="{EDEDFAE0-72B4-4D30-AAD3-D792FA2F57E2}">
      <dsp:nvSpPr>
        <dsp:cNvPr id="0" name=""/>
        <dsp:cNvSpPr/>
      </dsp:nvSpPr>
      <dsp:spPr>
        <a:xfrm>
          <a:off x="1648311" y="1231940"/>
          <a:ext cx="1697346" cy="5232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1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Applicants at this stage will be paid a stipend after each successful </a:t>
          </a:r>
          <a:r>
            <a:rPr lang="en-US" sz="1400" b="0" kern="120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challenge which will be reviewed by mentors . </a:t>
          </a:r>
          <a:endParaRPr lang="en-US" sz="1400" b="1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1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The stipend as to motivate them and </a:t>
          </a:r>
          <a:r>
            <a:rPr lang="en-US" sz="1400" b="0" kern="120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also to solve the problem of internet and electricity. </a:t>
          </a:r>
          <a:endParaRPr lang="en-US" sz="1400" b="1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Objectives:</a:t>
          </a:r>
          <a:endParaRPr lang="en-US" sz="1400" b="1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Grow their Coding &amp; Problem Solving skill</a:t>
          </a:r>
          <a:endParaRPr lang="en-US" sz="1400" b="1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1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Duration: 8 weeks </a:t>
          </a:r>
          <a:endParaRPr lang="en-US" sz="1400" b="1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sp:txBody>
      <dsp:txXfrm>
        <a:off x="1648311" y="1231940"/>
        <a:ext cx="1697346" cy="5232846"/>
      </dsp:txXfrm>
    </dsp:sp>
    <dsp:sp modelId="{4BA5AF9D-C381-448E-8435-9D34ED5C8CD4}">
      <dsp:nvSpPr>
        <dsp:cNvPr id="0" name=""/>
        <dsp:cNvSpPr/>
      </dsp:nvSpPr>
      <dsp:spPr>
        <a:xfrm>
          <a:off x="3526081" y="387829"/>
          <a:ext cx="1863839" cy="74553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 In-house project Simulation</a:t>
          </a:r>
          <a:endParaRPr lang="en-US" sz="1200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sp:txBody>
      <dsp:txXfrm>
        <a:off x="3898849" y="387829"/>
        <a:ext cx="1118304" cy="745535"/>
      </dsp:txXfrm>
    </dsp:sp>
    <dsp:sp modelId="{D7BBD9E8-6212-4FCC-9CDB-6999E8DD41EE}">
      <dsp:nvSpPr>
        <dsp:cNvPr id="0" name=""/>
        <dsp:cNvSpPr/>
      </dsp:nvSpPr>
      <dsp:spPr>
        <a:xfrm>
          <a:off x="3399288" y="1226557"/>
          <a:ext cx="1744658" cy="524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During this stage, the applicant is now a fellow (Employee) and </a:t>
          </a:r>
          <a:r>
            <a:rPr lang="en-US" sz="1400" b="1" kern="120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will be given a Real world project, </a:t>
          </a:r>
          <a:r>
            <a:rPr lang="en-US" sz="1400" kern="120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placed into a team where their C</a:t>
          </a:r>
          <a:r>
            <a:rPr lang="en-US" sz="1400" b="1" kern="120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ommunication skills, Collaboration and Delivery is Tested</a:t>
          </a:r>
          <a:r>
            <a:rPr lang="en-US" sz="1400" kern="120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. </a:t>
          </a:r>
          <a:endParaRPr lang="en-US" sz="1400" b="1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1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Objectives:</a:t>
          </a:r>
          <a:endParaRPr lang="en-US" sz="1400" b="1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Teach them soft skills, Collaboration &amp; Discipline</a:t>
          </a:r>
          <a:endParaRPr lang="en-US" sz="1400" b="1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1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Duration: 4 weeks</a:t>
          </a:r>
          <a:endParaRPr lang="en-US" sz="1400" b="1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sp:txBody>
      <dsp:txXfrm>
        <a:off x="3399288" y="1226557"/>
        <a:ext cx="1744658" cy="5243611"/>
      </dsp:txXfrm>
    </dsp:sp>
    <dsp:sp modelId="{93EC8A31-F907-46CB-9D1D-3C2376F78CB1}">
      <dsp:nvSpPr>
        <dsp:cNvPr id="0" name=""/>
        <dsp:cNvSpPr/>
      </dsp:nvSpPr>
      <dsp:spPr>
        <a:xfrm>
          <a:off x="5212748" y="387829"/>
          <a:ext cx="1863839" cy="74553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Fellowship</a:t>
          </a:r>
          <a:endParaRPr lang="en-US" sz="1200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sp:txBody>
      <dsp:txXfrm>
        <a:off x="5585516" y="387829"/>
        <a:ext cx="1118304" cy="745535"/>
      </dsp:txXfrm>
    </dsp:sp>
    <dsp:sp modelId="{E96EDA51-B264-4A02-AE3C-F470422CBFC5}">
      <dsp:nvSpPr>
        <dsp:cNvPr id="0" name=""/>
        <dsp:cNvSpPr/>
      </dsp:nvSpPr>
      <dsp:spPr>
        <a:xfrm>
          <a:off x="5173921" y="1226557"/>
          <a:ext cx="1568726" cy="524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During this stage, the fellow is now made to work on </a:t>
          </a:r>
          <a:r>
            <a:rPr lang="en-US" sz="1400" b="1" kern="120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real-world client projects where he or she will be trained to become World Class</a:t>
          </a:r>
          <a:r>
            <a:rPr lang="en-US" sz="1400" kern="120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. </a:t>
          </a:r>
          <a:endParaRPr lang="en-US" sz="1400" b="1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1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Fellow will be paid as a Software Developer. </a:t>
          </a:r>
          <a:endParaRPr lang="en-US" sz="1400" b="1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1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1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1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1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1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Duration: 12 months </a:t>
          </a:r>
          <a:endParaRPr lang="en-US" sz="1400" b="1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sp:txBody>
      <dsp:txXfrm>
        <a:off x="5173921" y="1226557"/>
        <a:ext cx="1568726" cy="5243611"/>
      </dsp:txXfrm>
    </dsp:sp>
    <dsp:sp modelId="{8B9BC989-379D-4BC2-BDE8-AD795FE7C0F4}">
      <dsp:nvSpPr>
        <dsp:cNvPr id="0" name=""/>
        <dsp:cNvSpPr/>
      </dsp:nvSpPr>
      <dsp:spPr>
        <a:xfrm>
          <a:off x="6860588" y="387829"/>
          <a:ext cx="1863839" cy="74553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 Unleashed unto the Job Market </a:t>
          </a:r>
          <a:endParaRPr lang="en-US" sz="1200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sp:txBody>
      <dsp:txXfrm>
        <a:off x="7233356" y="387829"/>
        <a:ext cx="1118304" cy="745535"/>
      </dsp:txXfrm>
    </dsp:sp>
    <dsp:sp modelId="{F7D37D48-FA3B-49F5-AA00-6595D2BB2B27}">
      <dsp:nvSpPr>
        <dsp:cNvPr id="0" name=""/>
        <dsp:cNvSpPr/>
      </dsp:nvSpPr>
      <dsp:spPr>
        <a:xfrm>
          <a:off x="6860588" y="1226557"/>
          <a:ext cx="1491071" cy="524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dobe Myungjo Std M" panose="02020600000000000000" pitchFamily="18" charset="-128"/>
              <a:ea typeface="Adobe Myungjo Std M" panose="02020600000000000000" pitchFamily="18" charset="-128"/>
            </a:rPr>
            <a:t>At this stage, the fellow can choose to continue with us or be unleashed unto the market as a World Class developer.</a:t>
          </a:r>
          <a:endParaRPr lang="en-US" sz="1400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sp:txBody>
      <dsp:txXfrm>
        <a:off x="6860588" y="1226557"/>
        <a:ext cx="1491071" cy="5243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A731-7AEA-4DC4-9BA7-2042D69C361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C1F9-031A-44EB-ADBA-289FC7C78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3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A731-7AEA-4DC4-9BA7-2042D69C361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C1F9-031A-44EB-ADBA-289FC7C78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A731-7AEA-4DC4-9BA7-2042D69C361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C1F9-031A-44EB-ADBA-289FC7C78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3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A731-7AEA-4DC4-9BA7-2042D69C361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C1F9-031A-44EB-ADBA-289FC7C78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2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A731-7AEA-4DC4-9BA7-2042D69C361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C1F9-031A-44EB-ADBA-289FC7C78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3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A731-7AEA-4DC4-9BA7-2042D69C361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C1F9-031A-44EB-ADBA-289FC7C78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6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A731-7AEA-4DC4-9BA7-2042D69C361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C1F9-031A-44EB-ADBA-289FC7C78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A731-7AEA-4DC4-9BA7-2042D69C361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C1F9-031A-44EB-ADBA-289FC7C78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2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A731-7AEA-4DC4-9BA7-2042D69C361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C1F9-031A-44EB-ADBA-289FC7C78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5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A731-7AEA-4DC4-9BA7-2042D69C361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C1F9-031A-44EB-ADBA-289FC7C78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A731-7AEA-4DC4-9BA7-2042D69C361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C1F9-031A-44EB-ADBA-289FC7C78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EA731-7AEA-4DC4-9BA7-2042D69C361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CC1F9-031A-44EB-ADBA-289FC7C78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8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10" Type="http://schemas.openxmlformats.org/officeDocument/2006/relationships/image" Target="../media/image29.jpg"/><Relationship Id="rId4" Type="http://schemas.openxmlformats.org/officeDocument/2006/relationships/image" Target="../media/image23.jpeg"/><Relationship Id="rId9" Type="http://schemas.openxmlformats.org/officeDocument/2006/relationships/image" Target="../media/image2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" t="27297" r="8066" b="7304"/>
          <a:stretch/>
        </p:blipFill>
        <p:spPr>
          <a:xfrm>
            <a:off x="0" y="0"/>
            <a:ext cx="12192000" cy="558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47752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4775200"/>
            <a:ext cx="12192000" cy="2082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83569"/>
            <a:ext cx="10058400" cy="2008062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432108517"/>
              </p:ext>
            </p:extLst>
          </p:nvPr>
        </p:nvGraphicFramePr>
        <p:xfrm>
          <a:off x="209550" y="4939437"/>
          <a:ext cx="11772900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2672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46956" y="0"/>
            <a:ext cx="53594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32656" y="3230169"/>
            <a:ext cx="5359400" cy="24314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The Market</a:t>
            </a:r>
          </a:p>
          <a:p>
            <a:endParaRPr lang="en-US" sz="4000" b="1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In demand software developers are problem solvers and not just </a:t>
            </a:r>
            <a:r>
              <a:rPr lang="en-US" sz="2400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coders</a:t>
            </a:r>
            <a:endParaRPr lang="en-US" sz="24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6377543"/>
            <a:ext cx="1915886" cy="3824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26744" y="43137"/>
            <a:ext cx="660218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It 'estimated that next 10 years 1.3m Software development Jobs will be </a:t>
            </a:r>
            <a:r>
              <a:rPr lang="en-US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created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Almost every startup being a Tech Startup</a:t>
            </a:r>
            <a:r>
              <a:rPr lang="en-US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, </a:t>
            </a:r>
            <a:r>
              <a:rPr lang="en-US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159 African </a:t>
            </a:r>
            <a:r>
              <a:rPr lang="en-US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tech startups </a:t>
            </a:r>
            <a:r>
              <a:rPr lang="en-US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raised a total of over $195 million in 2017 according to Disrupt Africa.</a:t>
            </a:r>
            <a:endParaRPr lang="en-US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218" y="923750"/>
            <a:ext cx="2263351" cy="226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46956" y="0"/>
            <a:ext cx="53594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46956" y="3429000"/>
            <a:ext cx="5359400" cy="24314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Business Model</a:t>
            </a:r>
            <a:endParaRPr lang="en-US" sz="4000" b="1" dirty="0" smtClean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US" sz="4000" b="1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In demand software developers are problem solvers and not just </a:t>
            </a:r>
            <a:r>
              <a:rPr lang="en-US" sz="2400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coders</a:t>
            </a:r>
            <a:endParaRPr lang="en-US" sz="24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6377543"/>
            <a:ext cx="1915886" cy="3824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48300" y="4082375"/>
            <a:ext cx="66021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Our Target </a:t>
            </a:r>
            <a:r>
              <a:rPr lang="en-US" sz="2800" b="1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Market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SMEs (Main Target Market)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Cooperate organizations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Freelance Developers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26744" y="43137"/>
            <a:ext cx="66021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We charge </a:t>
            </a:r>
            <a:r>
              <a:rPr lang="en-US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an upfront fee for each talent paired with a </a:t>
            </a:r>
            <a:r>
              <a:rPr lang="en-US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Client Company or per Project we work on for a Client.</a:t>
            </a:r>
            <a:endParaRPr lang="en-US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03" y="963162"/>
            <a:ext cx="2465838" cy="246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7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51435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8750" y="3025036"/>
            <a:ext cx="4826000" cy="40318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Marketing Strategies</a:t>
            </a:r>
          </a:p>
          <a:p>
            <a:endParaRPr lang="en-US" sz="4000" b="1" dirty="0" smtClean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We don't just train Developers and Design we put them on clients project to produce World Class results</a:t>
            </a:r>
          </a:p>
          <a:p>
            <a:endParaRPr lang="en-US" sz="4000" b="1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6430787"/>
            <a:ext cx="1649186" cy="3292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89550" y="90590"/>
            <a:ext cx="6602186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Digital Advertisement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Social media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Search Engine Optimization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Search Engine Marketing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Referrals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Content Marketing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Sponsoring Tech related Events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Public Speaking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52" y="485354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5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293" y="0"/>
            <a:ext cx="51435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6283" y="-264502"/>
            <a:ext cx="4826000" cy="3293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4000" b="1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The </a:t>
            </a:r>
            <a:r>
              <a:rPr lang="en-US" sz="4000" b="1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Team</a:t>
            </a:r>
            <a:endParaRPr lang="en-US" sz="4000" b="1" dirty="0" smtClean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ctr"/>
            <a:r>
              <a:rPr lang="en-US" sz="2200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We are a Team of World Class Developers, Designers and Tech enthusiasts with experience </a:t>
            </a:r>
            <a:r>
              <a:rPr lang="en-US" sz="2200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in building World Class Software.</a:t>
            </a:r>
            <a:endParaRPr lang="en-US" sz="2200" dirty="0" smtClean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US" sz="4000" b="1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6430787"/>
            <a:ext cx="1649186" cy="3292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850" y="216289"/>
            <a:ext cx="1968500" cy="1968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775" y="3614554"/>
            <a:ext cx="2048968" cy="19676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744" y="3653191"/>
            <a:ext cx="1968500" cy="1890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832" y="186509"/>
            <a:ext cx="2121993" cy="20624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951" y="3624177"/>
            <a:ext cx="1919399" cy="191939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/>
          <p:nvPr/>
        </p:nvSpPr>
        <p:spPr>
          <a:xfrm>
            <a:off x="5216524" y="2259266"/>
            <a:ext cx="2619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Baffour Adu Boampong</a:t>
            </a:r>
          </a:p>
          <a:p>
            <a:pPr algn="ctr"/>
            <a:r>
              <a:rPr lang="en-US" sz="14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Founder, CEO </a:t>
            </a:r>
            <a:endParaRPr lang="en-US" sz="14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ctr"/>
            <a:r>
              <a:rPr lang="en-US" sz="14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Projects Manager</a:t>
            </a:r>
            <a:endParaRPr lang="en-US" sz="14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70253" y="2230522"/>
            <a:ext cx="2343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Tano </a:t>
            </a:r>
            <a:r>
              <a:rPr lang="en-US" sz="1600" b="1" cap="all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O</a:t>
            </a:r>
            <a:r>
              <a:rPr lang="en-US" sz="1600" b="1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nuvughe</a:t>
            </a:r>
          </a:p>
          <a:p>
            <a:pPr algn="ctr"/>
            <a:r>
              <a:rPr lang="en-US" sz="14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Partnerships &amp; Operations</a:t>
            </a:r>
          </a:p>
          <a:p>
            <a:endParaRPr lang="en-US" sz="14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22759" y="5629834"/>
            <a:ext cx="2123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Peter Perez</a:t>
            </a:r>
          </a:p>
          <a:p>
            <a:pPr algn="ctr"/>
            <a:r>
              <a:rPr lang="en-US" sz="1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Product Designer</a:t>
            </a:r>
            <a:endParaRPr lang="en-US" sz="16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39635" y="5645222"/>
            <a:ext cx="2343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Micheal Sarpong</a:t>
            </a:r>
          </a:p>
          <a:p>
            <a:pPr algn="ctr"/>
            <a:r>
              <a:rPr lang="en-US" sz="14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Lead Developer</a:t>
            </a:r>
            <a:endParaRPr lang="en-US" sz="14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81709" y="5582214"/>
            <a:ext cx="2343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Roberta Akoto</a:t>
            </a:r>
          </a:p>
          <a:p>
            <a:pPr algn="ctr"/>
            <a:r>
              <a:rPr lang="en-US" sz="14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Technical Success &amp; Talent Development</a:t>
            </a:r>
            <a:endParaRPr lang="en-US" sz="14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629" y="3111313"/>
            <a:ext cx="482600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Our Advisors</a:t>
            </a:r>
            <a:endParaRPr lang="en-US" sz="4000" b="1" dirty="0" smtClean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US" sz="4000" b="1" dirty="0" smtClean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US" sz="4000" b="1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30" y="3918823"/>
            <a:ext cx="1773634" cy="166339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07" y="3908613"/>
            <a:ext cx="1763236" cy="17632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extBox 17"/>
          <p:cNvSpPr txBox="1"/>
          <p:nvPr/>
        </p:nvSpPr>
        <p:spPr>
          <a:xfrm>
            <a:off x="2826150" y="5645222"/>
            <a:ext cx="2343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Edem Kumodzi</a:t>
            </a:r>
            <a:endParaRPr lang="en-US" sz="1600" b="1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ctr"/>
            <a:r>
              <a:rPr lang="en-US" sz="14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Senior Technical Consultant, Andela</a:t>
            </a:r>
            <a:endParaRPr lang="en-US" sz="14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6741" y="5669264"/>
            <a:ext cx="2343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Michael </a:t>
            </a:r>
            <a:r>
              <a:rPr lang="en-US" sz="1600" b="1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Tettey Soli</a:t>
            </a:r>
          </a:p>
          <a:p>
            <a:pPr algn="ctr"/>
            <a:r>
              <a:rPr lang="en-US" sz="14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Co-Founder </a:t>
            </a:r>
            <a:r>
              <a:rPr lang="en-US" sz="1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and CEO at RedMarge Limited</a:t>
            </a:r>
            <a:endParaRPr lang="en-US" sz="14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7" t="-183" r="5765" b="50320"/>
          <a:stretch/>
        </p:blipFill>
        <p:spPr>
          <a:xfrm>
            <a:off x="10001961" y="64196"/>
            <a:ext cx="2280824" cy="218478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TextBox 20"/>
          <p:cNvSpPr txBox="1"/>
          <p:nvPr/>
        </p:nvSpPr>
        <p:spPr>
          <a:xfrm>
            <a:off x="10013403" y="2314269"/>
            <a:ext cx="2123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Daniela Adjei</a:t>
            </a:r>
            <a:endParaRPr lang="en-US" sz="1600" b="1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ctr"/>
            <a:r>
              <a:rPr lang="en-US" sz="1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Sales &amp; Marketing</a:t>
            </a:r>
            <a:endParaRPr lang="en-US" sz="16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794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3106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2475" y="2657081"/>
            <a:ext cx="4146115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Our Competitors</a:t>
            </a:r>
            <a:endParaRPr lang="en-US" sz="4000" b="1" dirty="0" smtClean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US" sz="4000" b="1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In demand software developers are problem solvers and not just </a:t>
            </a:r>
            <a:r>
              <a:rPr lang="en-US" sz="2400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coders</a:t>
            </a:r>
            <a:endParaRPr lang="en-US" sz="24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6377543"/>
            <a:ext cx="1915886" cy="3824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63663" y="813974"/>
            <a:ext cx="66021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Andela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Tunga</a:t>
            </a:r>
            <a:endParaRPr lang="en-US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Freelance Developers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Software Development Companies</a:t>
            </a:r>
            <a:endParaRPr lang="en-US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1" y="468146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45926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7095" y="2626611"/>
            <a:ext cx="3645073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Financials</a:t>
            </a:r>
          </a:p>
          <a:p>
            <a:endParaRPr lang="en-US" sz="4000" b="1" dirty="0" smtClean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US" sz="4000" b="1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6430787"/>
            <a:ext cx="1649186" cy="3292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74764" y="212312"/>
            <a:ext cx="531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Financial Forecast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9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0937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2647" y="3106454"/>
            <a:ext cx="3524076" cy="4154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Our Ask</a:t>
            </a:r>
          </a:p>
          <a:p>
            <a:endParaRPr lang="en-US" sz="4000" b="1" dirty="0" smtClean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We don't just train Developers and Design we put them on clients project to produce World Class results</a:t>
            </a:r>
          </a:p>
          <a:p>
            <a:endParaRPr lang="en-US" sz="4000" b="1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6430787"/>
            <a:ext cx="1649186" cy="3292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30992" y="-268287"/>
            <a:ext cx="66021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40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We ask </a:t>
            </a:r>
            <a:r>
              <a:rPr lang="en-US" sz="40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For </a:t>
            </a:r>
            <a:r>
              <a:rPr lang="en-US" sz="4000" b="1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$30,000</a:t>
            </a:r>
            <a:endParaRPr lang="en-US" sz="4000" b="1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019486"/>
              </p:ext>
            </p:extLst>
          </p:nvPr>
        </p:nvGraphicFramePr>
        <p:xfrm>
          <a:off x="5174447" y="1055152"/>
          <a:ext cx="6115276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7638"/>
                <a:gridCol w="305763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Office</a:t>
                      </a:r>
                      <a:r>
                        <a:rPr lang="en-US" baseline="0" dirty="0" smtClean="0"/>
                        <a:t> Rent &amp; Setup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$ 5,000 17%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Computers &amp; Software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$ 20,000 67%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3,000 10%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Developer Apprenticeship 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$ </a:t>
                      </a:r>
                      <a:r>
                        <a:rPr lang="en-US" dirty="0" smtClean="0"/>
                        <a:t>2,000 6%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082" y="826717"/>
            <a:ext cx="1577206" cy="227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7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85" y="2341740"/>
            <a:ext cx="3266481" cy="183667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557" y="293914"/>
            <a:ext cx="11625943" cy="6368143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3600" b="1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0" indent="0" algn="ctr">
              <a:buNone/>
            </a:pPr>
            <a:endParaRPr lang="en-US" sz="3600" b="1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0" indent="0" algn="ctr">
              <a:buNone/>
            </a:pPr>
            <a:r>
              <a:rPr lang="en-US" sz="3600" b="1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Imagine your phone had no App Store or Play Store</a:t>
            </a:r>
          </a:p>
          <a:p>
            <a:pPr marL="0" indent="0" algn="ctr">
              <a:buNone/>
            </a:pPr>
            <a:endParaRPr lang="en-US" sz="3600" b="1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6413039"/>
            <a:ext cx="1738087" cy="346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18" y="2309082"/>
            <a:ext cx="4343112" cy="1842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97" y="2211111"/>
            <a:ext cx="2959566" cy="1974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888" y="2260104"/>
            <a:ext cx="4343112" cy="18427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1306" y="4635408"/>
            <a:ext cx="110544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What would be the State of Technology without Software Developers </a:t>
            </a:r>
            <a:r>
              <a:rPr lang="en-US" sz="2800" b="1" dirty="0">
                <a:solidFill>
                  <a:srgbClr val="C0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&amp;</a:t>
            </a:r>
            <a:r>
              <a:rPr lang="en-US" sz="2800" b="1" dirty="0" smtClean="0">
                <a:solidFill>
                  <a:srgbClr val="C0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Designers?</a:t>
            </a:r>
            <a:endParaRPr lang="en-US" sz="2800" b="1" dirty="0">
              <a:solidFill>
                <a:srgbClr val="C00000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17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6325"/>
            <a:ext cx="6531428" cy="6890650"/>
          </a:xfrm>
          <a:solidFill>
            <a:schemeClr val="accent1">
              <a:lumMod val="75000"/>
            </a:schemeClr>
          </a:solidFill>
        </p:spPr>
        <p:txBody>
          <a:bodyPr anchor="ctr">
            <a:normAutofit/>
          </a:bodyPr>
          <a:lstStyle/>
          <a:p>
            <a:pPr marL="1828800" lvl="4" indent="0">
              <a:lnSpc>
                <a:spcPct val="200000"/>
              </a:lnSpc>
              <a:buNone/>
            </a:pPr>
            <a:endParaRPr lang="en-US" sz="4000" b="1" dirty="0" smtClean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1828800" lvl="4" indent="0">
              <a:lnSpc>
                <a:spcPct val="200000"/>
              </a:lnSpc>
              <a:buNone/>
            </a:pPr>
            <a:endParaRPr lang="en-US" sz="4000" b="1" dirty="0" smtClean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1828800" lvl="4" indent="0">
              <a:lnSpc>
                <a:spcPct val="200000"/>
              </a:lnSpc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Our </a:t>
            </a:r>
            <a:r>
              <a:rPr lang="en-US" sz="4000" b="1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Story</a:t>
            </a:r>
          </a:p>
          <a:p>
            <a:pPr marL="0" indent="0">
              <a:buNone/>
            </a:pPr>
            <a:endParaRPr lang="en-US" sz="4000" b="1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8" y="0"/>
            <a:ext cx="5660571" cy="68416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31429" y="0"/>
            <a:ext cx="5660571" cy="6874325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299" y="6380077"/>
            <a:ext cx="1903187" cy="3799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873" y="1357145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2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29" y="144577"/>
            <a:ext cx="10994571" cy="736600"/>
          </a:xfrm>
        </p:spPr>
        <p:txBody>
          <a:bodyPr/>
          <a:lstStyle/>
          <a:p>
            <a:r>
              <a:rPr lang="en-US" b="1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The Problem</a:t>
            </a:r>
            <a:endParaRPr lang="en-US" b="1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29" y="881177"/>
            <a:ext cx="11511641" cy="566492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40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Out of </a:t>
            </a:r>
            <a:r>
              <a:rPr lang="en-US" sz="4000" b="1" dirty="0" smtClean="0">
                <a:solidFill>
                  <a:srgbClr val="C0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316,999 WASCE Candidates</a:t>
            </a:r>
            <a:r>
              <a:rPr lang="en-US" sz="4000" b="1" dirty="0" smtClean="0">
                <a:solidFill>
                  <a:srgbClr val="FF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40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over </a:t>
            </a:r>
            <a:r>
              <a:rPr lang="en-US" sz="4000" b="1" dirty="0" smtClean="0">
                <a:solidFill>
                  <a:srgbClr val="C0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60% cannot advance to University.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40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According to </a:t>
            </a:r>
            <a:r>
              <a:rPr lang="en-US" sz="4000" b="1" dirty="0" smtClean="0">
                <a:solidFill>
                  <a:srgbClr val="C0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World Bank 2016 report on jobs</a:t>
            </a:r>
            <a:r>
              <a:rPr lang="en-US" sz="40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, </a:t>
            </a:r>
            <a:r>
              <a:rPr lang="en-US" sz="4000" b="1" dirty="0" smtClean="0">
                <a:solidFill>
                  <a:srgbClr val="C0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48% of the Ghanaian </a:t>
            </a:r>
            <a:r>
              <a:rPr lang="en-US" sz="4000" b="1" dirty="0" smtClean="0">
                <a:solidFill>
                  <a:srgbClr val="C0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youth (15-24 years) labor force</a:t>
            </a:r>
            <a:r>
              <a:rPr lang="en-US" sz="40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40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are </a:t>
            </a:r>
            <a:r>
              <a:rPr lang="en-US" sz="4000" b="1" dirty="0" smtClean="0">
                <a:solidFill>
                  <a:srgbClr val="C0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Unemployed</a:t>
            </a:r>
            <a:r>
              <a:rPr lang="en-US" sz="4000" dirty="0" smtClean="0">
                <a:solidFill>
                  <a:srgbClr val="C0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  <a:r>
              <a:rPr lang="en-US" sz="4000" dirty="0" smtClean="0">
                <a:solidFill>
                  <a:srgbClr val="FF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40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According to </a:t>
            </a:r>
            <a:r>
              <a:rPr lang="en-US" sz="4000" b="1" dirty="0" smtClean="0">
                <a:solidFill>
                  <a:srgbClr val="C0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Ghana living Standard survey</a:t>
            </a:r>
            <a:r>
              <a:rPr lang="en-US" sz="40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, it </a:t>
            </a:r>
            <a:r>
              <a:rPr lang="en-US" sz="4000" b="1" dirty="0" smtClean="0">
                <a:solidFill>
                  <a:srgbClr val="C0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estimates 250,000 young men and women</a:t>
            </a:r>
            <a:r>
              <a:rPr lang="en-US" sz="40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enter </a:t>
            </a:r>
            <a:r>
              <a:rPr lang="en-US" sz="4000" b="1" dirty="0" smtClean="0">
                <a:solidFill>
                  <a:srgbClr val="C0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Ghana Labor Market </a:t>
            </a:r>
            <a:r>
              <a:rPr lang="en-US" sz="4000" dirty="0" smtClean="0">
                <a:solidFill>
                  <a:srgbClr val="C0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with </a:t>
            </a:r>
            <a:r>
              <a:rPr lang="en-US" sz="4000" b="1" dirty="0" smtClean="0">
                <a:solidFill>
                  <a:srgbClr val="C0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only 2% absorbed</a:t>
            </a:r>
            <a:r>
              <a:rPr lang="en-US" sz="4000" b="1" dirty="0" smtClean="0">
                <a:solidFill>
                  <a:srgbClr val="FF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sz="40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in formal sector and </a:t>
            </a:r>
            <a:r>
              <a:rPr lang="en-US" sz="4000" b="1" dirty="0" smtClean="0">
                <a:solidFill>
                  <a:srgbClr val="C0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98% either seek informal or are unemployed</a:t>
            </a:r>
            <a:r>
              <a:rPr lang="en-US" sz="4000" dirty="0" smtClean="0">
                <a:solidFill>
                  <a:srgbClr val="C0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pPr marL="457200" lvl="1" indent="0" algn="ctr">
              <a:buNone/>
            </a:pPr>
            <a:r>
              <a:rPr lang="en-US" sz="14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source: www.ghanaweb.com</a:t>
            </a:r>
            <a:endParaRPr lang="en-US" sz="14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US" sz="30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US" sz="30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347117"/>
            <a:ext cx="2068286" cy="41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2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7" t="6382" r="31424" b="6563"/>
          <a:stretch/>
        </p:blipFill>
        <p:spPr>
          <a:xfrm>
            <a:off x="5135671" y="0"/>
            <a:ext cx="7056329" cy="6858000"/>
          </a:xfrm>
        </p:spPr>
      </p:pic>
      <p:sp>
        <p:nvSpPr>
          <p:cNvPr id="5" name="Rectangle 4"/>
          <p:cNvSpPr/>
          <p:nvPr/>
        </p:nvSpPr>
        <p:spPr>
          <a:xfrm>
            <a:off x="0" y="0"/>
            <a:ext cx="513567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7721" y="3613676"/>
            <a:ext cx="4196219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How big is </a:t>
            </a:r>
            <a:r>
              <a:rPr lang="en-US" sz="4000" b="1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the problem</a:t>
            </a:r>
            <a:r>
              <a:rPr lang="en-US" sz="4000" b="1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?</a:t>
            </a:r>
            <a:endParaRPr lang="en-US" sz="4000" b="1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6377541"/>
            <a:ext cx="1915886" cy="38248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95" y="1249358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0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46956" y="0"/>
            <a:ext cx="53594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1587" y="3429000"/>
            <a:ext cx="4722313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Our Solution?</a:t>
            </a:r>
          </a:p>
          <a:p>
            <a:endParaRPr lang="en-US" sz="4000" b="1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“</a:t>
            </a:r>
            <a:r>
              <a:rPr lang="en-US" sz="2400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Brilliance is evenly distributed but opportunity is not”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- Jeremey Johnson</a:t>
            </a:r>
            <a:endParaRPr lang="en-US" sz="24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6377543"/>
            <a:ext cx="1915886" cy="3824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59816" y="363714"/>
            <a:ext cx="629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An </a:t>
            </a:r>
            <a:r>
              <a:rPr lang="en-US" sz="4000" b="1" dirty="0" smtClean="0">
                <a:solidFill>
                  <a:srgbClr val="C0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intensive</a:t>
            </a:r>
            <a:r>
              <a:rPr lang="en-US" sz="4000" b="1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real world </a:t>
            </a:r>
            <a:r>
              <a:rPr lang="en-US" sz="4000" b="1" dirty="0" smtClean="0">
                <a:solidFill>
                  <a:srgbClr val="C0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project-based</a:t>
            </a:r>
            <a:r>
              <a:rPr lang="en-US" sz="4000" b="1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learning program for </a:t>
            </a:r>
            <a:r>
              <a:rPr lang="en-US" sz="4000" b="1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the youth who aspire to become </a:t>
            </a:r>
            <a:r>
              <a:rPr lang="en-US" sz="4000" b="1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Software Developers &amp; Designers</a:t>
            </a:r>
            <a:endParaRPr lang="en-US" sz="4000" b="1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543" y="741469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2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479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449" y="3260688"/>
            <a:ext cx="3390900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Our Developer Apprenticeship </a:t>
            </a:r>
            <a:r>
              <a:rPr lang="en-US" sz="3200" b="1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Program</a:t>
            </a:r>
          </a:p>
          <a:p>
            <a:pPr algn="ctr"/>
            <a:endParaRPr lang="en-US" sz="3200" b="1" dirty="0" smtClean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We looking to train </a:t>
            </a:r>
            <a:r>
              <a:rPr lang="en-US" sz="2400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5,000 </a:t>
            </a:r>
            <a:r>
              <a:rPr lang="en-US" sz="24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Developers &amp; Designers </a:t>
            </a:r>
            <a:r>
              <a:rPr lang="en-US" sz="2400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annually</a:t>
            </a:r>
            <a:endParaRPr lang="en-US" sz="24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6430787"/>
            <a:ext cx="1649186" cy="329244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48704083"/>
              </p:ext>
            </p:extLst>
          </p:nvPr>
        </p:nvGraphicFramePr>
        <p:xfrm>
          <a:off x="3467100" y="1"/>
          <a:ext cx="87249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77" y="841574"/>
            <a:ext cx="2440245" cy="244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1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46956" y="0"/>
            <a:ext cx="53594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1585" y="3308665"/>
            <a:ext cx="4722313" cy="40318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Advantages</a:t>
            </a:r>
          </a:p>
          <a:p>
            <a:pPr algn="ctr"/>
            <a:endParaRPr lang="en-US" sz="4000" b="1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Trainees Come out more Passionate, Innovative and Confident in pioneering Tech in Africa</a:t>
            </a:r>
            <a:endParaRPr lang="en-US" sz="24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ctr"/>
            <a:endParaRPr lang="en-US" sz="4000" b="1" dirty="0" smtClean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US" sz="4000" b="1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6377543"/>
            <a:ext cx="1915886" cy="3824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25174" y="343121"/>
            <a:ext cx="69795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Practical and Fun way of learning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Bridges the Gap between Education and the Job Market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First-hand experience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Paid Internship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Empowering more </a:t>
            </a:r>
            <a:r>
              <a:rPr lang="en-US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</a:t>
            </a:r>
            <a:r>
              <a:rPr lang="en-US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roblem Solvers </a:t>
            </a:r>
            <a:endParaRPr lang="en-US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117" y="92741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7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51435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8750" y="3340579"/>
            <a:ext cx="4826000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Our Services</a:t>
            </a:r>
          </a:p>
          <a:p>
            <a:endParaRPr lang="en-US" sz="4000" b="1" dirty="0" smtClean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We don't just train Developers and Design we put them on clients project to produce World Class results</a:t>
            </a:r>
          </a:p>
          <a:p>
            <a:endParaRPr lang="en-US" sz="4000" b="1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6430787"/>
            <a:ext cx="1649186" cy="3292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48300" y="317500"/>
            <a:ext cx="66021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Software </a:t>
            </a:r>
            <a:r>
              <a:rPr lang="en-US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Development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Technical Leadership / Support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Product Design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API Design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Developer Outsourcing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Open Source</a:t>
            </a:r>
            <a:endParaRPr lang="en-US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51" y="861163"/>
            <a:ext cx="2404998" cy="240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1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733</Words>
  <Application>Microsoft Office PowerPoint</Application>
  <PresentationFormat>Widescreen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Adobe Myungjo Std M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The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iWear</dc:creator>
  <cp:lastModifiedBy>iWear</cp:lastModifiedBy>
  <cp:revision>307</cp:revision>
  <dcterms:created xsi:type="dcterms:W3CDTF">2018-07-25T11:36:07Z</dcterms:created>
  <dcterms:modified xsi:type="dcterms:W3CDTF">2018-07-26T13:56:16Z</dcterms:modified>
</cp:coreProperties>
</file>