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0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8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6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6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530C-5BA0-4EA1-AD8D-5505D9332F2C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72EE-FF5C-4A09-8A32-7D30DD128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rBook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基于亲友关系</a:t>
            </a:r>
            <a:r>
              <a:rPr lang="zh-CN" altLang="en-US" dirty="0" smtClean="0"/>
              <a:t>的记账本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3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目标解决问题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亲兄弟不能明算账？</a:t>
            </a:r>
            <a:endParaRPr lang="en-US" altLang="zh-CN" dirty="0" smtClean="0"/>
          </a:p>
          <a:p>
            <a:r>
              <a:rPr lang="zh-CN" altLang="en-US" dirty="0" smtClean="0"/>
              <a:t>组团自由行归来却算不清账？</a:t>
            </a:r>
            <a:endParaRPr lang="en-US" altLang="zh-CN" dirty="0" smtClean="0"/>
          </a:p>
          <a:p>
            <a:r>
              <a:rPr lang="zh-CN" altLang="en-US" dirty="0" smtClean="0"/>
              <a:t>朋友借款后完全忘记却碍于尴尬不好意思开口要回？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简单介绍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rBook</a:t>
            </a:r>
            <a:r>
              <a:rPr lang="zh-CN" altLang="en-US" dirty="0"/>
              <a:t>是一个基于关系的记账工具</a:t>
            </a:r>
            <a:r>
              <a:rPr lang="en-US" altLang="zh-CN" dirty="0"/>
              <a:t>APP</a:t>
            </a:r>
            <a:r>
              <a:rPr lang="zh-CN" altLang="en-US" dirty="0"/>
              <a:t>，它提供了一对一关系</a:t>
            </a:r>
            <a:r>
              <a:rPr lang="zh-CN" altLang="en-US" dirty="0" smtClean="0"/>
              <a:t>记账以及</a:t>
            </a:r>
            <a:r>
              <a:rPr lang="zh-CN" altLang="en-US" dirty="0"/>
              <a:t>群组</a:t>
            </a:r>
            <a:r>
              <a:rPr lang="zh-CN" altLang="en-US" dirty="0" smtClean="0"/>
              <a:t>记账两大</a:t>
            </a:r>
            <a:r>
              <a:rPr lang="zh-CN" altLang="en-US" dirty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zh-CN" altLang="en-US" dirty="0"/>
              <a:t>一对一关系记账用于解决朋友之间大大小小资金往来不便于记录，不方便理清的问题，同时有系统自动的债务提醒免去朋友间开口讨钱的尴尬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群</a:t>
            </a:r>
            <a:r>
              <a:rPr lang="zh-CN" altLang="en-US" dirty="0"/>
              <a:t>组记账则针对于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人的小团体内部的资金往来提供记录、计算和提醒功能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6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一对一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帮助维护朋友之间的</a:t>
            </a:r>
            <a:r>
              <a:rPr lang="zh-CN" altLang="en-US" dirty="0"/>
              <a:t>资金往来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通过绑定配对关系来开启账目</a:t>
            </a:r>
            <a:endParaRPr lang="en-US" altLang="zh-CN" dirty="0" smtClean="0"/>
          </a:p>
          <a:p>
            <a:r>
              <a:rPr lang="zh-CN" altLang="en-US" dirty="0" smtClean="0"/>
              <a:t>关系双方共同维护的账本</a:t>
            </a:r>
            <a:endParaRPr lang="en-US" altLang="zh-CN" dirty="0" smtClean="0"/>
          </a:p>
          <a:p>
            <a:r>
              <a:rPr lang="zh-CN" altLang="en-US" dirty="0" smtClean="0"/>
              <a:t>账目内容包括数目、日期、说明备注</a:t>
            </a:r>
            <a:endParaRPr lang="en-US" altLang="zh-CN" dirty="0" smtClean="0"/>
          </a:p>
          <a:p>
            <a:r>
              <a:rPr lang="zh-CN" altLang="en-US" dirty="0" smtClean="0"/>
              <a:t>系统月初自动推送提醒，免去开口讨债的尴尬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request &amp; accept</a:t>
            </a:r>
            <a:r>
              <a:rPr lang="zh-CN" altLang="en-US" dirty="0" smtClean="0"/>
              <a:t>的方式新增账目</a:t>
            </a:r>
            <a:endParaRPr lang="en-US" altLang="zh-CN" dirty="0" smtClean="0"/>
          </a:p>
          <a:p>
            <a:r>
              <a:rPr lang="zh-CN" altLang="en-US" dirty="0" smtClean="0"/>
              <a:t>核算总账功能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9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群组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帮助群组内算清账目</a:t>
            </a:r>
            <a:endParaRPr lang="en-US" altLang="zh-CN" dirty="0" smtClean="0"/>
          </a:p>
          <a:p>
            <a:r>
              <a:rPr lang="zh-CN" altLang="en-US" dirty="0" smtClean="0"/>
              <a:t>通过独特的邀请码加入账目群组</a:t>
            </a:r>
            <a:endParaRPr lang="en-US" altLang="zh-CN" dirty="0" smtClean="0"/>
          </a:p>
          <a:p>
            <a:r>
              <a:rPr lang="zh-CN" altLang="en-US" dirty="0" smtClean="0"/>
              <a:t>群内账目结清后群组关闭</a:t>
            </a:r>
            <a:endParaRPr lang="en-US" altLang="zh-CN" dirty="0" smtClean="0"/>
          </a:p>
          <a:p>
            <a:r>
              <a:rPr lang="zh-CN" altLang="en-US" dirty="0" smtClean="0"/>
              <a:t>所有垫付人可以发起账目至群组总账</a:t>
            </a:r>
            <a:endParaRPr lang="en-US" altLang="zh-CN" dirty="0" smtClean="0"/>
          </a:p>
          <a:p>
            <a:r>
              <a:rPr lang="zh-CN" altLang="en-US" dirty="0" smtClean="0"/>
              <a:t>确认总账后系统自动计算每个成员最终应如何支付账目，且群组内账目不再可更改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人结清账目时发起结清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</a:t>
            </a:r>
            <a:r>
              <a:rPr lang="zh-CN" altLang="en-US" dirty="0"/>
              <a:t>收款</a:t>
            </a:r>
            <a:r>
              <a:rPr lang="zh-CN" altLang="en-US" dirty="0" smtClean="0"/>
              <a:t>人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来完成账目</a:t>
            </a:r>
            <a:endParaRPr lang="en-US" altLang="zh-CN" dirty="0" smtClean="0"/>
          </a:p>
          <a:p>
            <a:r>
              <a:rPr lang="zh-CN" altLang="en-US" dirty="0"/>
              <a:t>未</a:t>
            </a:r>
            <a:r>
              <a:rPr lang="zh-CN" altLang="en-US" dirty="0" smtClean="0"/>
              <a:t>结算账目系统自动推送提醒，免去垫付人讨债的尴尬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0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9" y="-194713"/>
            <a:ext cx="7664333" cy="71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268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rBook</vt:lpstr>
      <vt:lpstr>目标解决问题</vt:lpstr>
      <vt:lpstr>简单介绍</vt:lpstr>
      <vt:lpstr>一对一</vt:lpstr>
      <vt:lpstr>群组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rBook</dc:title>
  <dc:creator>Yu Yang</dc:creator>
  <cp:lastModifiedBy>Yu Yang</cp:lastModifiedBy>
  <cp:revision>71</cp:revision>
  <dcterms:created xsi:type="dcterms:W3CDTF">2018-11-23T11:11:46Z</dcterms:created>
  <dcterms:modified xsi:type="dcterms:W3CDTF">2018-12-07T11:36:56Z</dcterms:modified>
</cp:coreProperties>
</file>