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440" r:id="rId2"/>
    <p:sldId id="577" r:id="rId3"/>
    <p:sldId id="578" r:id="rId4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5" autoAdjust="0"/>
    <p:restoredTop sz="94660"/>
  </p:normalViewPr>
  <p:slideViewPr>
    <p:cSldViewPr snapToGrid="0">
      <p:cViewPr varScale="1">
        <p:scale>
          <a:sx n="90" d="100"/>
          <a:sy n="90" d="100"/>
        </p:scale>
        <p:origin x="87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25B71-03B9-4F2E-8002-FAA5F7C59FD1}" type="datetimeFigureOut">
              <a:rPr lang="nl-NL" smtClean="0"/>
              <a:t>30-3-2025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7E854-951B-4257-BF63-EAFBFE0DA03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36282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25B71-03B9-4F2E-8002-FAA5F7C59FD1}" type="datetimeFigureOut">
              <a:rPr lang="nl-NL" smtClean="0"/>
              <a:t>30-3-2025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7E854-951B-4257-BF63-EAFBFE0DA03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96809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25B71-03B9-4F2E-8002-FAA5F7C59FD1}" type="datetimeFigureOut">
              <a:rPr lang="nl-NL" smtClean="0"/>
              <a:t>30-3-2025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7E854-951B-4257-BF63-EAFBFE0DA03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66338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25B71-03B9-4F2E-8002-FAA5F7C59FD1}" type="datetimeFigureOut">
              <a:rPr lang="nl-NL" smtClean="0"/>
              <a:t>30-3-2025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7E854-951B-4257-BF63-EAFBFE0DA03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96607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25B71-03B9-4F2E-8002-FAA5F7C59FD1}" type="datetimeFigureOut">
              <a:rPr lang="nl-NL" smtClean="0"/>
              <a:t>30-3-2025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7E854-951B-4257-BF63-EAFBFE0DA03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60260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25B71-03B9-4F2E-8002-FAA5F7C59FD1}" type="datetimeFigureOut">
              <a:rPr lang="nl-NL" smtClean="0"/>
              <a:t>30-3-2025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7E854-951B-4257-BF63-EAFBFE0DA03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43503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25B71-03B9-4F2E-8002-FAA5F7C59FD1}" type="datetimeFigureOut">
              <a:rPr lang="nl-NL" smtClean="0"/>
              <a:t>30-3-2025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7E854-951B-4257-BF63-EAFBFE0DA03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66543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25B71-03B9-4F2E-8002-FAA5F7C59FD1}" type="datetimeFigureOut">
              <a:rPr lang="nl-NL" smtClean="0"/>
              <a:t>30-3-2025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7E854-951B-4257-BF63-EAFBFE0DA03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93717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25B71-03B9-4F2E-8002-FAA5F7C59FD1}" type="datetimeFigureOut">
              <a:rPr lang="nl-NL" smtClean="0"/>
              <a:t>30-3-2025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7E854-951B-4257-BF63-EAFBFE0DA03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15870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25B71-03B9-4F2E-8002-FAA5F7C59FD1}" type="datetimeFigureOut">
              <a:rPr lang="nl-NL" smtClean="0"/>
              <a:t>30-3-2025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7E854-951B-4257-BF63-EAFBFE0DA03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02946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25B71-03B9-4F2E-8002-FAA5F7C59FD1}" type="datetimeFigureOut">
              <a:rPr lang="nl-NL" smtClean="0"/>
              <a:t>30-3-2025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7E854-951B-4257-BF63-EAFBFE0DA03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44988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25B71-03B9-4F2E-8002-FAA5F7C59FD1}" type="datetimeFigureOut">
              <a:rPr lang="nl-NL" smtClean="0"/>
              <a:t>30-3-2025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7E854-951B-4257-BF63-EAFBFE0DA03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26269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ven.degroeve@ugent.b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sdgroeve.github.io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sven.degroeve@ugent.b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sdgroeve.github.io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ompetitions/splice-site-prediction-contes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kaggle.com/t/e3d467bfa7db464199bcbccccced8433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4428057-70B0-6B1E-C4DC-36165D580C82}"/>
              </a:ext>
            </a:extLst>
          </p:cNvPr>
          <p:cNvSpPr txBox="1"/>
          <p:nvPr/>
        </p:nvSpPr>
        <p:spPr>
          <a:xfrm>
            <a:off x="241301" y="129804"/>
            <a:ext cx="1174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Lato" panose="020B0604020202020204" pitchFamily="34" charset="0"/>
                <a:cs typeface="Helvetica" panose="020B0604020202020204" pitchFamily="34" charset="0"/>
              </a:rPr>
              <a:t>About me</a:t>
            </a: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Lato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AEF347-FC85-2B2F-9F1E-82B2071FC194}"/>
              </a:ext>
            </a:extLst>
          </p:cNvPr>
          <p:cNvSpPr txBox="1"/>
          <p:nvPr/>
        </p:nvSpPr>
        <p:spPr>
          <a:xfrm>
            <a:off x="66907" y="6550223"/>
            <a:ext cx="120590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Machine Learning Methods for Biomedical Data (D012554)</a:t>
            </a:r>
            <a:r>
              <a:rPr kumimoji="0" lang="nl-BE" sz="12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LID4096" sz="12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3C645B-28EB-BD3E-0963-DD963632EA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41" y="6286237"/>
            <a:ext cx="549743" cy="527971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5478846-33A6-DDE6-EBD4-FC27BB99B62B}"/>
              </a:ext>
            </a:extLst>
          </p:cNvPr>
          <p:cNvCxnSpPr>
            <a:cxnSpLocks/>
          </p:cNvCxnSpPr>
          <p:nvPr/>
        </p:nvCxnSpPr>
        <p:spPr>
          <a:xfrm flipV="1">
            <a:off x="599056" y="6544646"/>
            <a:ext cx="11405231" cy="1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E38DD32-D3CC-C421-D959-1F31D5AEF7A7}"/>
              </a:ext>
            </a:extLst>
          </p:cNvPr>
          <p:cNvSpPr txBox="1"/>
          <p:nvPr/>
        </p:nvSpPr>
        <p:spPr>
          <a:xfrm>
            <a:off x="241301" y="1075426"/>
            <a:ext cx="11162820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Associate prof. dr. Sven Degroeve (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sven.degroeve@ugent.be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), Staff Scientist at </a:t>
            </a:r>
            <a:r>
              <a:rPr kumimoji="0" lang="en-GB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CompOmics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VIB-CMB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Master in Information Technology (1999)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Title of thesis: “Classification of skin lesions with neural networks”</a:t>
            </a:r>
            <a:endParaRPr kumimoji="0" lang="en-GB" sz="18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PhD in Computer Science (2004)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Title of thesis: “Design and evaluation of a linear classification strategy for gene structural element recognition”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Member of the 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study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programme and the IT committee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4"/>
              </a:rPr>
              <a:t>https://sdgroeve.github.io/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32805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071B90-FB3F-3813-1703-2D8355E661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B83F490-E53A-17FC-436A-CCAA1258F47C}"/>
              </a:ext>
            </a:extLst>
          </p:cNvPr>
          <p:cNvSpPr txBox="1"/>
          <p:nvPr/>
        </p:nvSpPr>
        <p:spPr>
          <a:xfrm>
            <a:off x="241301" y="129804"/>
            <a:ext cx="1174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Lato" panose="020B0604020202020204" pitchFamily="34" charset="0"/>
                <a:cs typeface="Helvetica" panose="020B0604020202020204" pitchFamily="34" charset="0"/>
              </a:rPr>
              <a:t>About me</a:t>
            </a: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Lato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BB4685-0BD1-C80D-F9B1-8C4AE249E8E9}"/>
              </a:ext>
            </a:extLst>
          </p:cNvPr>
          <p:cNvSpPr txBox="1"/>
          <p:nvPr/>
        </p:nvSpPr>
        <p:spPr>
          <a:xfrm>
            <a:off x="66907" y="6550223"/>
            <a:ext cx="120590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Machine Learning Methods for Biomedical Data (D012554)</a:t>
            </a:r>
            <a:r>
              <a:rPr kumimoji="0" lang="nl-BE" sz="12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LID4096" sz="12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DDA6AB-09C0-3079-AA69-902EBCECF2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41" y="6286237"/>
            <a:ext cx="549743" cy="527971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14D9251-5B83-282B-2693-6BF442325654}"/>
              </a:ext>
            </a:extLst>
          </p:cNvPr>
          <p:cNvCxnSpPr>
            <a:cxnSpLocks/>
          </p:cNvCxnSpPr>
          <p:nvPr/>
        </p:nvCxnSpPr>
        <p:spPr>
          <a:xfrm flipV="1">
            <a:off x="599056" y="6544646"/>
            <a:ext cx="11405231" cy="1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CF4A492-B611-4ECC-390C-D714D72C64D8}"/>
              </a:ext>
            </a:extLst>
          </p:cNvPr>
          <p:cNvSpPr txBox="1"/>
          <p:nvPr/>
        </p:nvSpPr>
        <p:spPr>
          <a:xfrm>
            <a:off x="241301" y="1075426"/>
            <a:ext cx="11162820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Associate prof. dr. Sven Degroeve (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sven.degroeve@ugent.be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), Staff Scientist at </a:t>
            </a:r>
            <a:r>
              <a:rPr kumimoji="0" lang="en-GB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CompOmics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VIB-CMB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Master in Information Technology (1999)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Title of thesis: “Classification of skin lesions with neural networks”</a:t>
            </a:r>
            <a:endParaRPr kumimoji="0" lang="en-GB" sz="18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PhD in Computer Science (2004)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Title of thesis: “Design and evaluation of a linear classification strategy for gene structural element recognition”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Member of the 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study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programme and the IT committee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4"/>
              </a:rPr>
              <a:t>https://sdgroeve.github.io/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76418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E92039-CD62-57F2-00CB-18F37DAF0E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68B88FD-25F7-FDB5-FDFD-F718E4BE1985}"/>
              </a:ext>
            </a:extLst>
          </p:cNvPr>
          <p:cNvSpPr txBox="1"/>
          <p:nvPr/>
        </p:nvSpPr>
        <p:spPr>
          <a:xfrm>
            <a:off x="241301" y="129804"/>
            <a:ext cx="1174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Lato" panose="020B0604020202020204" pitchFamily="34" charset="0"/>
                <a:cs typeface="Helvetica" panose="020B0604020202020204" pitchFamily="34" charset="0"/>
              </a:rPr>
              <a:t>About the course</a:t>
            </a: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Lato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B82F5C-AF8F-08B3-56BA-56475C9BE4F7}"/>
              </a:ext>
            </a:extLst>
          </p:cNvPr>
          <p:cNvSpPr txBox="1"/>
          <p:nvPr/>
        </p:nvSpPr>
        <p:spPr>
          <a:xfrm>
            <a:off x="66907" y="6550223"/>
            <a:ext cx="120590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Machine Learning Methods for Biomedical Data (D012554)</a:t>
            </a:r>
            <a:r>
              <a:rPr kumimoji="0" lang="nl-BE" sz="12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LID4096" sz="12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5D8998-A341-0919-4A42-AE8AB61C49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41" y="6286237"/>
            <a:ext cx="549743" cy="527971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E08D220-352E-9543-E8FB-43149A10FE0A}"/>
              </a:ext>
            </a:extLst>
          </p:cNvPr>
          <p:cNvCxnSpPr>
            <a:cxnSpLocks/>
          </p:cNvCxnSpPr>
          <p:nvPr/>
        </p:nvCxnSpPr>
        <p:spPr>
          <a:xfrm flipV="1">
            <a:off x="599056" y="6544646"/>
            <a:ext cx="11405231" cy="1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72DD705-DF11-BA62-D718-FFA78173416E}"/>
              </a:ext>
            </a:extLst>
          </p:cNvPr>
          <p:cNvSpPr txBox="1"/>
          <p:nvPr/>
        </p:nvSpPr>
        <p:spPr>
          <a:xfrm>
            <a:off x="241301" y="1075426"/>
            <a:ext cx="11162820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Full calendar on </a:t>
            </a:r>
            <a:r>
              <a:rPr kumimoji="0" lang="en-GB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Ufora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2/4 and 3/4 practicum in the afternoon: assignment 1 part 1 (due 3/4)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https://www.kaggle.com/competitions/splice-site-prediction-contest</a:t>
            </a:r>
            <a:endParaRPr kumimoji="0" lang="en-GB" sz="20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Link to join: </a:t>
            </a:r>
            <a:r>
              <a:rPr kumimoji="0" lang="en-GB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4"/>
              </a:rPr>
              <a:t>https://www.kaggle.com/t/e3d467bfa7db464199bcbccccced8433</a:t>
            </a:r>
            <a:endParaRPr kumimoji="0" lang="en-GB" sz="20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6/5 assignment 1 part 2 due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16/5 assignment 2 due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Microteaching: 16/5 full day presentations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7/5 and 8/5 major internship systems biology project (due 16/5)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7856501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281</Words>
  <Application>Microsoft Office PowerPoint</Application>
  <PresentationFormat>Widescreen</PresentationFormat>
  <Paragraphs>51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1_Office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Sven Degroeve</dc:creator>
  <cp:lastModifiedBy>Sven Degroeve</cp:lastModifiedBy>
  <cp:revision>1</cp:revision>
  <dcterms:created xsi:type="dcterms:W3CDTF">2025-03-30T12:05:49Z</dcterms:created>
  <dcterms:modified xsi:type="dcterms:W3CDTF">2025-03-30T12:06:44Z</dcterms:modified>
</cp:coreProperties>
</file>