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5"/>
  </p:notesMasterIdLst>
  <p:sldIdLst>
    <p:sldId id="256" r:id="rId5"/>
    <p:sldId id="261" r:id="rId6"/>
    <p:sldId id="265" r:id="rId7"/>
    <p:sldId id="266" r:id="rId8"/>
    <p:sldId id="267" r:id="rId9"/>
    <p:sldId id="268" r:id="rId10"/>
    <p:sldId id="287" r:id="rId11"/>
    <p:sldId id="270" r:id="rId12"/>
    <p:sldId id="271" r:id="rId13"/>
    <p:sldId id="272" r:id="rId14"/>
    <p:sldId id="275" r:id="rId15"/>
    <p:sldId id="288" r:id="rId16"/>
    <p:sldId id="277" r:id="rId17"/>
    <p:sldId id="278" r:id="rId18"/>
    <p:sldId id="279" r:id="rId19"/>
    <p:sldId id="289" r:id="rId20"/>
    <p:sldId id="281" r:id="rId21"/>
    <p:sldId id="282" r:id="rId22"/>
    <p:sldId id="283" r:id="rId23"/>
    <p:sldId id="286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8010A3-7915-4D22-9972-8A3F156A712A}">
  <a:tblStyle styleId="{E58010A3-7915-4D22-9972-8A3F156A71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4" y="8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cceb7823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cceb7823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cceb7823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cceb7823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df73986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df73986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830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df739862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df739862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ceb782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cceb782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cceb782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cceb782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df73986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df73986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06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cceb7823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cceb7823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cceb7823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cceb7823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ceb7823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ceb7823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df73986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df73986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cceb7823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cceb7823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f73986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df73986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df739862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df739862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df739862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df739862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df739862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df739862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df73986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df73986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351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cceb7823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cceb7823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cceb7823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cceb7823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A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Day 07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It’s generally used as a way of grouping parts of a page together that have similar functionality.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&lt;aside&gt;</a:t>
            </a:r>
            <a:endParaRPr sz="6000"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82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&lt;aside&gt;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contains additional content that isn’t </a:t>
            </a:r>
            <a:r>
              <a:rPr lang="en-GB" sz="3600" i="1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absolutely necessary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for understanding or enjoying everything else.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could be glossary entries,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author’s biography, a list of related links, and so forth.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Note: an &lt;aside&gt; with a &lt;nav&gt; inside of it is how we usually markup a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sidebar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&lt;article&gt;</a:t>
            </a:r>
            <a:endParaRPr sz="6000"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62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&lt;article&gt;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contains something that would make sense on its own (i.e. without the rest of the page).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great example is a single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blog post, or a news story.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 can have other sectioning elements within an article —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or, depending upon the context, articles within other sectioning elements!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&lt;nav&gt;</a:t>
            </a:r>
            <a:endParaRPr sz="6000"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898" y="0"/>
            <a:ext cx="61722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&lt;nav&gt;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wraps elements that have navigation functionality. 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is how you would markup a navigation bar or menu*.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* This is usually an unordered list of links!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So, in which major sectioning element does our &lt;nav&gt; belong?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25"/>
          <p:cNvGraphicFramePr/>
          <p:nvPr/>
        </p:nvGraphicFramePr>
        <p:xfrm>
          <a:off x="952500" y="1611675"/>
          <a:ext cx="7239000" cy="1920150"/>
        </p:xfrm>
        <a:graphic>
          <a:graphicData uri="http://schemas.openxmlformats.org/drawingml/2006/table">
            <a:tbl>
              <a:tblPr>
                <a:noFill/>
                <a:tableStyleId>{E58010A3-7915-4D22-9972-8A3F156A712A}</a:tableStyleId>
              </a:tblPr>
              <a:tblGrid>
                <a:gridCol w="214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&lt;header&gt;</a:t>
                      </a:r>
                      <a:endParaRPr sz="3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ED556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Avenir"/>
                          <a:ea typeface="Avenir"/>
                          <a:cs typeface="Avenir"/>
                          <a:sym typeface="Avenir"/>
                        </a:rPr>
                        <a:t>main navigation</a:t>
                      </a:r>
                      <a:endParaRPr sz="24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&lt;main&gt;</a:t>
                      </a:r>
                      <a:endParaRPr sz="3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ED556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sidebar links, ‘other articles like this’</a:t>
                      </a:r>
                      <a:endParaRPr sz="24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&lt;footer&gt;</a:t>
                      </a:r>
                      <a:endParaRPr sz="3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ED556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secondary or extended navigation</a:t>
                      </a:r>
                      <a:endParaRPr sz="24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7" name="Google Shape;117;p25"/>
          <p:cNvSpPr txBox="1"/>
          <p:nvPr/>
        </p:nvSpPr>
        <p:spPr>
          <a:xfrm>
            <a:off x="952400" y="1198475"/>
            <a:ext cx="21465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If the &lt;nav&gt; is in …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&lt;section&gt;</a:t>
            </a:r>
            <a:endParaRPr sz="6000"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34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&lt;section&gt;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a generic way of grouping similar content together.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Every &lt;section&gt; should begin with a heading, followed by some sort thematic content.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28E39A-B646-450C-979F-F43B38A663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6F214D-9DF4-4D5D-8B5E-2CAC02B376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dbc66-9f84-4f9f-9703-360ecb3635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DB00DF-9DD5-4DAE-AB97-09EF6F060AF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On-screen Show (16:9)</PresentationFormat>
  <Paragraphs>34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</vt:lpstr>
      <vt:lpstr>Consolas</vt:lpstr>
      <vt:lpstr>Simple Light</vt:lpstr>
      <vt:lpstr>COMP 1017</vt:lpstr>
      <vt:lpstr>&lt;nav&gt;</vt:lpstr>
      <vt:lpstr>PowerPoint Presentation</vt:lpstr>
      <vt:lpstr>PowerPoint Presentation</vt:lpstr>
      <vt:lpstr>PowerPoint Presentation</vt:lpstr>
      <vt:lpstr>PowerPoint Presentation</vt:lpstr>
      <vt:lpstr>&lt;section&gt;</vt:lpstr>
      <vt:lpstr>PowerPoint Presentation</vt:lpstr>
      <vt:lpstr>PowerPoint Presentation</vt:lpstr>
      <vt:lpstr>PowerPoint Presentation</vt:lpstr>
      <vt:lpstr>PowerPoint Presentation</vt:lpstr>
      <vt:lpstr>&lt;aside&gt;</vt:lpstr>
      <vt:lpstr>PowerPoint Presentation</vt:lpstr>
      <vt:lpstr>PowerPoint Presentation</vt:lpstr>
      <vt:lpstr>PowerPoint Presentation</vt:lpstr>
      <vt:lpstr>&lt;article&gt;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1017</dc:title>
  <cp:lastModifiedBy>Robbin Law</cp:lastModifiedBy>
  <cp:revision>1</cp:revision>
  <dcterms:modified xsi:type="dcterms:W3CDTF">2021-09-08T22:58:09Z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