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50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99c402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99c402d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99c402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99c402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99c402d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99c402d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99c402d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99c402d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99c402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99c402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99c402d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99c402d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99c402d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99c402d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99c402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99c402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99c402d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99c402d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99c402d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99c402d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9a3be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59a3be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99c402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99c402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99c402d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99c402d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99c402d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99c402d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99c402d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99c402d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99c402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99c402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99c402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99c402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99c402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99c402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99c402d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99c402d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99c402d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99c402d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99c402d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99c402d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39fbc16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039fbc16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99c402d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99c402d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99c402d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99c402d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99c402d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99c402d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99c402d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99c402d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99c402d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99c402d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99c402d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99c402d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499c402d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499c402d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99c402d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499c402d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99c402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499c402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99c402d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99c402d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39fbc1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39fbc1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99c402d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499c402d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99c402d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99c402d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499c402d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499c402d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99c402d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499c402d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99c402d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99c402d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499c402d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499c402d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39fbc16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39fbc16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99c40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99c40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99c402d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99c402d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39fbc16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39fbc16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do these rules look like?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03600" y="2267338"/>
            <a:ext cx="73368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4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4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4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4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4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4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48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4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4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" name="Google Shape;123;p26"/>
          <p:cNvCxnSpPr/>
          <p:nvPr/>
        </p:nvCxnSpPr>
        <p:spPr>
          <a:xfrm>
            <a:off x="4041975" y="1918163"/>
            <a:ext cx="0" cy="80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26"/>
          <p:cNvCxnSpPr/>
          <p:nvPr/>
        </p:nvCxnSpPr>
        <p:spPr>
          <a:xfrm>
            <a:off x="5946975" y="1918163"/>
            <a:ext cx="0" cy="80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26"/>
          <p:cNvCxnSpPr/>
          <p:nvPr/>
        </p:nvCxnSpPr>
        <p:spPr>
          <a:xfrm>
            <a:off x="1908375" y="1918163"/>
            <a:ext cx="0" cy="80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921970" y="1251063"/>
            <a:ext cx="1987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selector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3055570" y="1251063"/>
            <a:ext cx="1987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property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4960570" y="1251063"/>
            <a:ext cx="1987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selector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HTML element that you want to style.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property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type of style you want to change.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what you want to set that property to.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declaration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property and a value pair.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have multiple declarations in one rule.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1122900" y="1160850"/>
            <a:ext cx="7529264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4800" dirty="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4800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4800" dirty="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800" dirty="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4800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4800" dirty="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800" dirty="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800" dirty="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Syntax</a:t>
            </a:r>
            <a:endParaRPr sz="6000"/>
          </a:p>
        </p:txBody>
      </p:sp>
      <p:sp>
        <p:nvSpPr>
          <p:cNvPr id="164" name="Google Shape;16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Okay, so what about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syntax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is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CSS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Just like HTML elements need to be inside &lt; angle brackets &gt;,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CSS declarations need to be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inside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{ curly braces }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Properties and values must be separated by a colon (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).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declarations must end with a semicolon (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).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do not end your declarations with a semicolon, it would be like not closing an HTML tag.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: this is one (1) bad.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Including CSS</a:t>
            </a:r>
            <a:endParaRPr sz="6000"/>
          </a:p>
        </p:txBody>
      </p:sp>
      <p:sp>
        <p:nvSpPr>
          <p:cNvPr id="195" name="Google Shape;19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 do we include CSS in our website?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three ways: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linking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embedding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inline styles*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don’t actually do this.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Linking to CSS</a:t>
            </a:r>
            <a:endParaRPr sz="6000"/>
          </a:p>
        </p:txBody>
      </p:sp>
      <p:sp>
        <p:nvSpPr>
          <p:cNvPr id="211" name="Google Shape;211;p4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Linking to a CSS file* is best practice.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AKA an </a:t>
            </a:r>
            <a:r>
              <a:rPr lang="en-GB" sz="24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external stylesheet</a:t>
            </a:r>
            <a:endParaRPr sz="24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do it, use the following tag in your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n-GB" sz="22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2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GB" sz="22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2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-GB" sz="22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2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2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2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lang="en-GB" sz="22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CSS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or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Cascading Style Sheets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tells your browser how everything should look.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should look something like the following …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238950" y="130950"/>
            <a:ext cx="8666100" cy="48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DOCTYPE </a:t>
            </a:r>
            <a:r>
              <a:rPr lang="en-GB" sz="24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&gt;My test page&lt;/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&lt;!-- CSS style sheet --&gt;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"stylesheet" </a:t>
            </a:r>
            <a:r>
              <a:rPr lang="en-GB" sz="24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"text/css" </a:t>
            </a:r>
            <a:r>
              <a:rPr lang="en-GB" sz="24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&lt;!-- End of CSS files →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Embedding CSS</a:t>
            </a:r>
            <a:endParaRPr sz="6000"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Alright, so that’s how you link to an external stylesheet.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about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embedding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Using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special tag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you can totally write CSS in your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/>
        </p:nvSpPr>
        <p:spPr>
          <a:xfrm>
            <a:off x="2737800" y="988950"/>
            <a:ext cx="36684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Altogether, this would make your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look something like …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/>
          <p:nvPr/>
        </p:nvSpPr>
        <p:spPr>
          <a:xfrm>
            <a:off x="2351550" y="442050"/>
            <a:ext cx="4440900" cy="4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DOCTYPE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&gt;My test page&lt;/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Inline Styles</a:t>
            </a:r>
            <a:endParaRPr sz="6000"/>
          </a:p>
        </p:txBody>
      </p:sp>
      <p:sp>
        <p:nvSpPr>
          <p:cNvPr id="273" name="Google Shape;273;p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Recommended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want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validation errors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Because this is how you get validation errors!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a set of rules, which you write, for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presenting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HTML elements.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"color:red;"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&gt;Don’t do this.&lt;/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reason that we don’t do this anymore is that it’s really hard to edit everything line-by-line.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your website won’t be maintainable.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The Cascade</a:t>
            </a:r>
            <a:endParaRPr sz="6000"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victor is always the last rule standing.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figured out what ‘stylesheets’ means; what about ‘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cascading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’?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if you have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multiple styles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applied to an element,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last rule applied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win.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HTML was never designed for formatting, CSS can: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lay out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content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style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content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best part is that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one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stylesheet can control the look of all of the pages in your website.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can save you a lot of work and go a long way towards making your site look and feel consistent.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CSS Rules</a:t>
            </a:r>
            <a:endParaRPr sz="6000"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a stylesheet has a bunch of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rules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that tell a browser how to present your HTML.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0213E5-6594-4F71-B1E0-5803ADFF1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A92FB0-6FB5-458B-9690-095371F978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B968AD-A684-44DA-A037-4A6E3F1D4A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679</Words>
  <Application>Microsoft Office PowerPoint</Application>
  <PresentationFormat>On-screen Show (16:9)</PresentationFormat>
  <Paragraphs>81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Including CSS</vt:lpstr>
      <vt:lpstr>PowerPoint Presentation</vt:lpstr>
      <vt:lpstr>PowerPoint Presentation</vt:lpstr>
      <vt:lpstr>Linking to CSS</vt:lpstr>
      <vt:lpstr>PowerPoint Presentation</vt:lpstr>
      <vt:lpstr>PowerPoint Presentation</vt:lpstr>
      <vt:lpstr>PowerPoint Presentation</vt:lpstr>
      <vt:lpstr>PowerPoint Presentation</vt:lpstr>
      <vt:lpstr>Embedding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Inline Styles</vt:lpstr>
      <vt:lpstr>PowerPoint Presentation</vt:lpstr>
      <vt:lpstr>PowerPoint Presentation</vt:lpstr>
      <vt:lpstr>PowerPoint Presentation</vt:lpstr>
      <vt:lpstr>PowerPoint Presentation</vt:lpstr>
      <vt:lpstr>The Cascade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3</cp:revision>
  <dcterms:modified xsi:type="dcterms:W3CDTF">2021-09-19T22:37:30Z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