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8"/>
  </p:notesMasterIdLst>
  <p:sldIdLst>
    <p:sldId id="256" r:id="rId5"/>
    <p:sldId id="267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2b22db7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22b22db7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2b22db7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22b22db7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2b22db7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2b22db7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22b22db7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22b22db7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22b22db7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22b22db7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2b22db7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2b22db7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2b22db7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2b22db7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2b22db7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2b22db7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2b22db7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22b22db7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22b22db7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22b22db7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9292945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9292945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22b22db7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22b22db7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2b22db7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22b22db7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2b22db7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2b22db7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22b22db7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22b22db7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2b22db7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2b22db7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2b22db7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22b22db7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22b22db7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22b22db7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22b22db7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22b22db7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2b22db7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2b22db7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22b22db7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22b22db7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2a5691e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2a5691e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22b22db7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22b22db7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22b22db7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22b22db7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22b22db7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22b22db7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22a5691e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22a5691e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2b22db7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2b22db7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2b22db7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2b22db7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2b22db7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22b22db7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2b22db7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2b22db7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2b22db7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2b22db7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22b22db7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22b22db7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kamleshshrestha.com.np/css-box-model/" TargetMode="External"/><Relationship Id="rId7" Type="http://schemas.openxmlformats.org/officeDocument/2006/relationships/hyperlink" Target="https://codepen.io/carolineartz/full/ogVXZ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en-US/docs/Learn/CSS/Introduction_to_CSS/Box_model" TargetMode="External"/><Relationship Id="rId5" Type="http://schemas.openxmlformats.org/officeDocument/2006/relationships/hyperlink" Target="https://hackernoon.com/css-box-model-45ecf4ac219e" TargetMode="External"/><Relationship Id="rId4" Type="http://schemas.openxmlformats.org/officeDocument/2006/relationships/hyperlink" Target="https://torquemag.io/2018/06/css-box-mode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Day 12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Margins can be controlled by: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Char char="➔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top (margin-top)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Char char="➔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right (margin-right)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Char char="➔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bottom (margin-bottom)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Char char="➔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left (margin-left)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… or, you can just control all sides with a single property.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/>
        </p:nvSpPr>
        <p:spPr>
          <a:xfrm>
            <a:off x="1866300" y="656400"/>
            <a:ext cx="5411400" cy="3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10px; 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 The order is top, right, bottom, left.</a:t>
            </a:r>
            <a:br>
              <a:rPr lang="en-GB" sz="2400">
                <a:solidFill>
                  <a:srgbClr val="039BE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10px; 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 The order is top-bottom, right-left.</a:t>
            </a:r>
            <a:br>
              <a:rPr lang="en-GB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15px; 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 The order is top, right-left, bottom.</a:t>
            </a:r>
            <a:br>
              <a:rPr lang="en-GB" sz="2400">
                <a:solidFill>
                  <a:srgbClr val="039BE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30px;</a:t>
            </a:r>
            <a:endParaRPr sz="2400">
              <a:solidFill>
                <a:srgbClr val="00517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 All margins will be 30px.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Border</a:t>
            </a:r>
            <a:endParaRPr sz="6000"/>
          </a:p>
        </p:txBody>
      </p:sp>
      <p:sp>
        <p:nvSpPr>
          <p:cNvPr id="178" name="Google Shape;178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Space Around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border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the line between margin and padding.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By default, the border has 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width of zero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but we can make it thicker.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also control the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style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(pattern) and its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colour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(color).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longhand declarations look something like this …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/>
        </p:nvSpPr>
        <p:spPr>
          <a:xfrm>
            <a:off x="737850" y="1292250"/>
            <a:ext cx="7668300" cy="25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en-GB" sz="18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none</a:t>
            </a:r>
            <a:r>
              <a:rPr lang="en-GB" sz="18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en-GB" sz="18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dotted</a:t>
            </a:r>
            <a:r>
              <a:rPr lang="en-GB" sz="18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dashed</a:t>
            </a:r>
            <a:r>
              <a:rPr lang="en-GB" sz="18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 sz="18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F06292"/>
                </a:solidFill>
                <a:latin typeface="Consolas"/>
                <a:ea typeface="Consolas"/>
                <a:cs typeface="Consolas"/>
                <a:sym typeface="Consolas"/>
              </a:rPr>
              <a:t>/* etc. */</a:t>
            </a:r>
            <a:endParaRPr sz="1800">
              <a:solidFill>
                <a:srgbClr val="F0629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border-width</a:t>
            </a:r>
            <a:r>
              <a:rPr lang="en-GB" sz="18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thin</a:t>
            </a:r>
            <a:r>
              <a:rPr lang="en-GB" sz="18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medium</a:t>
            </a:r>
            <a:r>
              <a:rPr lang="en-GB" sz="18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thick</a:t>
            </a:r>
            <a:r>
              <a:rPr lang="en-GB" sz="18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|1px;</a:t>
            </a:r>
            <a:b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border-color</a:t>
            </a:r>
            <a:r>
              <a:rPr lang="en-GB" sz="18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en-GB" sz="18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|#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E51400</a:t>
            </a:r>
            <a:r>
              <a:rPr lang="en-GB" sz="18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rgb</a:t>
            </a:r>
            <a:r>
              <a:rPr lang="en-GB" sz="18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(229,20,0)|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rgba</a:t>
            </a:r>
            <a:r>
              <a:rPr lang="en-GB" sz="18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(229,20,0,100);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we can simplify it.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The Box Model</a:t>
            </a:r>
            <a:endParaRPr sz="6000"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/>
          <p:nvPr/>
        </p:nvSpPr>
        <p:spPr>
          <a:xfrm>
            <a:off x="737850" y="1292250"/>
            <a:ext cx="7668300" cy="25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1px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solid red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4DD0E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As with margins, you can also target each side of the border.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Padding</a:t>
            </a:r>
            <a:endParaRPr sz="6000"/>
          </a:p>
        </p:txBody>
      </p:sp>
      <p:sp>
        <p:nvSpPr>
          <p:cNvPr id="224" name="Google Shape;224;p4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Space Within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Padding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the space around the element, inside of the border.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Think of it as like packing peanuts inside a box, protecting your content.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Padding behaves in a very similar way to margins.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Padding can be controlled by: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Char char="➔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top (padding-top)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Char char="➔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right (padding-right)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Char char="➔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bottom (padding-bottom)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Char char="➔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left (padding-left)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… or, you can just control all sides with a single property.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2"/>
          <p:cNvSpPr txBox="1"/>
          <p:nvPr/>
        </p:nvSpPr>
        <p:spPr>
          <a:xfrm>
            <a:off x="1866300" y="656400"/>
            <a:ext cx="5411400" cy="3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10px; 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 The order is top, right, bottom, left.</a:t>
            </a:r>
            <a:br>
              <a:rPr lang="en-GB" sz="2400">
                <a:solidFill>
                  <a:srgbClr val="039BE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10px; 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 The order is top-bottom, right-left.</a:t>
            </a:r>
            <a:br>
              <a:rPr lang="en-GB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15px; 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 The order is top, right-left, bottom.</a:t>
            </a:r>
            <a:br>
              <a:rPr lang="en-GB" sz="2400">
                <a:solidFill>
                  <a:srgbClr val="039BE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30px;</a:t>
            </a:r>
            <a:endParaRPr sz="2400">
              <a:solidFill>
                <a:srgbClr val="00517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 All padding will be 30px.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Widths &amp; Heights</a:t>
            </a:r>
            <a:endParaRPr sz="6000"/>
          </a:p>
        </p:txBody>
      </p:sp>
      <p:sp>
        <p:nvSpPr>
          <p:cNvPr id="260" name="Google Shape;260;p5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Every single element on a web page is rendered as 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box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When it comes to element </a:t>
            </a:r>
            <a:r>
              <a:rPr lang="en-GB" sz="3600">
                <a:solidFill>
                  <a:srgbClr val="F06292"/>
                </a:solidFill>
                <a:latin typeface="Avenir"/>
                <a:ea typeface="Avenir"/>
                <a:cs typeface="Avenir"/>
                <a:sym typeface="Avenir"/>
              </a:rPr>
              <a:t>sizes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it’s important to note that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all parts of the box model contribute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box’s total width includes: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margin-left + border-left + padding-left + content width + padding-right + border-right + margin-right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box’s total height includes: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border-top + padding-top + content height + padding-bottom + border-bottom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Supplemental Readings</a:t>
            </a:r>
            <a:endParaRPr sz="3600">
              <a:solidFill>
                <a:srgbClr val="ED5565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http://kamleshshrestha.com.np/css-box-model/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https://torquemag.io/2018/06/css-box-model/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https://hackernoon.com/css-box-model-45ecf4ac219e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https://developer.mozilla.org/en-US/docs/Learn/CSS/Introduction_to_CSS/Box_model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https://codepen.io/carolineartz/full/ogVXZj</a:t>
            </a:r>
            <a:endParaRPr sz="3200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Each box has four different parts: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AutoNum type="arabicPeriod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content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AutoNum type="arabicPeriod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padding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AutoNum type="arabicPeriod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border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AutoNum type="arabicPeriod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margin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514" y="0"/>
            <a:ext cx="656297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We’ve already got content mastered, so let’s focus on the other three parts.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Margin</a:t>
            </a:r>
            <a:endParaRPr sz="6000"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White Space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margin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the space around an element.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can be used to push and pull elements around in the layout.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3CBAD1-5394-4F30-A4C3-86D49329A9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8EF349-22CE-49B2-AC4F-CEC248E208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8C38A4-6673-4191-95CD-C46D330D8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dbc66-9f84-4f9f-9703-360ecb3635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559</Words>
  <Application>Microsoft Office PowerPoint</Application>
  <PresentationFormat>On-screen Show (16:9)</PresentationFormat>
  <Paragraphs>73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Consolas</vt:lpstr>
      <vt:lpstr>Avenir</vt:lpstr>
      <vt:lpstr>Arial</vt:lpstr>
      <vt:lpstr>Roboto</vt:lpstr>
      <vt:lpstr>Simple Light</vt:lpstr>
      <vt:lpstr>COMP 1017</vt:lpstr>
      <vt:lpstr>The Box Model</vt:lpstr>
      <vt:lpstr>PowerPoint Presentation</vt:lpstr>
      <vt:lpstr>PowerPoint Presentation</vt:lpstr>
      <vt:lpstr>PowerPoint Presentation</vt:lpstr>
      <vt:lpstr>PowerPoint Presentation</vt:lpstr>
      <vt:lpstr>Margin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Padding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Widths &amp; Heights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1017</dc:title>
  <cp:lastModifiedBy>Robbin Law</cp:lastModifiedBy>
  <cp:revision>2</cp:revision>
  <dcterms:modified xsi:type="dcterms:W3CDTF">2021-09-23T23:46:01Z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