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4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urger.neal/the-end-of-life-of-internet-explorer-11-12736f9ff75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549e3df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549e3df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0e5cee65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0e5cee65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0e5cee65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0e5cee65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0e5cee659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0e5cee659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e5cee659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e5cee659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549e3df3d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549e3df3d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e5cee659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e5cee659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49e3df3d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549e3df3d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0e5cee659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0e5cee659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0e5cee659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0e5cee659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3e68b6a1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3e68b6a1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49e3df3d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549e3df3d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49e3df3d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49e3df3d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0e5cee659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0e5cee659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549e3df3d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549e3df3d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0e5cee659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0e5cee659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0e5cee659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0e5cee659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549e3df3d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549e3df3d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549e3df3d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549e3df3d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549e3df3d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549e3df3d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549e3df3d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549e3df3d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49e3df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49e3df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549e3df3d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549e3df3d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549e3df3d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549e3df3d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549e3df3d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549e3df3d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549e3df3d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549e3df3d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549e3df3d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549e3df3d_2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549e3df3d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549e3df3d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549e3df3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549e3df3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49e3df3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49e3df3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29292945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29292945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22a5691e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22a5691e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49e3df3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49e3df3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49e3df3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49e3df3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https://medium.com/@burger.neal/the-end-of-life-of-internet-explorer-11-12736f9ff75f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21106bc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521106bc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A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RMIdKRYg6c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15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Flexbox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… so, how can we create multiple column layouts? 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Block-Level &amp; Inline Elements</a:t>
            </a:r>
            <a:endParaRPr sz="6000"/>
          </a:p>
        </p:txBody>
      </p:sp>
      <p:sp>
        <p:nvSpPr>
          <p:cNvPr id="107" name="Google Shape;107;p23"/>
          <p:cNvSpPr txBox="1">
            <a:spLocks noGrp="1"/>
          </p:cNvSpPr>
          <p:nvPr>
            <p:ph type="subTitle" idx="1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What is an element’s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display property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?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is how the browser will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render it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and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lay it out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on the page by default.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Let’s take a look at two types: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block-level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elements and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inline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elements.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By default, many HTML elements will render as a </a:t>
            </a:r>
            <a:r>
              <a:rPr lang="en-GB" sz="36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— that is, it will take up the entire width of its container.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By default,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block-level elements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will always occupy their own unique row.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Even if there is enough space, block-level elements will also always start a new line.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… and we’ve seen tonnes of these!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1442613" y="917700"/>
            <a:ext cx="3462600" cy="3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&lt;h1&gt;-&lt;h6&gt;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&lt;ol&gt;,&lt;ul&gt;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&lt;blockquote&gt;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5209888" y="917700"/>
            <a:ext cx="2491500" cy="3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&lt;address&gt;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&lt;table&gt;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&lt;tr&gt;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&lt;dl&gt;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&lt;hr&gt;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 far, we’ve been designing websites with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one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big long block of content.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/>
        </p:nvSpPr>
        <p:spPr>
          <a:xfrm>
            <a:off x="1866300" y="1520250"/>
            <a:ext cx="54114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.box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block;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4DD0E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/>
          <p:nvPr/>
        </p:nvSpPr>
        <p:spPr>
          <a:xfrm>
            <a:off x="3619800" y="1821598"/>
            <a:ext cx="1904400" cy="1446600"/>
          </a:xfrm>
          <a:prstGeom prst="rect">
            <a:avLst/>
          </a:prstGeom>
          <a:solidFill>
            <a:srgbClr val="ED556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3"/>
          <p:cNvSpPr/>
          <p:nvPr/>
        </p:nvSpPr>
        <p:spPr>
          <a:xfrm>
            <a:off x="3619800" y="3393275"/>
            <a:ext cx="1904400" cy="1500300"/>
          </a:xfrm>
          <a:prstGeom prst="rect">
            <a:avLst/>
          </a:prstGeom>
          <a:solidFill>
            <a:srgbClr val="ED556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3"/>
          <p:cNvSpPr/>
          <p:nvPr/>
        </p:nvSpPr>
        <p:spPr>
          <a:xfrm>
            <a:off x="3619800" y="249925"/>
            <a:ext cx="1904400" cy="1446600"/>
          </a:xfrm>
          <a:prstGeom prst="rect">
            <a:avLst/>
          </a:prstGeom>
          <a:solidFill>
            <a:srgbClr val="ED556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Inline elements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are a little different. They do not start a new row and only take up as much space (width) as they need.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there is any space leftover, inline elements are rendered side-by-side.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We’ve only seen a few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inline elements, but we will be learning a few more.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/>
        </p:nvSpPr>
        <p:spPr>
          <a:xfrm>
            <a:off x="1140300" y="1203750"/>
            <a:ext cx="3431700" cy="27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/* We have seen these.*/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&lt;a&gt;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&lt;img&gt;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37"/>
          <p:cNvSpPr txBox="1"/>
          <p:nvPr/>
        </p:nvSpPr>
        <p:spPr>
          <a:xfrm>
            <a:off x="4572000" y="1203750"/>
            <a:ext cx="3431700" cy="27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/* We </a:t>
            </a:r>
            <a:r>
              <a:rPr lang="en-GB" sz="1800" i="1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will </a:t>
            </a:r>
            <a:r>
              <a:rPr lang="en-GB" sz="18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see these.*/</a:t>
            </a:r>
            <a:endParaRPr sz="18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&lt;button&gt;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&lt;input&gt;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&lt;label&gt;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they don’t accept width or height properties, and you cannot set the top and bottom margins.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/>
        </p:nvSpPr>
        <p:spPr>
          <a:xfrm>
            <a:off x="1866300" y="1520250"/>
            <a:ext cx="54114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inline;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4DD0E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/>
          <p:nvPr/>
        </p:nvSpPr>
        <p:spPr>
          <a:xfrm>
            <a:off x="975575" y="1459050"/>
            <a:ext cx="2210100" cy="669900"/>
          </a:xfrm>
          <a:prstGeom prst="rect">
            <a:avLst/>
          </a:prstGeom>
          <a:solidFill>
            <a:srgbClr val="ED556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0"/>
          <p:cNvSpPr/>
          <p:nvPr/>
        </p:nvSpPr>
        <p:spPr>
          <a:xfrm>
            <a:off x="3466950" y="1459050"/>
            <a:ext cx="2210100" cy="1513500"/>
          </a:xfrm>
          <a:prstGeom prst="rect">
            <a:avLst/>
          </a:prstGeom>
          <a:solidFill>
            <a:srgbClr val="ED556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0"/>
          <p:cNvSpPr/>
          <p:nvPr/>
        </p:nvSpPr>
        <p:spPr>
          <a:xfrm>
            <a:off x="5958325" y="1459050"/>
            <a:ext cx="2210100" cy="2317200"/>
          </a:xfrm>
          <a:prstGeom prst="rect">
            <a:avLst/>
          </a:prstGeom>
          <a:solidFill>
            <a:srgbClr val="ED556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0"/>
          <p:cNvSpPr txBox="1"/>
          <p:nvPr/>
        </p:nvSpPr>
        <p:spPr>
          <a:xfrm>
            <a:off x="1098350" y="1566275"/>
            <a:ext cx="1995900" cy="15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Clouds are free.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0" name="Google Shape;200;p40"/>
          <p:cNvSpPr txBox="1"/>
          <p:nvPr/>
        </p:nvSpPr>
        <p:spPr>
          <a:xfrm>
            <a:off x="3616525" y="1619850"/>
            <a:ext cx="1886400" cy="14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They just float around the sky all day and have fun.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1" name="Google Shape;201;p40"/>
          <p:cNvSpPr txBox="1"/>
          <p:nvPr/>
        </p:nvSpPr>
        <p:spPr>
          <a:xfrm>
            <a:off x="6081125" y="1593050"/>
            <a:ext cx="1902000" cy="15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Absolutely no pressure. You are just a whisper floating across a mountain. Isn't that fantastic?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So, let’s use </a:t>
            </a:r>
            <a:r>
              <a:rPr lang="en-GB" sz="36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flexbox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… but a lot of websites have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more than one column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of stuff.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order to use it, you must apply it to a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parent container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 txBox="1"/>
          <p:nvPr/>
        </p:nvSpPr>
        <p:spPr>
          <a:xfrm>
            <a:off x="1866300" y="1520250"/>
            <a:ext cx="54114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container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flex;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4DD0E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parent becomes the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flex container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the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children become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flex items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469" y="233970"/>
            <a:ext cx="5447075" cy="21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456" y="2596455"/>
            <a:ext cx="5447080" cy="21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There are </a:t>
            </a:r>
            <a:r>
              <a:rPr lang="en-GB" sz="3600" i="1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many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other properties for flexbox; don’t worry about them yet.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For now, we’ll use it to create multiple column layouts.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/>
          <p:nvPr/>
        </p:nvSpPr>
        <p:spPr>
          <a:xfrm>
            <a:off x="903600" y="1471200"/>
            <a:ext cx="73368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Supplemental Video</a:t>
            </a:r>
            <a:endParaRPr sz="3600" dirty="0">
              <a:solidFill>
                <a:srgbClr val="ED5565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ED5565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rPr>
              <a:t>Build an HTML + CSS Layout with Flexbox</a:t>
            </a:r>
            <a:endParaRPr sz="2400" dirty="0">
              <a:solidFill>
                <a:srgbClr val="455A64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>
              <a:solidFill>
                <a:srgbClr val="455A64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rPr>
              <a:t>Brad </a:t>
            </a:r>
            <a:r>
              <a:rPr lang="en-CA" dirty="0" err="1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rPr>
              <a:t>Traversy</a:t>
            </a:r>
            <a:endParaRPr dirty="0">
              <a:solidFill>
                <a:srgbClr val="455A64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https://www.youtube.com/watch?v=JJSoEo8JSnc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u="sng" dirty="0">
              <a:solidFill>
                <a:schemeClr val="hlink"/>
              </a:solidFill>
              <a:latin typeface="Avenir"/>
              <a:ea typeface="Avenir"/>
              <a:cs typeface="Avenir"/>
              <a:sym typeface="Avenir"/>
              <a:hlinkClick r:id="rId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https://www.youtube.com/watch?v=aRMIdKRYg6c</a:t>
            </a:r>
            <a:endParaRPr sz="3200" dirty="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So, how can we get our boxes to render side by side?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Introducing Flexbox</a:t>
            </a:r>
            <a:endParaRPr sz="6000"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CSS Flexible Box Layout Model (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Flexbox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) is a way to order, align, and lay out website content.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While it became an official W3C recommendation in 2012, we’ve been waiting for </a:t>
            </a:r>
            <a:r>
              <a:rPr lang="en-GB" sz="3600" i="1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some browsers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 reach their end of life before using this as the go-to layout technique.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Flexbox is our new go-to and, for the purpose of this course, we won’t worry about backwards compatibility or using other techniques.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AA55A0-8572-4184-8664-C05F3E9453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dbc66-9f84-4f9f-9703-360ecb3635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F5D018-81A1-43DF-B4F2-5DA4D99C504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560BEF5-08DF-4D15-87C4-9C4D63A5DB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On-screen Show (16:9)</PresentationFormat>
  <Paragraphs>69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Avenir</vt:lpstr>
      <vt:lpstr>Consolas</vt:lpstr>
      <vt:lpstr>Simple Light</vt:lpstr>
      <vt:lpstr>COMP 1017</vt:lpstr>
      <vt:lpstr>PowerPoint Presentation</vt:lpstr>
      <vt:lpstr>PowerPoint Presentation</vt:lpstr>
      <vt:lpstr>PowerPoint Presentation</vt:lpstr>
      <vt:lpstr>Introducing Flexbox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Block-Level &amp; Inline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1017</dc:title>
  <cp:lastModifiedBy>Robbin Law</cp:lastModifiedBy>
  <cp:revision>1</cp:revision>
  <dcterms:modified xsi:type="dcterms:W3CDTF">2021-09-25T22:30:51Z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