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slide" Target="slides/slide45.xml"/><Relationship Id="rId55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53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54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95a2fc3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95a2fc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c9b30a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c9b30a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9b30a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1c9b30a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c9b30a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c9b30a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c9b30a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c9b30a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c9b30a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c9b30a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c9b30a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c9b30a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c9b30a2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c9b30a2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c9b30a2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c9b30a2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c9b30a2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c9b30a2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3e68b6a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3e68b6a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c9b30a2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c9b30a2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c9b30a2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c9b30a2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c9b30a2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1c9b30a2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c9b30a2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1c9b30a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c9b30a2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c9b30a2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c9b30a2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c9b30a2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95a2fc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195a2fc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c9b30a2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c9b30a2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1c9b30a2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1c9b30a2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c9b30a2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c9b30a2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95a2fc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95a2fc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1c9b30a2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1c9b30a2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c9b30a2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c9b30a2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c9b30a2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c9b30a2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c9b30a2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c9b30a2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c9b30a2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1c9b30a2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1c9b30a2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1c9b30a2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195a2fc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195a2fc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c9b30a2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1c9b30a2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1c9b30a2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1c9b30a2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1c9b30a2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1c9b30a2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95a2fc3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195a2fc3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c9b30a2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c9b30a2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195a2fc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195a2fc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3cfdb8b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3cfdb8b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c9b30a2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c9b30a2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1c9b30a2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1c9b30a2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1c9b30a2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1c9b30a2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1c9b30a2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1c9b30a2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195a2f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195a2f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95a2fc3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95a2fc3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95a2fc3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95a2fc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95a2fc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95a2fc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95a2fc3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95a2fc3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929294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929294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Images for the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Pop quiz: what are the three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primary colours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primary school, you may have learned that they were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red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36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rPr>
              <a:t>yellow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-GB" sz="3600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blue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these are the primary colours of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pigment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(i.e. paints and inks).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primary colours of light are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red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3600">
                <a:solidFill>
                  <a:srgbClr val="66B842"/>
                </a:solidFill>
                <a:latin typeface="Avenir"/>
                <a:ea typeface="Avenir"/>
                <a:cs typeface="Avenir"/>
                <a:sym typeface="Avenir"/>
              </a:rPr>
              <a:t>green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-GB" sz="3600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blue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screens use light to convey colour, we will be using an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RGB colour space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create images intended for the web.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fact, we’ve already been using RGB to define our colour values in CSS!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8292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1037400" y="560550"/>
            <a:ext cx="70692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30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rgba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30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30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30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30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 This says that the first-level heading will be white (as 255 is the highest possible value, so everything is as bright as it can possibly be). */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8292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1037400" y="560550"/>
            <a:ext cx="70692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/* It also says that it will be completely opaque (as the alpha value, or how transparent something is, is a decimal that ranges from 0 - 1. */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tl;dr? Make sure that you are working in RGB, not CMYK.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Trade Offs</a:t>
            </a:r>
            <a:endParaRPr sz="6000"/>
          </a:p>
        </p:txBody>
      </p:sp>
      <p:sp>
        <p:nvSpPr>
          <p:cNvPr id="147" name="Google Shape;14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lang="en-GB"/>
              <a:t>Trade-offs have been with us ever since the late unpleasantness in the Garden of Eden.”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GB"/>
              <a:t>Thomas Sowell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Our little monkey brains are hardwired to value images.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When we are creating a website, one of the key things that we have to keep in mind is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UX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or what our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user’s experience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might be.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One of the major factors in good UX are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load speeds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want our pages to load as quickly as possible — and to use as little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bandwidth / data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as possible while doing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Therefore, we want all of our resources (like images) to have the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smallest file size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possible.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if we compress our images too much, our user will get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pixelated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garbage.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there’s the rub: optimising images for the web is all about trade offs.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.JPG / .JPEG</a:t>
            </a:r>
            <a:endParaRPr sz="6000"/>
          </a:p>
        </p:txBody>
      </p:sp>
      <p:sp>
        <p:nvSpPr>
          <p:cNvPr id="183" name="Google Shape;183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ﾟ*｡(･∀･)ﾟ*｡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.JPEG is an initialism/acronym for Joint Photographic Experts Group.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you can forget that now.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That’s really just for trivia nights.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what do we </a:t>
            </a:r>
            <a:r>
              <a:rPr i="1"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really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need to know about this file type?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People notice, remember,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learn from, and respond emotionally to visuals.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Every time you save a .JPG, it gets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compressed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Compression is a way of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removing data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so that the resulting file size is smaller.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Photoshop, we can actually control the amount of compression that the export process uses.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when taken too far,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we get things like deep fried memes.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.JPGs are great for most photos; however, they will always be rendered as a rectangle.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They also do not support transparency or animation.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.PNG</a:t>
            </a:r>
            <a:endParaRPr sz="6000"/>
          </a:p>
        </p:txBody>
      </p:sp>
      <p:sp>
        <p:nvSpPr>
          <p:cNvPr id="234" name="Google Shape;234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with 100% more portability!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Portable Network Graphics (PNGs) have less compression than JPGs.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they can be higher quality, but also larger file sizes.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.PNGs can also have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transparency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 average, we retain only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10%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of the information that we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hear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three days after hearing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comes in handy for things like icons, avatars, or something that you might want to render as an ellipse.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.GIF</a:t>
            </a:r>
            <a:endParaRPr sz="6000"/>
          </a:p>
        </p:txBody>
      </p:sp>
      <p:sp>
        <p:nvSpPr>
          <p:cNvPr id="260" name="Google Shape;260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pronunciation of this file type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a hill I will gladly die on.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Graphic Interchange Format (.GIF) is one of the most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ubiquitous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formats on the web.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file format supports multiple frames — that is to say, it supports animation.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Animated .GIFs can be played once, or on a loop.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it only supports 8-bit images (i.e. a palette of 256 or fewer colours).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also allows for one transparent colour. This is great for things like logos, text, or simple cartoons.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References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Gigante, M. D. (2019, January 11). It's All About the Images. Retrieved March 17, 2020, from https://www.mdgadvertising.com/marketing-insights/infographics/its-all-about-the-images-infographic/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Horn, R. E. (2001). Visual Language and Converging Technologies in the Next 10-15 Years (and Beyond). In </a:t>
            </a:r>
            <a:r>
              <a:rPr i="1"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National Science Foundation Conference on Converging Technologies (Nano-Bio-Info-Cogno) for Improving Human Performance </a:t>
            </a: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(pp. 1–11). San Francisco, CA: Stanford University.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Adding a picture can boost our recollection to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65%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why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two-thirds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all people claim that they are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visual learners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It’s also why we are much more likely to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think favourably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adverts that emphasise photography over adverts that emphasis text.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let’s talk a bit about images and how we, as web designers, can use them.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Colour Space</a:t>
            </a:r>
            <a:endParaRPr sz="6000"/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with added ‘u’!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433170-91C1-4AF4-9A45-45F391477028}"/>
</file>

<file path=customXml/itemProps2.xml><?xml version="1.0" encoding="utf-8"?>
<ds:datastoreItem xmlns:ds="http://schemas.openxmlformats.org/officeDocument/2006/customXml" ds:itemID="{65B7F886-48D1-4678-B772-485F967CCD80}"/>
</file>

<file path=customXml/itemProps3.xml><?xml version="1.0" encoding="utf-8"?>
<ds:datastoreItem xmlns:ds="http://schemas.openxmlformats.org/officeDocument/2006/customXml" ds:itemID="{7BC935DD-0212-4C94-93C6-B99B01EE45D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