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97dd70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97dd70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97dd70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97dd70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97dd70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97dd70a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97dd70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97dd70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97dd70a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97dd70a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97dd70a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97dd70a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97dd70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97dd70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97dd70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97dd70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f2b2ca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af2b2ca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97dd7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97dd70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cfdb8b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cfdb8b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97dd70a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97dd70a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97dd70a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97dd70a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97dd70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97dd70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97dd70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97dd70a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97dd70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97dd70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97dd70a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97dd70a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97dd70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97dd70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97dd70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97dd70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97dd70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97dd70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GRZBa4cKW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Vertical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.hidden 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none;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makes the element invisible (i.e. the browser will not render it); however, it will still show up in your document outline.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Vertical Navigation</a:t>
            </a:r>
            <a:endParaRPr sz="6000"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web designers, we must always be mindful of our user’s experience (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can we style our menus so that they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look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behave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a way that our users expect them to?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Links have a few default styles and behaviours that we expect.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1155CC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link.</a:t>
            </a:r>
            <a:endParaRPr sz="3000" u="sng">
              <a:solidFill>
                <a:srgbClr val="1155CC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link being clicked.</a:t>
            </a:r>
            <a:endParaRPr sz="3000" u="sng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741B47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visited link.</a:t>
            </a:r>
            <a:endParaRPr sz="3000" u="sng">
              <a:solidFill>
                <a:srgbClr val="741B4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selectors that allow us to modify a special state of an element.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We’re going to cover four pseudo-classes that anchor tags have.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.site-navigation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:link 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none;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#af988d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selects an unvisited link.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It removes the default link underline and gives it a colour.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.site-navigation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:hover {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underline;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#321b0f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And this puts the underline back, </a:t>
            </a:r>
            <a:r>
              <a:rPr lang="en-GB" sz="1800" b="1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only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when the mouse cursor is</a:t>
            </a:r>
            <a:r>
              <a:rPr lang="en-GB" sz="1800" b="1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hovering over the link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already done a bit with navigation and how it should be marked up.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pseudo-classes must be defined in a specific order!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2952300" y="1160850"/>
            <a:ext cx="3239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a:link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a:active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 not select them in this order, your CSS rules will not be very effective.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Before we dive into styling our menus, let’s do a quick review!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Review</a:t>
            </a:r>
            <a:endParaRPr sz="6000"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Menus are typically marked up with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unordered lists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lists in turn go into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navigation tags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"site-navigation"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"hidden"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Site Navigation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kenyan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moroccan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costa rican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honduran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brazilian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jamaican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&lt;nav&gt; is a sectioning element, it needs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at least one heading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our example, it has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hidden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&lt;h2&gt;.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245656-DC3D-45AC-996C-8BDD060F2A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9345FA-83F5-4A6F-82BE-DF15C5772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C41DDC-858D-4C05-9312-11C1C77E5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</vt:lpstr>
      <vt:lpstr>Consolas</vt:lpstr>
      <vt:lpstr>Times</vt:lpstr>
      <vt:lpstr>Simple Light</vt:lpstr>
      <vt:lpstr>COMP 1017</vt:lpstr>
      <vt:lpstr>PowerPoint Presentation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Vertical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2022-07-19T15:13:27Z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