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97dd70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97dd70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4ba4f8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4ba4f8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ba4f8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ba4f8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4ba4f8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4ba4f8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cfdb8b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cfdb8b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4ba4f8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4ba4f8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97dd70a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97dd70a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97dd70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97dd70a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97dd70a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97dd70a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b4ba4f8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b4ba4f8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ba4f8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ba4f8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4ba4f87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4ba4f87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Z5LpwO-An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Qw4w9WgXcQ" TargetMode="External"/><Relationship Id="rId4" Type="http://schemas.openxmlformats.org/officeDocument/2006/relationships/hyperlink" Target="https://youtu.be/3xny-xwQ9-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Horizontal Navigation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Horizontal Navigation</a:t>
            </a:r>
            <a:endParaRPr sz="6000" dirty="0"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 difference between horizontal and vertical navigation is whether or not you flex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4115125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By default, list items stack because they are block-level elements.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t="11143" b="13458"/>
          <a:stretch/>
        </p:blipFill>
        <p:spPr>
          <a:xfrm>
            <a:off x="1360475" y="1695162"/>
            <a:ext cx="2033425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301400" y="1160850"/>
            <a:ext cx="65412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if we turn on flex, we can lay them out side-by-side.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l="7255" r="8865"/>
          <a:stretch/>
        </p:blipFill>
        <p:spPr>
          <a:xfrm>
            <a:off x="2333400" y="3231150"/>
            <a:ext cx="4595100" cy="7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Last class, we reviewed what good markup for a &lt;nav&gt; should look like.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also discussed specific states that anchor tags can have.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1155CC"/>
                </a:solid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link.</a:t>
            </a:r>
            <a:endParaRPr sz="3000" u="sng">
              <a:solidFill>
                <a:srgbClr val="1155CC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CC0000"/>
                </a:solidFill>
                <a:latin typeface="Times"/>
                <a:ea typeface="Times"/>
                <a:cs typeface="Times"/>
                <a:sym typeface="Time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link being clicked.</a:t>
            </a:r>
            <a:endParaRPr sz="3000" u="sng">
              <a:solidFill>
                <a:srgbClr val="CC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C5258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u="sng">
                <a:solidFill>
                  <a:srgbClr val="741B47"/>
                </a:solidFill>
                <a:latin typeface="Times"/>
                <a:ea typeface="Times"/>
                <a:cs typeface="Times"/>
                <a:sym typeface="Time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a visited link.</a:t>
            </a:r>
            <a:endParaRPr sz="3000" u="sng">
              <a:solidFill>
                <a:srgbClr val="741B4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Then, we talked about pseudo-classes for &lt;a&gt; and how they can help us select and style a specific state.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2952300" y="1160850"/>
            <a:ext cx="3239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a:link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a:visited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4C5258"/>
              </a:buClr>
              <a:buSzPts val="3600"/>
              <a:buFont typeface="Consolas"/>
              <a:buAutoNum type="arabicPeriod"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a:active</a:t>
            </a:r>
            <a:endParaRPr sz="3600">
              <a:solidFill>
                <a:srgbClr val="4C52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discussed user experience (UX) and what a user’s expectations are surrounding navigation.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used a:hover to help our users see that they can interact with our links.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take all of that and flex.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FF321D-EAD2-4F74-AEF3-5E71284120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88E896-BF03-4454-94E2-F24BEAFE2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707CD-0353-4411-AE1D-5384A5EDAA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</vt:lpstr>
      <vt:lpstr>Consolas</vt:lpstr>
      <vt:lpstr>Times</vt:lpstr>
      <vt:lpstr>Simple Light</vt:lpstr>
      <vt:lpstr>COMP 1017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Horizontal Navigation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2022-07-19T15:10:42Z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