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1" r:id="rId27"/>
    <p:sldId id="293" r:id="rId28"/>
    <p:sldId id="294" r:id="rId29"/>
    <p:sldId id="29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a1e00a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a1e00a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a1e00a4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a1e00a4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a1e00a4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a1e00a4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a1e00a4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a1e00a4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a1e00a4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a1e00a4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a1e00a4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a1e00a4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a1e00a4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a1e00a4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a1e00a4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a1e00a4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a1e00a4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ca1e00a4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a1e00a4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a1e00a4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a1e00a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a1e00a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a1e00a4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a1e00a4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a1e00a4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a1e00a4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3e68b6a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3e68b6a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a1e00a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ca1e00a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ca1e00a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ca1e00a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ca1e00a4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ca1e00a4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a1e00a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a1e00a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a1e00a4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a1e00a4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1e00a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1e00a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a1e00a4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a1e00a4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a1e00a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a1e00a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a1e00a4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a1e00a4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a1e00a4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a1e00a4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a1e00a4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a1e00a4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61734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06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example, when placed inside an &lt;article&gt;, it might contain things like the headline, byline, and the time of publication.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learn more about &lt;article&gt; later.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&lt;main&gt;</a:t>
            </a:r>
            <a:endParaRPr sz="6000"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&lt;main&gt;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 marks up the central topic or content of the document.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a rule of thumb, &lt;main&gt; should contain content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unique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that page.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it should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not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contain content that is repeated across pages (ex. logos, navigation, etc.).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&lt;main&gt; element is especially important for screen readers because it helps them skip to the most important content right away.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Otherwise, your user might get stuck listening to the entire website’s menu over and over again.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&lt;footer&gt;</a:t>
            </a:r>
            <a:endParaRPr sz="6000"/>
          </a:p>
        </p:txBody>
      </p:sp>
      <p:sp>
        <p:nvSpPr>
          <p:cNvPr id="189" name="Google Shape;189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&lt;footer&gt;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often belongs at the bottom of a page.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Document Structure Sectioning Elements</a:t>
            </a:r>
            <a:endParaRPr sz="6000"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contains information that might be repeated or consistent throughout the website.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can include things like copyright information, legal notices, licenses, publication date, and sometimes additional links or navigation.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&lt;head&gt; vs &lt;header&gt; vs headings</a:t>
            </a:r>
            <a:endParaRPr sz="6000" dirty="0"/>
          </a:p>
        </p:txBody>
      </p:sp>
      <p:sp>
        <p:nvSpPr>
          <p:cNvPr id="210" name="Google Shape;210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&lt;head&gt;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where your instructions to the browser go. No content belongs here.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&lt;header&gt;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sectioning element. It is often placed at the top of a page.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&lt;h1&gt;, &lt;h2&gt;, &lt;h3&gt;,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&lt;h4&gt;, &lt;h5&gt;, &lt;h6&gt;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Finally,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headings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words, phrases, or sentences at the beginning of a section that give us an idea of what it’s about.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HTML5 has a number of 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sectioning elements</a:t>
            </a:r>
            <a:r>
              <a:rPr lang="en-GB" sz="3600" dirty="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help us organise our documents.</a:t>
            </a:r>
            <a:endParaRPr sz="36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are considered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semantic elements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learn three: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&lt;header&gt;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&lt;main&gt;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&lt;footer&gt;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&lt;header&gt;</a:t>
            </a:r>
            <a:endParaRPr sz="6000"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&lt;header&gt;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generally belongs at the top of a page.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will usually contain things like a logo, top-level heading, and some sort of navigation.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&lt;header&gt; can also be placed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within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another sectioning element.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9DBE2A-5EE4-43B7-9949-92F969FE28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5F61FD-C581-4F4E-BA19-A78CED0E0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31C26-0B61-4700-8584-851EAFEDAF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376</Words>
  <Application>Microsoft Office PowerPoint</Application>
  <PresentationFormat>On-screen Show (16:9)</PresentationFormat>
  <Paragraphs>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Avenir</vt:lpstr>
      <vt:lpstr>Simple Light</vt:lpstr>
      <vt:lpstr>COMP 1017</vt:lpstr>
      <vt:lpstr>Document Structure Sectioning Elements</vt:lpstr>
      <vt:lpstr>PowerPoint Presentation</vt:lpstr>
      <vt:lpstr>PowerPoint Presentation</vt:lpstr>
      <vt:lpstr>PowerPoint Presentation</vt:lpstr>
      <vt:lpstr>&lt;header&gt;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&lt;main&gt;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&lt;footer&gt;</vt:lpstr>
      <vt:lpstr>PowerPoint Presentation</vt:lpstr>
      <vt:lpstr>PowerPoint Presentation</vt:lpstr>
      <vt:lpstr>PowerPoint Presentation</vt:lpstr>
      <vt:lpstr>&lt;head&gt; vs &lt;header&gt; vs headings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3</cp:revision>
  <dcterms:modified xsi:type="dcterms:W3CDTF">2021-09-08T22:50:13Z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