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4" y="8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2884bcb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d2884bcb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2884bcb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d2884bcb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2884bcb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2884bcb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2884bcb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2884bcb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2884bcb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2884bcb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d2884bcb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d2884bcb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d2884bcb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d2884bcb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2884bcb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d2884bcb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d2884bcb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d2884bcb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2884bcb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2884bcb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3e68b6a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3e68b6a1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2884bcb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2884bcb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d2884bcb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d2884bcb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2884bcb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2884bcb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2884bcb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2884bcb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d2884bcb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d2884bcb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d344a73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d344a73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d344a732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d344a732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d2884bc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d2884bc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2884bcb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2884bcb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df7398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df7398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ca1e00a4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ca1e00a4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d2884bcb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d2884bcb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2884bcb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2884bcb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2884bcb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d2884bcb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A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Day 08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ex. The HP Centre is located at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10504 Princess Elizabeth Ave NW.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we’ve also been using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relative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paths for other things.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Whenever we use an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&lt;img&gt;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our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src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value is </a:t>
            </a:r>
            <a:r>
              <a:rPr lang="en-GB" sz="3600" i="1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relative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 where the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located.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Our images are inside of our image folders, so we have to tell our browser to go there in order to get the image file it needs.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 more like giving directions.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we were in the CAT Building and you wanted to get to class, giving you an absolute address wouldn’t be very helpful.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( We would already be on campus, after all. )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Instead, I’d tell you how to get there starting from where we currently are.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 exactly how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linking within the same framework folder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(i.e. the same website) works.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Linking in the 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Same Directory</a:t>
            </a:r>
            <a:endParaRPr sz="6000"/>
          </a:p>
        </p:txBody>
      </p:sp>
      <p:sp>
        <p:nvSpPr>
          <p:cNvPr id="142" name="Google Shape;142;p30"/>
          <p:cNvSpPr txBox="1">
            <a:spLocks noGrp="1"/>
          </p:cNvSpPr>
          <p:nvPr>
            <p:ph type="subTitle" idx="1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Let’s say we’ve got a bunch of pages for our website, all in the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root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of our framework folder.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Note: When I say root, I mean </a:t>
            </a:r>
            <a:r>
              <a:rPr lang="en-GB" sz="2400" i="1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immediately inside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of the folder.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 far, we’ve been creating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single page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websites.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Instead of giving an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absolute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path or address, we will give a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relative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path.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903600" y="1866300"/>
            <a:ext cx="73368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let’s say our framework folder looks like the following ...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966" y="152400"/>
            <a:ext cx="386476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4"/>
          <p:cNvSpPr txBox="1"/>
          <p:nvPr/>
        </p:nvSpPr>
        <p:spPr>
          <a:xfrm>
            <a:off x="1631272" y="2272800"/>
            <a:ext cx="21978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framework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/>
        </p:nvSpPr>
        <p:spPr>
          <a:xfrm>
            <a:off x="694500" y="1866300"/>
            <a:ext cx="77550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 can we give ‘directions’ from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to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second-page.html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58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/>
        </p:nvSpPr>
        <p:spPr>
          <a:xfrm>
            <a:off x="903600" y="1866300"/>
            <a:ext cx="73368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000">
                <a:solidFill>
                  <a:srgbClr val="F9247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30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"second-page.html"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Link to Second Page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3000">
                <a:solidFill>
                  <a:srgbClr val="F9247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/>
        </p:nvSpPr>
        <p:spPr>
          <a:xfrm>
            <a:off x="903600" y="1866300"/>
            <a:ext cx="73368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… that’s literally it. If your other pages are in the same folder, you just have to point to them.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/>
        </p:nvSpPr>
        <p:spPr>
          <a:xfrm>
            <a:off x="903600" y="1866300"/>
            <a:ext cx="73368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this case, you do not have to tell your browser to go somewhere else in order to find the files.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single-page sites are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not really the norm.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how can we create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multiple-page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websites with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functional navigation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between pages?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Absolute vs. 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Relative Pathing</a:t>
            </a:r>
            <a:endParaRPr sz="6000"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 far, we’ve been using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to link to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external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websites.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has always been a URL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 somewhere else — that is,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 some other site, hosted on some other server.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These URLs are an example of what we’d call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absolute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paths.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Think of it like a street address. Absolute paths do not change.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485A02-8847-4DFD-8D5D-AE4DDC8C5C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53FC92-B453-4B1A-B8A5-ABB6F51DF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368043-3D21-4AC6-A21E-5412D4F5FF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dbc66-9f84-4f9f-9703-360ecb3635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414</Words>
  <Application>Microsoft Office PowerPoint</Application>
  <PresentationFormat>On-screen Show (16:9)</PresentationFormat>
  <Paragraphs>44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Avenir</vt:lpstr>
      <vt:lpstr>Consolas</vt:lpstr>
      <vt:lpstr>Simple Light</vt:lpstr>
      <vt:lpstr>COMP 1017</vt:lpstr>
      <vt:lpstr>PowerPoint Presentation</vt:lpstr>
      <vt:lpstr>PowerPoint Presentation</vt:lpstr>
      <vt:lpstr>PowerPoint Presentation</vt:lpstr>
      <vt:lpstr>Absolute vs.  Relative Pathing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Linking in the  Same Directory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1017</dc:title>
  <cp:lastModifiedBy>Robbin Law</cp:lastModifiedBy>
  <cp:revision>4</cp:revision>
  <dcterms:modified xsi:type="dcterms:W3CDTF">2021-09-18T20:55:47Z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