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4"/>
  </p:notesMasterIdLst>
  <p:sldIdLst>
    <p:sldId id="256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4" y="8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d2884bc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d2884bc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d344a73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d344a732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d362cd0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d362cd0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d362cd0f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d362cd0f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d362cd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d362cd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d362cd0f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d362cd0f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d362cd0f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d362cd0f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d362cd0f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d362cd0f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A0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venir"/>
              <a:buNone/>
              <a:defRPr sz="5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  <a:def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3600"/>
              <a:buFont typeface="Avenir"/>
              <a:buNone/>
              <a:defRPr sz="3600">
                <a:solidFill>
                  <a:srgbClr val="455A6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54807"/>
            <a:ext cx="8520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COMP 1017</a:t>
            </a:r>
            <a:endParaRPr sz="6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10993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Day 08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5565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>
            <a:spLocks noGrp="1"/>
          </p:cNvSpPr>
          <p:nvPr>
            <p:ph type="ctrTitle"/>
          </p:nvPr>
        </p:nvSpPr>
        <p:spPr>
          <a:xfrm>
            <a:off x="311708" y="11306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Link to Pages in</a:t>
            </a:r>
            <a:endParaRPr sz="6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Subdirectories</a:t>
            </a:r>
            <a:endParaRPr sz="6000"/>
          </a:p>
        </p:txBody>
      </p:sp>
      <p:sp>
        <p:nvSpPr>
          <p:cNvPr id="189" name="Google Shape;189;p39"/>
          <p:cNvSpPr txBox="1">
            <a:spLocks noGrp="1"/>
          </p:cNvSpPr>
          <p:nvPr>
            <p:ph type="subTitle" idx="1"/>
          </p:nvPr>
        </p:nvSpPr>
        <p:spPr>
          <a:xfrm>
            <a:off x="311700" y="32202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/>
        </p:nvSpPr>
        <p:spPr>
          <a:xfrm>
            <a:off x="903600" y="1527150"/>
            <a:ext cx="7336800" cy="2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So, what happens if we keep all of our pages inside of a sub-folder?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903600" y="1527150"/>
            <a:ext cx="7336800" cy="2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 that case, if we want to link to the page, we have to tell our browser to go into the sub-folder and find that HTML file.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76" y="0"/>
            <a:ext cx="7593648" cy="514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58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/>
          <p:nvPr/>
        </p:nvSpPr>
        <p:spPr>
          <a:xfrm>
            <a:off x="726850" y="1866300"/>
            <a:ext cx="76815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000">
                <a:solidFill>
                  <a:srgbClr val="F9247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30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"pages/second-page.html"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Link to Second Page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3000">
                <a:solidFill>
                  <a:srgbClr val="F9247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/>
          <p:nvPr/>
        </p:nvSpPr>
        <p:spPr>
          <a:xfrm>
            <a:off x="903600" y="1527150"/>
            <a:ext cx="7336800" cy="2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… but what if we’re linking from a page </a:t>
            </a:r>
            <a:r>
              <a:rPr lang="en-GB" sz="3600" i="1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inside 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of the sub-folder and want to link back to the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?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/>
        </p:nvSpPr>
        <p:spPr>
          <a:xfrm>
            <a:off x="903600" y="1527150"/>
            <a:ext cx="7336800" cy="2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We have to tell our browser to 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ED5565"/>
                </a:solidFill>
                <a:latin typeface="Avenir"/>
                <a:ea typeface="Avenir"/>
                <a:cs typeface="Avenir"/>
                <a:sym typeface="Avenir"/>
              </a:rPr>
              <a:t>go back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 (up one level, to the root) and find the </a:t>
            </a:r>
            <a:r>
              <a:rPr lang="en-GB" sz="3600">
                <a:solidFill>
                  <a:srgbClr val="4C5258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-GB" sz="3600">
                <a:solidFill>
                  <a:srgbClr val="4C5258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3600">
              <a:solidFill>
                <a:srgbClr val="4C5258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58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/>
          <p:nvPr/>
        </p:nvSpPr>
        <p:spPr>
          <a:xfrm>
            <a:off x="726850" y="1866300"/>
            <a:ext cx="76815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GB" sz="3000">
                <a:solidFill>
                  <a:srgbClr val="F9247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3000">
                <a:solidFill>
                  <a:srgbClr val="A6E22B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GB" sz="3000">
                <a:solidFill>
                  <a:srgbClr val="E7DB74"/>
                </a:solidFill>
                <a:latin typeface="Consolas"/>
                <a:ea typeface="Consolas"/>
                <a:cs typeface="Consolas"/>
                <a:sym typeface="Consolas"/>
              </a:rPr>
              <a:t>"../index.html"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Return to Index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GB" sz="3000">
                <a:solidFill>
                  <a:srgbClr val="F9247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3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3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B4E8582394047AF2DB655FCB5DE2D" ma:contentTypeVersion="9" ma:contentTypeDescription="Create a new document." ma:contentTypeScope="" ma:versionID="c3a872e16aa598bfa55e345701532ed0">
  <xsd:schema xmlns:xsd="http://www.w3.org/2001/XMLSchema" xmlns:xs="http://www.w3.org/2001/XMLSchema" xmlns:p="http://schemas.microsoft.com/office/2006/metadata/properties" xmlns:ns2="6e3dbc66-9f84-4f9f-9703-360ecb3635c1" targetNamespace="http://schemas.microsoft.com/office/2006/metadata/properties" ma:root="true" ma:fieldsID="d4209907cebe97717466145e66cc3e7f" ns2:_="">
    <xsd:import namespace="6e3dbc66-9f84-4f9f-9703-360ecb3635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dbc66-9f84-4f9f-9703-360ecb3635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485A02-8847-4DFD-8D5D-AE4DDC8C5C6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53FC92-B453-4B1A-B8A5-ABB6F51DF7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368043-3D21-4AC6-A21E-5412D4F5FF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dbc66-9f84-4f9f-9703-360ecb3635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132</Words>
  <Application>Microsoft Office PowerPoint</Application>
  <PresentationFormat>On-screen Show (16:9)</PresentationFormat>
  <Paragraphs>16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</vt:lpstr>
      <vt:lpstr>Consolas</vt:lpstr>
      <vt:lpstr>Simple Light</vt:lpstr>
      <vt:lpstr>COMP 1017</vt:lpstr>
      <vt:lpstr>Link to Pages in Subdirectories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1017</dc:title>
  <cp:lastModifiedBy>Robbin Law</cp:lastModifiedBy>
  <cp:revision>4</cp:revision>
  <dcterms:modified xsi:type="dcterms:W3CDTF">2021-09-18T20:57:35Z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0x010100999B4E8582394047AF2DB655FCB5DE2D</vt:lpwstr>
  </property>
</Properties>
</file>