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48D167-C500-4A98-83D6-E36CC0C2E755}">
  <a:tblStyle styleId="{1D48D167-C500-4A98-83D6-E36CC0C2E7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7" autoAdjust="0"/>
    <p:restoredTop sz="94660"/>
  </p:normalViewPr>
  <p:slideViewPr>
    <p:cSldViewPr snapToGrid="0">
      <p:cViewPr>
        <p:scale>
          <a:sx n="110" d="100"/>
          <a:sy n="110" d="100"/>
        </p:scale>
        <p:origin x="696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d87a26c9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d87a26c97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d87a26c97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d87a26c97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d87a26c9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d87a26c9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d87a26c9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d87a26c9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d87a26c9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d87a26c9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87a26c9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d87a26c9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d87a26c97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d87a26c97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d87a26c9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d87a26c9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d87a26c9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d87a26c9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d87a26c9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d87a26c9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d87a26c9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d87a26c97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d87a26c9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d87a26c9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d87a26c9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d87a26c9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d87a26c97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d87a26c97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d87a26c97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d87a26c97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d87a26c97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d87a26c97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d87a26c97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d87a26c97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d87a26c9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d87a26c9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d87a26c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d87a26c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d87a26c9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d87a26c9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d87a26c9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d87a26c9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d87a26c9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d87a26c9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d87a26c9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d87a26c9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d87a26c9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d87a26c9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d87a26c9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d87a26c9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Building_blocks/Cascade_and_inheritanc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pecifics-on-css-specificity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13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Cascade Specificity Inheritance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61"/>
          <p:cNvGraphicFramePr/>
          <p:nvPr/>
        </p:nvGraphicFramePr>
        <p:xfrm>
          <a:off x="1618325" y="174413"/>
          <a:ext cx="5907350" cy="4846110"/>
        </p:xfrm>
        <a:graphic>
          <a:graphicData uri="http://schemas.openxmlformats.org/drawingml/2006/table">
            <a:tbl>
              <a:tblPr>
                <a:noFill/>
                <a:tableStyleId>{1D48D167-C500-4A98-83D6-E36CC0C2E755}</a:tableStyleId>
              </a:tblPr>
              <a:tblGrid>
                <a:gridCol w="347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Selector &amp; Example</a:t>
                      </a:r>
                      <a:endParaRPr sz="18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ED556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Calculated Weight</a:t>
                      </a:r>
                      <a:endParaRPr sz="1800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ED5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Element Selector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p, h1, h2 …</a:t>
                      </a: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Class Selector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body.container-960px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Descendant Selector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 li 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( Any anchor tag inside of a list item in an unordered list. )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Descendant Combinator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ul.my-things li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Avenir"/>
                          <a:ea typeface="Avenir"/>
                          <a:cs typeface="Avenir"/>
                          <a:sym typeface="Avenir"/>
                        </a:rPr>
                        <a:t>(Any list item inside of an unordered list with the class ‘my-things’.)</a:t>
                      </a:r>
                      <a:endParaRPr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ID Selector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#jumbotron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!important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{ color: red !important;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specificity of a selector can override the order of the cascade.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C65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Introducing … rule number three!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CSS we have a special piece of syntax that we use to make sure a certain declaration will win over all others.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looks like this: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 {color:red !important;}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!important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heaviest hitter of them all. It’s even stronger than IDs.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general, we do not recommend using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!important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or, to only use it </a:t>
            </a:r>
            <a:r>
              <a:rPr lang="en-GB" sz="24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very sparingly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But, if you must …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Always</a:t>
            </a:r>
            <a:r>
              <a:rPr lang="en-GB"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 look for a way to use specificity before even considering </a:t>
            </a:r>
            <a:r>
              <a:rPr lang="en-GB" sz="3600">
                <a:solidFill>
                  <a:srgbClr val="455A64"/>
                </a:solidFill>
                <a:latin typeface="Consolas"/>
                <a:ea typeface="Consolas"/>
                <a:cs typeface="Consolas"/>
                <a:sym typeface="Consolas"/>
              </a:rPr>
              <a:t>!important</a:t>
            </a:r>
            <a:r>
              <a:rPr lang="en-GB"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Only </a:t>
            </a:r>
            <a:r>
              <a:rPr lang="en-GB"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use </a:t>
            </a:r>
            <a:r>
              <a:rPr lang="en-GB" sz="3600">
                <a:solidFill>
                  <a:srgbClr val="455A64"/>
                </a:solidFill>
                <a:latin typeface="Consolas"/>
                <a:ea typeface="Consolas"/>
                <a:cs typeface="Consolas"/>
                <a:sym typeface="Consolas"/>
              </a:rPr>
              <a:t>!important</a:t>
            </a:r>
            <a:r>
              <a:rPr lang="en-GB"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 on page-specific CSS that overrides foreign CSS.</a:t>
            </a:r>
            <a:endParaRPr sz="360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72350" cy="52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CSS Battle Royale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When CSS rules collide,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who remains?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Never </a:t>
            </a:r>
            <a:r>
              <a:rPr lang="en-GB"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use </a:t>
            </a:r>
            <a:r>
              <a:rPr lang="en-GB" sz="3600">
                <a:solidFill>
                  <a:srgbClr val="455A64"/>
                </a:solidFill>
                <a:latin typeface="Consolas"/>
                <a:ea typeface="Consolas"/>
                <a:cs typeface="Consolas"/>
                <a:sym typeface="Consolas"/>
              </a:rPr>
              <a:t>!important</a:t>
            </a:r>
            <a:r>
              <a:rPr lang="en-GB"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rPr>
              <a:t> on site-wide CSS.</a:t>
            </a:r>
            <a:endParaRPr sz="3600">
              <a:solidFill>
                <a:srgbClr val="455A6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Inheritance</a:t>
            </a:r>
            <a:endParaRPr sz="6000"/>
          </a:p>
        </p:txBody>
      </p:sp>
      <p:sp>
        <p:nvSpPr>
          <p:cNvPr id="354" name="Google Shape;354;p7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just might have something to do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parent-child elements …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Inheritance is one of the last pieces we need* to understand what style is applied to which element.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* well, for now …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Inheritance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means that some property values applied to an element will also be applied to its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children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if you make the entire &lt;body&gt; use comic sans, then everything inside the &lt;body&gt; will look like poorly-kerned garbage.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more on inheritance, check out this supplemental reading: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MDN: Cascade &amp; Inheritance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more on how to calculate specificity values, go see: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css-tricks.com/specifics-on-css-specificity/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C65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What’s the first rule of our 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CSS Battle Royale? 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cascade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determines the winner.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when there are two conflicting rules, the rule written last will be rendered last.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last rule written is the last rule standing.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C65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What’s the second rule of our </a:t>
            </a:r>
            <a:endParaRPr sz="36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CSS Battle Royale? 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specificity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a selector determines the winner.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take a quick look at how specificity is calculated.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826487-BF3A-4470-B20E-B816B2E5A4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CA99B6-1AE8-480D-9587-663ACD8CD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5608E5-794C-48F9-8465-6B3B63BC728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422</Words>
  <Application>Microsoft Office PowerPoint</Application>
  <PresentationFormat>On-screen Show (16:9)</PresentationFormat>
  <Paragraphs>65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Avenir</vt:lpstr>
      <vt:lpstr>Consolas</vt:lpstr>
      <vt:lpstr>Simple Light</vt:lpstr>
      <vt:lpstr>COMP 1017</vt:lpstr>
      <vt:lpstr>CSS Battle Royale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Battle Royale</dc:title>
  <cp:lastModifiedBy>Robbin Law</cp:lastModifiedBy>
  <cp:revision>2</cp:revision>
  <dcterms:modified xsi:type="dcterms:W3CDTF">2021-09-22T20:05:54Z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