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42"/>
  </p:notesMasterIdLst>
  <p:sldIdLst>
    <p:sldId id="256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62" y="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d6dd4d5b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d6dd4d5b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d6dd4d5b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d6dd4d5b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d6dd4d5b4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d6dd4d5b4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d6dd4d5b4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d6dd4d5b4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521106bca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521106bca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521106bca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521106bca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521106bca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521106bca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521106bca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521106bca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521106bca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521106bca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521106bca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521106bca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d6dd4d5b4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d6dd4d5b4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521106bca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6521106bca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521106bca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6521106bca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521106bca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521106bca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521106bca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521106bca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521106bca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6521106bca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e9a51980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7e9a51980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e9a51980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e9a51980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7e9a51980b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7e9a51980b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7e9a51980b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7e9a51980b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7e9a51980b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7e9a51980b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d6dd4d5b4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d6dd4d5b4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7e9a51980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7e9a51980b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7e9a51980b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7e9a51980b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7e9a51980b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7e9a51980b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7e9a51980b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7e9a51980b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7e9a51980b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7e9a51980b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7e9a51980b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7e9a51980b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7e9a51980b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7e9a51980b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e9a51980b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e9a51980b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29292945b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29292945b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22a5691e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22a5691e7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521106bca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521106bca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521106bca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521106bca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521106bca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521106bca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521106bca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521106bca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FA0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  <a:defRPr sz="2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3600"/>
              <a:buFont typeface="Avenir"/>
              <a:buNone/>
              <a:defRPr sz="3600">
                <a:solidFill>
                  <a:srgbClr val="455A64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eyerweb.com/eric/tools/css/reset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5565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554807"/>
            <a:ext cx="8520600" cy="11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COMP 1017</a:t>
            </a:r>
            <a:endParaRPr sz="60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910993"/>
            <a:ext cx="8520600" cy="6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Day 14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Fixed-Width Page Layouts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5565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Universal Selector</a:t>
            </a:r>
            <a:endParaRPr sz="6000"/>
          </a:p>
        </p:txBody>
      </p:sp>
      <p:sp>
        <p:nvSpPr>
          <p:cNvPr id="127" name="Google Shape;127;p2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What’s a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universal selector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?</a:t>
            </a:r>
            <a:endParaRPr sz="30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9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The universal selector (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* 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) selects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everything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30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It is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very weak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* and can easily be overridden. 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* its specificity value is calculated as (0,0,0,0).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5565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Fixed Width</a:t>
            </a:r>
            <a:endParaRPr sz="6000"/>
          </a:p>
        </p:txBody>
      </p:sp>
      <p:sp>
        <p:nvSpPr>
          <p:cNvPr id="168" name="Google Shape;168;p3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6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Finally, in this course, we’re going to create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fixed width layouts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7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This means that everything will add up to a certain width.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8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In our case, this width will always be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960 pixels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9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This is easier to code than responsive websites, but not a great practice on the modern web.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0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The reason is that it isn’t very mobile friendly. 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Today, we’re going to create a shiny new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framework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1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Either way, the way we’ll create our layout is by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wrapping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our content with a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container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2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The container will hold the page’s entire contents.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6666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3"/>
          <p:cNvSpPr txBox="1"/>
          <p:nvPr/>
        </p:nvSpPr>
        <p:spPr>
          <a:xfrm>
            <a:off x="1866300" y="656400"/>
            <a:ext cx="5411400" cy="38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container </a:t>
            </a:r>
            <a:r>
              <a:rPr lang="en-GB" sz="30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30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margin</a:t>
            </a:r>
            <a:r>
              <a:rPr lang="en-GB" sz="30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30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auto</a:t>
            </a:r>
            <a:r>
              <a:rPr lang="en-GB" sz="30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30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lang="en-GB" sz="30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30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960px;</a:t>
            </a:r>
            <a:b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30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lang="en-GB" sz="30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30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100%;</a:t>
            </a:r>
            <a:b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30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line-height</a:t>
            </a:r>
            <a:r>
              <a:rPr lang="en-GB" sz="30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30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1.5;</a:t>
            </a:r>
            <a:b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30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3000">
              <a:solidFill>
                <a:srgbClr val="4DD0E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6666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4"/>
          <p:cNvSpPr txBox="1"/>
          <p:nvPr/>
        </p:nvSpPr>
        <p:spPr>
          <a:xfrm>
            <a:off x="1866300" y="656400"/>
            <a:ext cx="5411400" cy="38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lang="en-GB" sz="30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30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960</a:t>
            </a:r>
            <a:r>
              <a:rPr lang="en-GB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lang="en-GB" sz="30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endParaRPr sz="3000">
              <a:solidFill>
                <a:srgbClr val="FBC02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This defines the width of the container.</a:t>
            </a:r>
            <a:endParaRPr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6666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5"/>
          <p:cNvSpPr txBox="1"/>
          <p:nvPr/>
        </p:nvSpPr>
        <p:spPr>
          <a:xfrm>
            <a:off x="1866300" y="656400"/>
            <a:ext cx="5411400" cy="38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margin</a:t>
            </a:r>
            <a:r>
              <a:rPr lang="en-GB" sz="30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30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0 </a:t>
            </a:r>
            <a:r>
              <a:rPr lang="en-GB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-GB" sz="30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endParaRPr sz="3000">
              <a:solidFill>
                <a:srgbClr val="FBC02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This centers the content.</a:t>
            </a:r>
            <a:endParaRPr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5565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6"/>
          <p:cNvSpPr txBox="1">
            <a:spLocks noGrp="1"/>
          </p:cNvSpPr>
          <p:nvPr>
            <p:ph type="ctrTitle"/>
          </p:nvPr>
        </p:nvSpPr>
        <p:spPr>
          <a:xfrm>
            <a:off x="311708" y="11306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Non-Semantic Wrappers</a:t>
            </a:r>
            <a:endParaRPr sz="6000"/>
          </a:p>
        </p:txBody>
      </p:sp>
      <p:sp>
        <p:nvSpPr>
          <p:cNvPr id="224" name="Google Shape;224;p46"/>
          <p:cNvSpPr txBox="1">
            <a:spLocks noGrp="1"/>
          </p:cNvSpPr>
          <p:nvPr>
            <p:ph type="subTitle" idx="1"/>
          </p:nvPr>
        </p:nvSpPr>
        <p:spPr>
          <a:xfrm>
            <a:off x="311700" y="32202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7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Sometimes, you’ll come across a scenario where there isn’t really an ideal semantic element to wrap some content.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9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&lt;div&gt;</a:t>
            </a:r>
            <a:endParaRPr sz="3600">
              <a:solidFill>
                <a:srgbClr val="ED5565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0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ED5565"/>
                </a:solidFill>
                <a:latin typeface="Consolas"/>
                <a:ea typeface="Consolas"/>
                <a:cs typeface="Consolas"/>
                <a:sym typeface="Consolas"/>
              </a:rPr>
              <a:t>&lt;div&gt;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is a generic container for any sort of content that you may want to group together.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1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However, unlike </a:t>
            </a:r>
            <a:r>
              <a:rPr lang="en-GB" sz="36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&lt;section&gt;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, it has no semantic meaning and doesn’t require a heading.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But, first, let’s talk about what we’ll be putting inside of it.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52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It doesn’t really represent or </a:t>
            </a:r>
            <a:r>
              <a:rPr lang="en-GB" sz="3600" i="1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mean 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anything. 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( In fact, we’ll only really be using it as a way of targeting specific things with CSS. )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3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This makes it a perfect ‘wrapper’.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4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Keep in mind that a </a:t>
            </a:r>
            <a:r>
              <a:rPr lang="en-GB" sz="36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&lt;div&gt;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will create its own ‘row’ by default.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5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&lt;span&gt;</a:t>
            </a:r>
            <a:endParaRPr sz="3600">
              <a:solidFill>
                <a:srgbClr val="ED5565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6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The </a:t>
            </a:r>
            <a:r>
              <a:rPr lang="en-GB" sz="36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&lt;span&gt;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element works exactly the same as </a:t>
            </a:r>
            <a:r>
              <a:rPr lang="en-GB" sz="36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&lt;div&gt;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7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In fact, the only difference is that </a:t>
            </a:r>
            <a:r>
              <a:rPr lang="en-GB" sz="36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&lt;span&gt;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will not create a new row.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8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This is great if you want to change, say, the colour of a single word in a heading.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923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9"/>
          <p:cNvSpPr txBox="1"/>
          <p:nvPr/>
        </p:nvSpPr>
        <p:spPr>
          <a:xfrm>
            <a:off x="653238" y="100945"/>
            <a:ext cx="4161300" cy="23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 The &lt;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span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&gt;Great&lt;/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span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 Escape</a:t>
            </a:r>
            <a:b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0" name="Google Shape;290;p59"/>
          <p:cNvSpPr txBox="1"/>
          <p:nvPr/>
        </p:nvSpPr>
        <p:spPr>
          <a:xfrm>
            <a:off x="5016163" y="150"/>
            <a:ext cx="3474600" cy="25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h2 span</a:t>
            </a:r>
            <a:r>
              <a:rPr lang="en-GB" sz="1800">
                <a:solidFill>
                  <a:srgbClr val="A6E22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800" i="1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font-family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GB" sz="1800">
                <a:solidFill>
                  <a:srgbClr val="E7DB74"/>
                </a:solidFill>
                <a:latin typeface="Consolas"/>
                <a:ea typeface="Consolas"/>
                <a:cs typeface="Consolas"/>
                <a:sym typeface="Consolas"/>
              </a:rPr>
              <a:t>'Avenir'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lang="en-GB" sz="1800" i="1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GB" sz="1800">
                <a:solidFill>
                  <a:srgbClr val="AD7ECD"/>
                </a:solidFill>
                <a:latin typeface="Consolas"/>
                <a:ea typeface="Consolas"/>
                <a:cs typeface="Consolas"/>
                <a:sym typeface="Consolas"/>
              </a:rPr>
              <a:t>#ed5565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1" name="Google Shape;291;p59"/>
          <p:cNvSpPr/>
          <p:nvPr/>
        </p:nvSpPr>
        <p:spPr>
          <a:xfrm>
            <a:off x="0" y="2571750"/>
            <a:ext cx="9144000" cy="257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59"/>
          <p:cNvSpPr txBox="1"/>
          <p:nvPr/>
        </p:nvSpPr>
        <p:spPr>
          <a:xfrm>
            <a:off x="1728750" y="3525900"/>
            <a:ext cx="5686500" cy="6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2829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GB" sz="30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Great</a:t>
            </a:r>
            <a:r>
              <a:rPr lang="en-GB" sz="3000">
                <a:solidFill>
                  <a:srgbClr val="282923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GB" sz="3000">
                <a:solidFill>
                  <a:srgbClr val="2829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Escape</a:t>
            </a:r>
            <a:endParaRPr sz="3000">
              <a:solidFill>
                <a:srgbClr val="28292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93" name="Google Shape;293;p59"/>
          <p:cNvCxnSpPr/>
          <p:nvPr/>
        </p:nvCxnSpPr>
        <p:spPr>
          <a:xfrm>
            <a:off x="4893363" y="335025"/>
            <a:ext cx="0" cy="1675200"/>
          </a:xfrm>
          <a:prstGeom prst="straightConnector1">
            <a:avLst/>
          </a:prstGeom>
          <a:noFill/>
          <a:ln w="28575" cap="flat" cmpd="sng">
            <a:solidFill>
              <a:srgbClr val="ECEFF1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5565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Open Source CSS</a:t>
            </a:r>
            <a:endParaRPr sz="6000"/>
          </a:p>
        </p:txBody>
      </p:sp>
      <p:sp>
        <p:nvSpPr>
          <p:cNvPr id="96" name="Google Shape;96;p2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What is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reset code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?</a:t>
            </a:r>
            <a:endParaRPr sz="30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Reset code is meant to reduce inconsistencies between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default styles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in different browsers.</a:t>
            </a:r>
            <a:endParaRPr sz="30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4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u="sng">
                <a:solidFill>
                  <a:schemeClr val="hlink"/>
                </a:solidFill>
                <a:latin typeface="Avenir"/>
                <a:ea typeface="Avenir"/>
                <a:cs typeface="Avenir"/>
                <a:sym typeface="Avenir"/>
                <a:hlinkClick r:id="rId3"/>
              </a:rPr>
              <a:t>This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is a fantastic (and simple!) reset code by Eric Meyer.</a:t>
            </a:r>
            <a:endParaRPr sz="30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We can keep our </a:t>
            </a:r>
            <a:r>
              <a:rPr lang="en-GB" sz="36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reset.css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as a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separate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stylesheet. </a:t>
            </a:r>
            <a:endParaRPr sz="30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However, we must link to it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before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all our other styles.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9B4E8582394047AF2DB655FCB5DE2D" ma:contentTypeVersion="9" ma:contentTypeDescription="Create a new document." ma:contentTypeScope="" ma:versionID="c3a872e16aa598bfa55e345701532ed0">
  <xsd:schema xmlns:xsd="http://www.w3.org/2001/XMLSchema" xmlns:xs="http://www.w3.org/2001/XMLSchema" xmlns:p="http://schemas.microsoft.com/office/2006/metadata/properties" xmlns:ns2="6e3dbc66-9f84-4f9f-9703-360ecb3635c1" targetNamespace="http://schemas.microsoft.com/office/2006/metadata/properties" ma:root="true" ma:fieldsID="d4209907cebe97717466145e66cc3e7f" ns2:_="">
    <xsd:import namespace="6e3dbc66-9f84-4f9f-9703-360ecb3635c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3dbc66-9f84-4f9f-9703-360ecb3635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61862B-A432-442C-B47D-CAD7D3E927A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0E784B9-16D1-40EC-9E67-036E5FD770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FA4A1D-726F-46F7-9B0D-A210F02CB1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3dbc66-9f84-4f9f-9703-360ecb3635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495</Words>
  <Application>Microsoft Office PowerPoint</Application>
  <PresentationFormat>On-screen Show (16:9)</PresentationFormat>
  <Paragraphs>52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Avenir</vt:lpstr>
      <vt:lpstr>Consolas</vt:lpstr>
      <vt:lpstr>Times New Roman</vt:lpstr>
      <vt:lpstr>Simple Light</vt:lpstr>
      <vt:lpstr>COMP 1017</vt:lpstr>
      <vt:lpstr>PowerPoint Presentation</vt:lpstr>
      <vt:lpstr>PowerPoint Presentation</vt:lpstr>
      <vt:lpstr>Open Source CSS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Universal Selector</vt:lpstr>
      <vt:lpstr>PowerPoint Presentation</vt:lpstr>
      <vt:lpstr>PowerPoint Presentation</vt:lpstr>
      <vt:lpstr>PowerPoint Presentation</vt:lpstr>
      <vt:lpstr>Fixed Width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Non-Semantic Wrappers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1017</dc:title>
  <cp:lastModifiedBy>Robbin Law</cp:lastModifiedBy>
  <cp:revision>1</cp:revision>
  <dcterms:modified xsi:type="dcterms:W3CDTF">2021-09-24T19:06:34Z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0x010100999B4E8582394047AF2DB655FCB5DE2D</vt:lpwstr>
  </property>
</Properties>
</file>