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8"/>
  </p:normalViewPr>
  <p:slideViewPr>
    <p:cSldViewPr snapToGrid="0">
      <p:cViewPr>
        <p:scale>
          <a:sx n="110" d="100"/>
          <a:sy n="110" d="100"/>
        </p:scale>
        <p:origin x="662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0ed9edf1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0ed9edf1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0ed9edf1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0ed9edf1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0ed9edf1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0ed9edf1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0ed9edf1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0ed9edf1d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0ed9edf1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0ed9edf1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0ed9edf1d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0ed9edf1d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ed9edf1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ed9edf1d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0ed9edf1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0ed9edf1d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0ed9edf1d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0ed9edf1d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13e68b6a1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13e68b6a1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0fddf583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0fddf583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0fddf583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0fddf583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549e3df3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549e3df3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29292945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29292945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0fddf583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0fddf583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0fddf583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0fddf583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549e3df3d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549e3df3d_2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fddf583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fddf583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0ed9edf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0ed9edf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ed9edf1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ed9edf1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0fddf583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0fddf583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0ed9edf1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0ed9edf1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0ed9edf1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0ed9edf1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0ed9edf1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0ed9edf1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ed9edf1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0ed9edf1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A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COMP 1017</a:t>
            </a:r>
            <a:endParaRPr sz="60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Day 16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Flex Wrap &amp; :nth-child( 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can also use pseudo-class selectors to target an element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based upon its order or position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4627575" y="1285950"/>
            <a:ext cx="37920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Without adding any classes, how can we target the innermost 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en-GB" sz="3000">
                <a:solidFill>
                  <a:srgbClr val="ECEFF1"/>
                </a:solidFill>
                <a:latin typeface="Avenir"/>
                <a:ea typeface="Avenir"/>
                <a:cs typeface="Avenir"/>
                <a:sym typeface="Avenir"/>
              </a:rPr>
              <a:t>s? </a:t>
            </a:r>
            <a:endParaRPr sz="3000">
              <a:solidFill>
                <a:srgbClr val="ECEFF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" name="Google Shape;107;p23"/>
          <p:cNvSpPr txBox="1"/>
          <p:nvPr/>
        </p:nvSpPr>
        <p:spPr>
          <a:xfrm>
            <a:off x="724425" y="1053000"/>
            <a:ext cx="3014700" cy="30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8" name="Google Shape;108;p23"/>
          <p:cNvCxnSpPr/>
          <p:nvPr/>
        </p:nvCxnSpPr>
        <p:spPr>
          <a:xfrm>
            <a:off x="4183346" y="1053000"/>
            <a:ext cx="0" cy="3037500"/>
          </a:xfrm>
          <a:prstGeom prst="straightConnector1">
            <a:avLst/>
          </a:prstGeom>
          <a:noFill/>
          <a:ln w="28575" cap="flat" cmpd="sng">
            <a:solidFill>
              <a:srgbClr val="ECEFF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To choose a specific element in a sequence of siblings, we can use: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-GB" sz="36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  <a:t>:nth-child( )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Whatever number we use will be the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position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of the element that we’re selecting.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/>
        </p:nvSpPr>
        <p:spPr>
          <a:xfrm>
            <a:off x="4128550" y="1285950"/>
            <a:ext cx="47463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main div div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:nth-child(</a:t>
            </a:r>
            <a:r>
              <a:rPr lang="en-GB" sz="2400">
                <a:solidFill>
                  <a:srgbClr val="AD7EC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2400" i="1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24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269149" y="1053000"/>
            <a:ext cx="3270999" cy="30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0850" lvl="0" indent="-44291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dirty="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GB" sz="24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24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4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dirty="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24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 dirty="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GB" sz="2400" dirty="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24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GB" sz="2400" dirty="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24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 dirty="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GB" sz="2400" dirty="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24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GB" sz="2400" dirty="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24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 dirty="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GB" sz="2400" dirty="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24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GB" sz="2400" dirty="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24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 dirty="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2400" dirty="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24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GB" sz="24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4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2400" dirty="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GB" sz="2400" dirty="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 dirty="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5" name="Google Shape;125;p26"/>
          <p:cNvCxnSpPr/>
          <p:nvPr/>
        </p:nvCxnSpPr>
        <p:spPr>
          <a:xfrm>
            <a:off x="3728071" y="1053000"/>
            <a:ext cx="0" cy="3037500"/>
          </a:xfrm>
          <a:prstGeom prst="straightConnector1">
            <a:avLst/>
          </a:prstGeom>
          <a:noFill/>
          <a:ln w="28575" cap="flat" cmpd="sng">
            <a:solidFill>
              <a:srgbClr val="ECEFF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/>
        </p:nvSpPr>
        <p:spPr>
          <a:xfrm>
            <a:off x="1779600" y="560550"/>
            <a:ext cx="5584800" cy="4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/* This selects the first &lt;div&gt; inside of our wrapper &lt;div&gt;, which is inside of &lt;main&gt;. */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C02D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To everyone in </a:t>
            </a:r>
            <a:r>
              <a:rPr lang="en-GB" sz="3600" b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CPSC 1012</a:t>
            </a:r>
            <a:r>
              <a:rPr lang="en-GB" sz="3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: what do the parenthesis in this selector look like?</a:t>
            </a:r>
            <a:endParaRPr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C02D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It is actually a function / method! </a:t>
            </a:r>
            <a:endParaRPr sz="36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Your parameters / arguments go inside of the parenthesis. </a:t>
            </a:r>
            <a:endParaRPr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Please note that when we’re targeting the position of an element, we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start counting at </a:t>
            </a:r>
            <a:r>
              <a:rPr lang="en-GB" sz="36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not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So far, we’ve been using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flexbox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to place multiple boxes side-by-side.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Usually, slapping a class on an element and writing up some rules in CSS is an excellent way to apply styles to something.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But what happens if we need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multiple rows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of boxes within a single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flex container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?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can use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flex-wrap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Flex Wrap</a:t>
            </a:r>
            <a:endParaRPr sz="6000"/>
          </a:p>
        </p:txBody>
      </p:sp>
      <p:sp>
        <p:nvSpPr>
          <p:cNvPr id="172" name="Google Shape;172;p3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Flex Wrap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a CSS property for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flex containers*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* </a:t>
            </a:r>
            <a:r>
              <a:rPr lang="en-GB" sz="2400" b="1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not 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flex items!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It determines whether flex items should be forced onto a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single line, or if they can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wrap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onto multiple lines.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/>
          <p:nvPr/>
        </p:nvSpPr>
        <p:spPr>
          <a:xfrm>
            <a:off x="1866300" y="1520250"/>
            <a:ext cx="54114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flex;</a:t>
            </a:r>
            <a:endParaRPr sz="30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flex-wrap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wrap;</a:t>
            </a:r>
            <a:b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30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000">
              <a:solidFill>
                <a:srgbClr val="4DD0E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Flex Wrap will only work if there is enough content (or, if there are enough flex items).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But there are a tonne of other ways that we can select different elements!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One of these ways is by targeting the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order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 which an element appears.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:nth-child( )</a:t>
            </a:r>
            <a:endParaRPr sz="6000"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when web developers definitely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don’t love all their children equally.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Does anyone remember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pseudo-class selectors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?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Pseudo-class selectors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can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target an element when it’s in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 specific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state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used them previously to make &lt;a&gt; tags look different whenever we hovered our cursor over top of them.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/>
        </p:nvSpPr>
        <p:spPr>
          <a:xfrm>
            <a:off x="1427550" y="560550"/>
            <a:ext cx="6288900" cy="4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GB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:hover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3000" i="1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text-decoration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underline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0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/* This says, whenever the user rolls their cursor over an anchor tag, make an underline appear under the hyperlink. */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B4E8582394047AF2DB655FCB5DE2D" ma:contentTypeVersion="9" ma:contentTypeDescription="Create a new document." ma:contentTypeScope="" ma:versionID="c3a872e16aa598bfa55e345701532ed0">
  <xsd:schema xmlns:xsd="http://www.w3.org/2001/XMLSchema" xmlns:xs="http://www.w3.org/2001/XMLSchema" xmlns:p="http://schemas.microsoft.com/office/2006/metadata/properties" xmlns:ns2="6e3dbc66-9f84-4f9f-9703-360ecb3635c1" targetNamespace="http://schemas.microsoft.com/office/2006/metadata/properties" ma:root="true" ma:fieldsID="d4209907cebe97717466145e66cc3e7f" ns2:_="">
    <xsd:import namespace="6e3dbc66-9f84-4f9f-9703-360ecb3635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dbc66-9f84-4f9f-9703-360ecb3635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45114C-0D2C-41FB-8444-F4837FAA331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E7C6B00-DDF4-43DF-8EF6-5C52354718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EBEF6C-A8BC-41FC-9E95-AADA14A015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3dbc66-9f84-4f9f-9703-360ecb3635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494</Words>
  <Application>Microsoft Office PowerPoint</Application>
  <PresentationFormat>On-screen Show (16:9)</PresentationFormat>
  <Paragraphs>55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Avenir</vt:lpstr>
      <vt:lpstr>Consolas</vt:lpstr>
      <vt:lpstr>Simple Light</vt:lpstr>
      <vt:lpstr>COMP 1017</vt:lpstr>
      <vt:lpstr>PowerPoint Presentation</vt:lpstr>
      <vt:lpstr>PowerPoint Presentation</vt:lpstr>
      <vt:lpstr>PowerPoint Presentation</vt:lpstr>
      <vt:lpstr>:nth-child(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Flex Wrap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1017</dc:title>
  <cp:lastModifiedBy>Robbin Law</cp:lastModifiedBy>
  <cp:revision>2</cp:revision>
  <dcterms:modified xsi:type="dcterms:W3CDTF">2022-07-02T18:29:50Z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0x010100999B4E8582394047AF2DB655FCB5DE2D</vt:lpwstr>
  </property>
</Properties>
</file>