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af2b2ca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af2b2ca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5ca0dbd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25ca0dbd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af2b2ca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af2b2ca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af2b2ca9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af2b2ca9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af2b2ca9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af2b2ca9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af2b2ca9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af2b2ca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af2b2ca9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af2b2ca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5ca0db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5ca0db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25ca0db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25ca0db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25ca0dbd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25ca0db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cfdb8b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cfdb8b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5ca0db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25ca0db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af2b2c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af2b2c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af2b2ca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af2b2ca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929294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929294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cfdb8b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cfdb8b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3cfdb8b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3cfdb8b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cfdb8b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cfdb8b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cfdb8b3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cfdb8b3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Background 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("../img/background.png")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defines the background image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(and where to find it). */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/* Just like any other pathing, this path is relative to where our styles.css is. This means that we have to back up into the root. */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Next, we can tell our browser whether or not to repeat the image.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background-repeat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repeat-x | repeat-y | no-repeat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 can repeat your background image vertically, horizontally, or not at all</a:t>
            </a: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do not repeat your background image, you must have some sort of fallback or plan for devices with massive viewports (screens).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2" y="0"/>
            <a:ext cx="888303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( I humbly suggest adding a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3600">
                <a:solidFill>
                  <a:srgbClr val="FF00FF"/>
                </a:solidFill>
                <a:latin typeface="Avenir"/>
                <a:ea typeface="Avenir"/>
                <a:cs typeface="Avenir"/>
                <a:sym typeface="Avenir"/>
              </a:rPr>
              <a:t>bright fuschia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background-color. )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593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2" y="0"/>
            <a:ext cx="888303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( … or, you know, a sampled colour from your image. )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Accessibility Concerns</a:t>
            </a:r>
            <a:endParaRPr sz="6000"/>
          </a:p>
        </p:txBody>
      </p:sp>
      <p:sp>
        <p:nvSpPr>
          <p:cNvPr id="139" name="Google Shape;13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doin me a heccin concern!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Browsers do not provide any special information on background images to assistive technology.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a screen reader will not announce its presence and therefore convey nothing to its users.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Last class, we took a look at how to manage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wireframes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Photoshop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the image contains information critical to understanding the page's overall purpose, it is better to describe it semantically (i.e. in the HTML).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also learned about web image formats, and the tradeoff between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file size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image quality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how do we go about taking some of these images and putting them in our website as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backgrounds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Background Images</a:t>
            </a:r>
            <a:endParaRPr sz="6000"/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I have to repeat myself?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We’ve seen the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property like a million times before.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fills a container or a selected element with a specific colour.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what about images?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background images, we use the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property.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2F2D40-0D05-479C-ADD1-B62E156342FB}"/>
</file>

<file path=customXml/itemProps2.xml><?xml version="1.0" encoding="utf-8"?>
<ds:datastoreItem xmlns:ds="http://schemas.openxmlformats.org/officeDocument/2006/customXml" ds:itemID="{38118DE6-B023-4496-9A79-71F0AFB346C5}"/>
</file>

<file path=customXml/itemProps3.xml><?xml version="1.0" encoding="utf-8"?>
<ds:datastoreItem xmlns:ds="http://schemas.openxmlformats.org/officeDocument/2006/customXml" ds:itemID="{529B0894-B3F6-4022-9C6D-090740E2990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