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91b3d265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91b3d265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1b3d265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1b3d265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1b3d265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1b3d265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1b3d265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1b3d265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91b3d265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91b3d265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1b3d265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1b3d265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1b3d265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1b3d265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239c3a4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239c3a4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91b3d265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91b3d265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1b3d265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1b3d265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b3d26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b3d26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1b3d265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1b3d265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91b3d265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91b3d265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91b3d265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91b3d265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1b3d265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1b3d265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91b3d265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91b3d265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1b3d265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1b3d265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91b3d26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91b3d26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97dd70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97dd70a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4ba4f87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4ba4f87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has two attributes we should set, which tells our browser where and how the data will be sent.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tells the browser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where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submitted data will go.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tells the browser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how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the submitted data will be sent (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or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Input</a:t>
            </a:r>
            <a:endParaRPr sz="6000"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Inside of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, we can write all sorts of elements, such as …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/>
        </p:nvSpPr>
        <p:spPr>
          <a:xfrm>
            <a:off x="1581450" y="1160850"/>
            <a:ext cx="36684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input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Textarea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Label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Checkbox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Radio buttons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Fieldset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Submit</a:t>
            </a:r>
            <a:endParaRPr sz="24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5249850" y="1071750"/>
            <a:ext cx="231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Button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Legend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Select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Option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Optgroup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Datalist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Output 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is the most important form element. It can be displayed in a number of ways.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It is one of very few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void elements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(it does not need a closing tag).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 it’s displayed depends upon what value we give its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attribute.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There are many input types, including …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Most modern websites have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some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type of </a:t>
            </a: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form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/>
        </p:nvSpPr>
        <p:spPr>
          <a:xfrm>
            <a:off x="1502033" y="1300050"/>
            <a:ext cx="20466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text 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email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password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checkbox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submit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radio 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range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min	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3548699" y="1300050"/>
            <a:ext cx="20466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max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button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reset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number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tel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url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search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time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5" name="Google Shape;155;p32"/>
          <p:cNvSpPr txBox="1"/>
          <p:nvPr/>
        </p:nvSpPr>
        <p:spPr>
          <a:xfrm>
            <a:off x="5595367" y="1300050"/>
            <a:ext cx="20466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color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date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file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hidden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image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month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venir"/>
              <a:buChar char="❏"/>
            </a:pPr>
            <a:r>
              <a:rPr lang="en-GB" sz="24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week</a:t>
            </a:r>
            <a:endParaRPr sz="24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/>
        </p:nvSpPr>
        <p:spPr>
          <a:xfrm>
            <a:off x="1031700" y="656400"/>
            <a:ext cx="7080600" cy="3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="text"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="firstname"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="email"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="email"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="tel"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="phone"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1800">
                <a:solidFill>
                  <a:srgbClr val="E32472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GB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="password" </a:t>
            </a:r>
            <a:r>
              <a:rPr lang="en-GB" sz="18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GB" sz="18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="password" </a:t>
            </a:r>
            <a:r>
              <a:rPr lang="en-GB" sz="1800">
                <a:solidFill>
                  <a:srgbClr val="ECEFF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ECEFF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These can include contact forms, search features, email subscriptions, logins, and more.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Today, we’re going to learn the markup and how to style forms.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However, our forms are going to lack back-end functionality.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This means that we aren’t going to cover how to set up a database or server or table to actually capture and record the data in the form.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We’re going to focus exclusively on the front-end and the aesthetics of it.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Form Markup</a:t>
            </a:r>
            <a:endParaRPr sz="6000"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03600" y="1160850"/>
            <a:ext cx="7336800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All forms must start with the element </a:t>
            </a:r>
            <a:r>
              <a:rPr lang="en-GB" sz="3600">
                <a:solidFill>
                  <a:srgbClr val="ED5565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9F5F3F-84F7-4B43-A92F-CC3DFB73D1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5FD06A-9C96-4506-B130-4BF873C0C7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4AB0AB-C5A3-42E5-95AF-2662575E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</vt:lpstr>
      <vt:lpstr>Consolas</vt:lpstr>
      <vt:lpstr>Simple Light</vt:lpstr>
      <vt:lpstr>COMP 1017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 Markup</vt:lpstr>
      <vt:lpstr>PowerPoint Presentation</vt:lpstr>
      <vt:lpstr>PowerPoint Presentation</vt:lpstr>
      <vt:lpstr>PowerPoint Presentation</vt:lpstr>
      <vt:lpstr>PowerPoint Presentation</vt:lpstr>
      <vt:lpstr>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1</cp:revision>
  <dcterms:modified xsi:type="dcterms:W3CDTF">2022-08-04T22:42:47Z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