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b3d27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b3d27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1b3d27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1b3d27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b3d274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b3d274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294bd5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294bd5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294bd5b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294bd5b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1b3d27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1b3d27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1b3d27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1b3d27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1b3d27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1b3d27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1b3d27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1b3d274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3d26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3d26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b3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b3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1b3d27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1b3d27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97dd70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97dd70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4ba4f8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4ba4f8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1b3d27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1b3d27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1b3d265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1b3d265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1b3d27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1b3d27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Forms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l="2776" t="6419" r="10463"/>
          <a:stretch/>
        </p:blipFill>
        <p:spPr>
          <a:xfrm>
            <a:off x="1203950" y="1069700"/>
            <a:ext cx="6736101" cy="30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submit button looks a lot like the other input fields. We probably want to differentiate it somehow.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Fortunately, we can target it with a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its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.submit-button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input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[type=text]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Now, what about our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a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both horizontally and vertically expandable.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change those by using the property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by adding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width or height to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has the following values: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both | horizontal | vertical | none | inherit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Marking up our forms is one thing, but without a little CSS, our forms can look a little … lacking.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l="20985" r="19313"/>
          <a:stretch/>
        </p:blipFill>
        <p:spPr>
          <a:xfrm>
            <a:off x="1756312" y="999681"/>
            <a:ext cx="5631375" cy="3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give it some style.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Form Styles</a:t>
            </a:r>
            <a:endParaRPr sz="6000"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our .psd, it looks like all of 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 have the same styling.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target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 b="1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- go through your psd to find out      which CSS declarations you will use.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 you’re finished styling 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it should look something like this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FE206E-EC88-40A7-9A4C-B883871AB0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0CD29-4A51-42A8-8B1C-8168B6758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AADE9-D693-4A84-BD0D-DDF4037F0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Form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2022-08-04T22:44:47Z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