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c02660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c02660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3c02660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3c02660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3c026605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3c026605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c026605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c026605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3c026605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3c026605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c026605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3c026605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3c026605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3c026605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3c026605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3c026605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3c02660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3c02660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3c026605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3c026605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c026605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c026605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3c026605b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3c026605b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3c026605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3c026605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3c026605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3c026605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3c02660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3c02660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6d4a9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6d4a9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3c0266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3c0266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6d4a99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6d4a99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3c026605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3c02660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c02660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c02660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3c02660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3c02660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3c02660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3c02660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presentation/d/1Du2tbKVWxGcqgUt-uXtphhevAqeWDE_Ol21m1gucwvw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Refresher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selector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thing we want to affect with our rule.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property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characteristic about the selector we want to change.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 we want to set the property to.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declaration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Together, the property and its value make a declaration.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need to include both things for your rule to work.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1747688" y="1700975"/>
            <a:ext cx="60543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4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i="1" lang="en-GB" sz="4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4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4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4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4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23"/>
          <p:cNvSpPr/>
          <p:nvPr/>
        </p:nvSpPr>
        <p:spPr>
          <a:xfrm rot="5400000">
            <a:off x="4734888" y="1375375"/>
            <a:ext cx="729000" cy="346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747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705D"/>
              </a:solidFill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1342013" y="1213175"/>
            <a:ext cx="1464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Avenir"/>
                <a:ea typeface="Avenir"/>
                <a:cs typeface="Avenir"/>
                <a:sym typeface="Avenir"/>
              </a:rPr>
              <a:t>selector</a:t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3366363" y="1213175"/>
            <a:ext cx="1690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Avenir"/>
                <a:ea typeface="Avenir"/>
                <a:cs typeface="Avenir"/>
                <a:sym typeface="Avenir"/>
              </a:rPr>
              <a:t>property</a:t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5617213" y="1213175"/>
            <a:ext cx="998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4044438" y="3518725"/>
            <a:ext cx="2109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Avenir"/>
                <a:ea typeface="Avenir"/>
                <a:cs typeface="Avenir"/>
                <a:sym typeface="Avenir"/>
              </a:rPr>
              <a:t>declaration</a:t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751950" y="1160850"/>
            <a:ext cx="76401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Syntax Matters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After your selector, everything needs to be inside opening and closing {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curly braces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}.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property and value must be separated by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colon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Every declaration must end in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semicolon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Selector Types</a:t>
            </a:r>
            <a:endParaRPr sz="6000"/>
          </a:p>
        </p:txBody>
      </p:sp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turns out that I have a lot of types,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others are a little more selective.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multiple element selectors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Just like the name implies, these bad boys </a:t>
            </a:r>
            <a:r>
              <a:rPr lang="en-GB" sz="18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select more than one thing at once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This can keep you from repeating the same rules over and over again.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you need to do is add a </a:t>
            </a:r>
            <a:r>
              <a:rPr lang="en-GB" sz="18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comma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between your selectors.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h1, h2 {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font-family: ‘Avenir’, sans-serif;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descendant selectors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Descendant selectors let you target a </a:t>
            </a:r>
            <a:r>
              <a:rPr lang="en-GB" sz="18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nested element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Starting with the outermost element, work all the way down to the innermost element.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 add a </a:t>
            </a:r>
            <a:r>
              <a:rPr lang="en-GB" sz="18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space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between your elements, your browser will assume that the element is a child of the previous one.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header nav ul li a</a:t>
            </a: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text-decoration: none;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class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selectors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Class selectors target an element with a specified </a:t>
            </a:r>
            <a:r>
              <a:rPr lang="en-GB" sz="18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class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applied to it. In the example below, only paragraphs with a class called ‘intro’ will be bolded.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p.intro</a:t>
            </a: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font-weight: 800;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pseudo-class selectors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Pseudo-class selectors will affect an element only when a certain </a:t>
            </a:r>
            <a:r>
              <a:rPr lang="en-GB" sz="18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condition has been met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For example, this condition can something that the user does.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a:hover </a:t>
            </a: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text-decoration: underline;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nth-child(  ) pseudo-class selector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nth-child pseudo-class selector targets an element based upon the </a:t>
            </a:r>
            <a:r>
              <a:rPr lang="en-GB" sz="18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order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that it’s in. In the example below, the third list item will turn blue.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li:nth-child(3)</a:t>
            </a: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color: blue;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The Cascade</a:t>
            </a:r>
            <a:endParaRPr sz="6000"/>
          </a:p>
        </p:txBody>
      </p:sp>
      <p:sp>
        <p:nvSpPr>
          <p:cNvPr id="153" name="Google Shape;15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really feel for students who haven’t had me before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aren’t prepared for the barrage of dad jokes.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HTML on its own is …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functional, but not great.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 is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cascade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part of Cascading Style Sheets?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 designers like to think of it like a waterfall, where everything at the bottom takes precedence.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cascade means that when there are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conflicting rules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the rule written last will be rendered last.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last rule written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last rule standing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specificity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a selector can override the cascade.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/>
        </p:nvSpPr>
        <p:spPr>
          <a:xfrm>
            <a:off x="3772041" y="1160850"/>
            <a:ext cx="45996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element selector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p, h1, h2 … 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descendant selector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ul li a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class selector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p.intro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id selector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#jumbotron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!important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 { color: red !important; }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35"/>
          <p:cNvSpPr txBox="1"/>
          <p:nvPr/>
        </p:nvSpPr>
        <p:spPr>
          <a:xfrm>
            <a:off x="772359" y="386650"/>
            <a:ext cx="21339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Avenir"/>
                <a:ea typeface="Avenir"/>
                <a:cs typeface="Avenir"/>
                <a:sym typeface="Avenir"/>
              </a:rPr>
              <a:t>(weakest)</a:t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Avenir"/>
                <a:ea typeface="Avenir"/>
                <a:cs typeface="Avenir"/>
                <a:sym typeface="Avenir"/>
              </a:rPr>
              <a:t>(strongest)</a:t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74705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5" name="Google Shape;175;p35"/>
          <p:cNvCxnSpPr/>
          <p:nvPr/>
        </p:nvCxnSpPr>
        <p:spPr>
          <a:xfrm>
            <a:off x="2125016" y="1032975"/>
            <a:ext cx="0" cy="2885100"/>
          </a:xfrm>
          <a:prstGeom prst="straightConnector1">
            <a:avLst/>
          </a:prstGeom>
          <a:noFill/>
          <a:ln cap="flat" cmpd="sng" w="9525">
            <a:solidFill>
              <a:srgbClr val="74705D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 like to think of all of this as a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Battle Royale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HTML is a glorified labelling system.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it does is tell a browser what things are.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CSS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(Cascading Style Sheets) is a bunch of rules that tells the browser how all of those things should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look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how they should be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laid out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CSS Basics</a:t>
            </a:r>
            <a:endParaRPr sz="6000"/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cf. CSS acids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 are a few ways we can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include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CSS in our code. However, only one of them isn’t trash.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We’ll be using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external stylesheets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this course.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External stylesheets are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separate file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that we point to in the &lt;head&gt; of our HTML.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It’s cleaner, easier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maintain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allows us to control the look and feel of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multiple pages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 once.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what about the CSS itself?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CSS, we need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select it to affect it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All we’re doing is selecting something we want to change and then applying some rules to it.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1544850" y="1172850"/>
            <a:ext cx="60543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selects every paragraph element in the document and makes the text colour red. */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