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a6d4a99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a6d4a99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a6d4a99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a6d4a99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6d4a99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6d4a99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6d4a99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a6d4a99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a6d4a99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a6d4a99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6d4a998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6d4a998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a6d4a998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a6d4a998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a6d4a99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a6d4a99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6d4a998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a6d4a998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a6d4a998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a6d4a998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6d4a998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6d4a998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a6d4a998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a6d4a998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6d4a998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a6d4a998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6d4a99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a6d4a99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6d4a9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6d4a9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6d4a99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6d4a99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6d4a99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6d4a99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6d4a99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a6d4a99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6d4a99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6d4a99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Refresher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There are some elements (called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void elements</a:t>
            </a:r>
            <a:r>
              <a:rPr lang="en-GB" sz="24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 sz="24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that only have one tag (i.e. they are self-closing). </a:t>
            </a:r>
            <a:endParaRPr sz="24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Can you think of some examples? </a:t>
            </a:r>
            <a:endParaRPr sz="24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866700" y="1236000"/>
            <a:ext cx="7410600" cy="26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Void Element Examples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"../img/filename.png"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"All images must have alternative text."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"first-name"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"first-name"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 tags can also have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attributes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Attributes provide additional information about an element.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example,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 tells the browser where it can find an image file.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 elements can go inside one another.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called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nesting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Remember that if an element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starts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inside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another element, it must also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close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inside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that element.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866700" y="1083450"/>
            <a:ext cx="74106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&gt;A Totally Semantic Title&lt;/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&gt;Hello, world!&lt;/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Bits &amp; Bobs</a:t>
            </a:r>
            <a:endParaRPr sz="6000"/>
          </a:p>
        </p:txBody>
      </p:sp>
      <p:sp>
        <p:nvSpPr>
          <p:cNvPr id="127" name="Google Shape;12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all terribly technical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on out, I’m afraid.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go through some HTML elements that you’ve likely seen before.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Required Tags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&lt;!DOCTYPE html&gt;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technically isn’t a tag, but a declaration. It tells your browser that everything that follows is written in HTML.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&lt;html&gt;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the grandfather of all tags. Everything goes inside of here.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Required Tags (cont’d)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&lt;head&gt;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head contains instructions to the browser. Nothing that the user sees should go here.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&lt;body&gt;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of your content goes here (including all of your containers and sectioning elements).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&lt;head&gt; Tags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&lt;link&gt;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tag can point to resources like web fonts or stylesheets.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&lt;title&gt;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the title for your web page. It needs to be semantic, or indicative of the page’s contents.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&lt;meta&gt;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can set all sorts of cool stuff. We’ll be learning a bunch of meta tags later on.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Look, I gotta level with you: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computers are not smart.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(A Few) Content Tags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&lt;img&gt;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image. This is a void element.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&lt;p&gt;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paragraph. Most text content will be marked up with this tag.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&lt;h1&gt;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heading. While there can only be one first-level heading per page, there can be multiple other levels of headings.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Lists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&lt;ol&gt;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ordered (numbered) list. In this case, the order or sequence matters. For example, you could be ranking your five favourite games, or giving directions.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&lt;ul&gt;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unordered (bullet) list. In this case, the order doesn’t matter.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&lt;li&gt;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list item. This goes inside of &lt;ol&gt; and &lt;ul&gt;.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Container (Sectioning) Elements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&lt;header&gt;, &lt;main&gt;, &lt;footer&gt;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&lt;section&gt;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&lt;nav&gt;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&lt;article&gt;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Non-Semantic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Elements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&lt;div&gt;, &lt;span&gt;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elements don’t actually mean anything. Instead, they’re meant to partition off content so that it can be targeted through CSS or JS later on.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&lt;div&gt; is a block-level element, while &lt;span&gt; is inline.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Computers and software (like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browsers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do not look at things like text and images the same way that you and I do.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why we need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HTML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HTML, or hypertext markup language, is all about giving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meaning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structure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content.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Without it, your browser doesn’t know what your content is, or even what to do with 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 is just a way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labelling things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the sake of all the machines or software that might be trying to figure out (interpret) our websites.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what does HTML look like?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Syntax</a:t>
            </a:r>
            <a:endParaRPr sz="6000"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other fancy-sounding words.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36750" y="1264950"/>
            <a:ext cx="72705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 Some content here. 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of the time, HTML is written with an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opening tag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closing tag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Your content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belongs between the two tags.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