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a6d4a998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a6d4a998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3d1e999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3d1e999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3d1e9997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3d1e9997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3d1e9997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3d1e9997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3d1e9997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3d1e9997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3d1e9997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3d1e9997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3d1e9997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3d1e9997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3d1e9997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3d1e9997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A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DMIT 1530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Photoshop Refresher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Photoshop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a massive application that can be used for many things; however, we will only be going over the tools we need to dissect a provided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wireframe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Navigation</a:t>
            </a:r>
            <a:endParaRPr sz="2400">
              <a:solidFill>
                <a:srgbClr val="FFA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Zoom Tool [ Z ]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Zoom in or out of the document (depending upon which mode is selected in the control bar). 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Navigator Panel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Can be found under Window &gt; Navigator, or by using the search feature.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50" y="3186600"/>
            <a:ext cx="580150" cy="5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 rotWithShape="1">
          <a:blip r:embed="rId4">
            <a:alphaModFix/>
          </a:blip>
          <a:srcRect b="22371" l="0" r="48551" t="70531"/>
          <a:stretch/>
        </p:blipFill>
        <p:spPr>
          <a:xfrm>
            <a:off x="1004150" y="1648242"/>
            <a:ext cx="580150" cy="447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Navigation (Keyboard Shortcuts)</a:t>
            </a:r>
            <a:endParaRPr sz="2400">
              <a:solidFill>
                <a:srgbClr val="FFA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Zoom In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CTRL + [ + ] | ⌘ + [ + ]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Zoom Out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CTRL + [ – ] | ⌘ + [ – ]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Fit To Window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CTRL + [ 0 ] | ⌘ + [ 0 ]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Colours &amp; Information</a:t>
            </a:r>
            <a:endParaRPr sz="2400">
              <a:solidFill>
                <a:srgbClr val="FFA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Eyedropper Tool [ I ]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Allows you to sample colours. Double-click on the foreground colour (in your tools) to grab the hex code. 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Ruler Tool [ I ]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Allows you to measure the distance between elements. Make sure to hold SHIFT so that you are not measuring at an angle (as this will make the distance longer).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66709" l="0" r="48551" t="26194"/>
          <a:stretch/>
        </p:blipFill>
        <p:spPr>
          <a:xfrm>
            <a:off x="1004150" y="1498856"/>
            <a:ext cx="580150" cy="447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 rotWithShape="1">
          <a:blip r:embed="rId4">
            <a:alphaModFix/>
          </a:blip>
          <a:srcRect b="65162" l="12240" r="49280" t="27740"/>
          <a:stretch/>
        </p:blipFill>
        <p:spPr>
          <a:xfrm>
            <a:off x="1004150" y="3034913"/>
            <a:ext cx="580150" cy="447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Workspace Rulers &amp; Guides</a:t>
            </a:r>
            <a:endParaRPr sz="2400">
              <a:solidFill>
                <a:srgbClr val="FFA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Workspace Rulers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Can be toggled with CTRL + [ R ] | ⌘ + [ R ]. 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Units can be changed by right-clicking on the ruler.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Guides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Non-printing lines that give your Ruler Tool points to snap to. To create a guide, click and drag from a workspace ruler.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Can be toggled with CTRL + [ ; ] | ⌘ + [ ; ].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903600" y="729000"/>
            <a:ext cx="7336800" cy="36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Type Tool [ T ]</a:t>
            </a:r>
            <a:endParaRPr sz="2400">
              <a:solidFill>
                <a:srgbClr val="FFA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Clicking a text layer with the Type Tool allows you to copy the content and paste it into your text editor.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Selecting a text layer also allows you to see the text’s properties in the control bar. 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For more in-depth properties, use the Character Panel (Window &gt; Character). 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600" y="1938575"/>
            <a:ext cx="1914250" cy="196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903600" y="1009013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Layers Panel</a:t>
            </a:r>
            <a:endParaRPr sz="2400">
              <a:solidFill>
                <a:srgbClr val="FFA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Layers on the top of the stack are in the front of the image; layers on the bottom of the stack are in the back of the image.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Layers can be hidden and unhidden by clicking the eye icon to the left of the layer.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6" name="Google Shape;96;p20"/>
          <p:cNvPicPr preferRelativeResize="0"/>
          <p:nvPr/>
        </p:nvPicPr>
        <p:blipFill rotWithShape="1">
          <a:blip r:embed="rId3">
            <a:alphaModFix/>
          </a:blip>
          <a:srcRect b="1679" l="1768" r="0" t="2341"/>
          <a:stretch/>
        </p:blipFill>
        <p:spPr>
          <a:xfrm>
            <a:off x="1033825" y="1692162"/>
            <a:ext cx="2633500" cy="244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/>
        </p:nvSpPr>
        <p:spPr>
          <a:xfrm>
            <a:off x="587025" y="1009025"/>
            <a:ext cx="8122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Saving Images</a:t>
            </a:r>
            <a:endParaRPr sz="2400">
              <a:solidFill>
                <a:srgbClr val="FFA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i. Find the layer with the image in the Layers Panel.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ii. Right click on the layer and choose ‘Export As …’ 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iii. Double-check your image settings. Using a semantic filename, export the image to your </a:t>
            </a:r>
            <a:r>
              <a:rPr lang="en-GB" sz="18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folder.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23" y="1427449"/>
            <a:ext cx="4203051" cy="275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