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863D4-64EB-4586-A1BE-9586569E4E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2FBB98-F2D8-4FE2-8A07-5FBEAB6D291D}">
      <dgm:prSet/>
      <dgm:spPr/>
      <dgm:t>
        <a:bodyPr/>
        <a:lstStyle/>
        <a:p>
          <a:pPr>
            <a:defRPr cap="all"/>
          </a:pPr>
          <a:r>
            <a:rPr lang="nl-NL"/>
            <a:t>Start van het project</a:t>
          </a:r>
          <a:endParaRPr lang="en-US"/>
        </a:p>
      </dgm:t>
    </dgm:pt>
    <dgm:pt modelId="{B41E7F47-8DCA-407B-9103-C9D17853230B}" type="parTrans" cxnId="{8DBD55D3-D749-4B2B-845D-410AA6411E73}">
      <dgm:prSet/>
      <dgm:spPr/>
      <dgm:t>
        <a:bodyPr/>
        <a:lstStyle/>
        <a:p>
          <a:endParaRPr lang="en-US"/>
        </a:p>
      </dgm:t>
    </dgm:pt>
    <dgm:pt modelId="{D5C6E180-9A5A-4182-880F-8E40C256E657}" type="sibTrans" cxnId="{8DBD55D3-D749-4B2B-845D-410AA6411E73}">
      <dgm:prSet/>
      <dgm:spPr/>
      <dgm:t>
        <a:bodyPr/>
        <a:lstStyle/>
        <a:p>
          <a:endParaRPr lang="en-US"/>
        </a:p>
      </dgm:t>
    </dgm:pt>
    <dgm:pt modelId="{F3C895D9-3975-487E-BAD7-57F354855AD2}">
      <dgm:prSet/>
      <dgm:spPr/>
      <dgm:t>
        <a:bodyPr/>
        <a:lstStyle/>
        <a:p>
          <a:pPr>
            <a:defRPr cap="all"/>
          </a:pPr>
          <a:r>
            <a:rPr lang="nl-NL"/>
            <a:t>Start van het coderen</a:t>
          </a:r>
          <a:endParaRPr lang="en-US"/>
        </a:p>
      </dgm:t>
    </dgm:pt>
    <dgm:pt modelId="{08149C78-6176-4B89-BDB1-949CA3DE0BFC}" type="parTrans" cxnId="{DE296794-87B9-45BB-96BC-C6591FB9A306}">
      <dgm:prSet/>
      <dgm:spPr/>
      <dgm:t>
        <a:bodyPr/>
        <a:lstStyle/>
        <a:p>
          <a:endParaRPr lang="en-US"/>
        </a:p>
      </dgm:t>
    </dgm:pt>
    <dgm:pt modelId="{1B0AD7FE-F297-4761-8881-94D96366F50F}" type="sibTrans" cxnId="{DE296794-87B9-45BB-96BC-C6591FB9A306}">
      <dgm:prSet/>
      <dgm:spPr/>
      <dgm:t>
        <a:bodyPr/>
        <a:lstStyle/>
        <a:p>
          <a:endParaRPr lang="en-US"/>
        </a:p>
      </dgm:t>
    </dgm:pt>
    <dgm:pt modelId="{B66B3B0E-1BE8-4961-96D9-9686E8743A41}">
      <dgm:prSet/>
      <dgm:spPr/>
      <dgm:t>
        <a:bodyPr/>
        <a:lstStyle/>
        <a:p>
          <a:pPr>
            <a:defRPr cap="all"/>
          </a:pPr>
          <a:r>
            <a:rPr lang="nl-NL"/>
            <a:t>Het opbouwen vanaf de start</a:t>
          </a:r>
          <a:endParaRPr lang="en-US"/>
        </a:p>
      </dgm:t>
    </dgm:pt>
    <dgm:pt modelId="{7A115E20-7A0F-4B2D-9EB5-8EB75AF6DE2E}" type="parTrans" cxnId="{F7F01533-2E90-467A-995B-F9953A53158D}">
      <dgm:prSet/>
      <dgm:spPr/>
      <dgm:t>
        <a:bodyPr/>
        <a:lstStyle/>
        <a:p>
          <a:endParaRPr lang="en-US"/>
        </a:p>
      </dgm:t>
    </dgm:pt>
    <dgm:pt modelId="{D9B1084A-44CD-4694-9357-5A67D71F7167}" type="sibTrans" cxnId="{F7F01533-2E90-467A-995B-F9953A53158D}">
      <dgm:prSet/>
      <dgm:spPr/>
      <dgm:t>
        <a:bodyPr/>
        <a:lstStyle/>
        <a:p>
          <a:endParaRPr lang="en-US"/>
        </a:p>
      </dgm:t>
    </dgm:pt>
    <dgm:pt modelId="{D11C3457-E6BD-4B67-818F-4607E264306A}">
      <dgm:prSet/>
      <dgm:spPr/>
      <dgm:t>
        <a:bodyPr/>
        <a:lstStyle/>
        <a:p>
          <a:pPr>
            <a:defRPr cap="all"/>
          </a:pPr>
          <a:r>
            <a:rPr lang="en-US" dirty="0"/>
            <a:t>Bug fixing</a:t>
          </a:r>
        </a:p>
      </dgm:t>
    </dgm:pt>
    <dgm:pt modelId="{91ECA165-B133-47E8-A94B-7EBE2A43B4C4}" type="parTrans" cxnId="{DB5A05C5-0EAD-405C-8E78-A36F0E7B64DF}">
      <dgm:prSet/>
      <dgm:spPr/>
      <dgm:t>
        <a:bodyPr/>
        <a:lstStyle/>
        <a:p>
          <a:endParaRPr lang="en-US"/>
        </a:p>
      </dgm:t>
    </dgm:pt>
    <dgm:pt modelId="{ED43754D-5A8C-462B-A9C4-C0B681CF8FE9}" type="sibTrans" cxnId="{DB5A05C5-0EAD-405C-8E78-A36F0E7B64DF}">
      <dgm:prSet/>
      <dgm:spPr/>
      <dgm:t>
        <a:bodyPr/>
        <a:lstStyle/>
        <a:p>
          <a:endParaRPr lang="en-US"/>
        </a:p>
      </dgm:t>
    </dgm:pt>
    <dgm:pt modelId="{C8989796-B764-4EE9-A008-DCFA0ECCD41B}">
      <dgm:prSet/>
      <dgm:spPr/>
      <dgm:t>
        <a:bodyPr/>
        <a:lstStyle/>
        <a:p>
          <a:pPr>
            <a:defRPr cap="all"/>
          </a:pPr>
          <a:r>
            <a:rPr lang="en-US" dirty="0"/>
            <a:t>Het spelverloop</a:t>
          </a:r>
        </a:p>
      </dgm:t>
    </dgm:pt>
    <dgm:pt modelId="{5F0EAD46-341C-4C41-A9EB-8B4C44BEC945}" type="parTrans" cxnId="{8B8603CF-24B2-4555-A18B-9662774D9EB4}">
      <dgm:prSet/>
      <dgm:spPr/>
      <dgm:t>
        <a:bodyPr/>
        <a:lstStyle/>
        <a:p>
          <a:endParaRPr lang="en-US"/>
        </a:p>
      </dgm:t>
    </dgm:pt>
    <dgm:pt modelId="{78EF7DA9-98A3-4478-AD16-B38416A378F1}" type="sibTrans" cxnId="{8B8603CF-24B2-4555-A18B-9662774D9EB4}">
      <dgm:prSet/>
      <dgm:spPr/>
      <dgm:t>
        <a:bodyPr/>
        <a:lstStyle/>
        <a:p>
          <a:endParaRPr lang="en-US"/>
        </a:p>
      </dgm:t>
    </dgm:pt>
    <dgm:pt modelId="{4D799562-087A-4835-B4ED-C10B52B3AF9A}">
      <dgm:prSet/>
      <dgm:spPr/>
      <dgm:t>
        <a:bodyPr/>
        <a:lstStyle/>
        <a:p>
          <a:pPr>
            <a:defRPr cap="all"/>
          </a:pPr>
          <a:r>
            <a:rPr lang="nl-NL"/>
            <a:t>Einde</a:t>
          </a:r>
          <a:endParaRPr lang="en-US"/>
        </a:p>
      </dgm:t>
    </dgm:pt>
    <dgm:pt modelId="{AD058175-1B6D-4DA3-AAFC-523A4D1F5482}" type="parTrans" cxnId="{DD5EC17B-930E-4ACD-912B-B644107ECED1}">
      <dgm:prSet/>
      <dgm:spPr/>
      <dgm:t>
        <a:bodyPr/>
        <a:lstStyle/>
        <a:p>
          <a:endParaRPr lang="en-US"/>
        </a:p>
      </dgm:t>
    </dgm:pt>
    <dgm:pt modelId="{2AC89A6C-68ED-4FF5-AB5C-4B97B5B9C41E}" type="sibTrans" cxnId="{DD5EC17B-930E-4ACD-912B-B644107ECED1}">
      <dgm:prSet/>
      <dgm:spPr/>
      <dgm:t>
        <a:bodyPr/>
        <a:lstStyle/>
        <a:p>
          <a:endParaRPr lang="en-US"/>
        </a:p>
      </dgm:t>
    </dgm:pt>
    <dgm:pt modelId="{6C064B2D-E76C-45E0-8AE1-91B28E5BC5FC}" type="pres">
      <dgm:prSet presAssocID="{E22863D4-64EB-4586-A1BE-9586569E4E9D}" presName="root" presStyleCnt="0">
        <dgm:presLayoutVars>
          <dgm:dir/>
          <dgm:resizeHandles val="exact"/>
        </dgm:presLayoutVars>
      </dgm:prSet>
      <dgm:spPr/>
    </dgm:pt>
    <dgm:pt modelId="{324E6C7C-BFDB-4B05-8268-AE397C7AE9E2}" type="pres">
      <dgm:prSet presAssocID="{E92FBB98-F2D8-4FE2-8A07-5FBEAB6D291D}" presName="compNode" presStyleCnt="0"/>
      <dgm:spPr/>
    </dgm:pt>
    <dgm:pt modelId="{155AD1C3-17DD-4358-B7A7-E986F2E12455}" type="pres">
      <dgm:prSet presAssocID="{E92FBB98-F2D8-4FE2-8A07-5FBEAB6D291D}" presName="iconBgRect" presStyleLbl="bgShp" presStyleIdx="0" presStyleCnt="6"/>
      <dgm:spPr/>
    </dgm:pt>
    <dgm:pt modelId="{5658238E-A9F2-4C22-A15F-B712324C5E19}" type="pres">
      <dgm:prSet presAssocID="{E92FBB98-F2D8-4FE2-8A07-5FBEAB6D291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ACAC604-B967-4D4A-907C-F08E82722C00}" type="pres">
      <dgm:prSet presAssocID="{E92FBB98-F2D8-4FE2-8A07-5FBEAB6D291D}" presName="spaceRect" presStyleCnt="0"/>
      <dgm:spPr/>
    </dgm:pt>
    <dgm:pt modelId="{1C796623-2C0D-40EC-9BAB-5007C72FF3F9}" type="pres">
      <dgm:prSet presAssocID="{E92FBB98-F2D8-4FE2-8A07-5FBEAB6D291D}" presName="textRect" presStyleLbl="revTx" presStyleIdx="0" presStyleCnt="6">
        <dgm:presLayoutVars>
          <dgm:chMax val="1"/>
          <dgm:chPref val="1"/>
        </dgm:presLayoutVars>
      </dgm:prSet>
      <dgm:spPr/>
    </dgm:pt>
    <dgm:pt modelId="{A4B41AD3-4048-46C6-8A4E-5D296F8FF276}" type="pres">
      <dgm:prSet presAssocID="{D5C6E180-9A5A-4182-880F-8E40C256E657}" presName="sibTrans" presStyleCnt="0"/>
      <dgm:spPr/>
    </dgm:pt>
    <dgm:pt modelId="{24D5401C-2666-431D-A68A-82B054DE4106}" type="pres">
      <dgm:prSet presAssocID="{F3C895D9-3975-487E-BAD7-57F354855AD2}" presName="compNode" presStyleCnt="0"/>
      <dgm:spPr/>
    </dgm:pt>
    <dgm:pt modelId="{50620EB7-A9D1-4DCC-A947-302F208C9778}" type="pres">
      <dgm:prSet presAssocID="{F3C895D9-3975-487E-BAD7-57F354855AD2}" presName="iconBgRect" presStyleLbl="bgShp" presStyleIdx="1" presStyleCnt="6"/>
      <dgm:spPr/>
    </dgm:pt>
    <dgm:pt modelId="{504CEABF-AF96-4FAC-A8F3-E3EE352A2607}" type="pres">
      <dgm:prSet presAssocID="{F3C895D9-3975-487E-BAD7-57F354855AD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pjescode"/>
        </a:ext>
      </dgm:extLst>
    </dgm:pt>
    <dgm:pt modelId="{84D41037-F8F5-413A-A3AF-6C24A962B59E}" type="pres">
      <dgm:prSet presAssocID="{F3C895D9-3975-487E-BAD7-57F354855AD2}" presName="spaceRect" presStyleCnt="0"/>
      <dgm:spPr/>
    </dgm:pt>
    <dgm:pt modelId="{7AEA7792-0481-470E-952B-F4ADC3A7965D}" type="pres">
      <dgm:prSet presAssocID="{F3C895D9-3975-487E-BAD7-57F354855AD2}" presName="textRect" presStyleLbl="revTx" presStyleIdx="1" presStyleCnt="6">
        <dgm:presLayoutVars>
          <dgm:chMax val="1"/>
          <dgm:chPref val="1"/>
        </dgm:presLayoutVars>
      </dgm:prSet>
      <dgm:spPr/>
    </dgm:pt>
    <dgm:pt modelId="{2A2C49BA-9D3E-4DB1-9C96-14657F5846A1}" type="pres">
      <dgm:prSet presAssocID="{1B0AD7FE-F297-4761-8881-94D96366F50F}" presName="sibTrans" presStyleCnt="0"/>
      <dgm:spPr/>
    </dgm:pt>
    <dgm:pt modelId="{E3B25BDB-F48D-4F48-9916-1A3A71EA211D}" type="pres">
      <dgm:prSet presAssocID="{B66B3B0E-1BE8-4961-96D9-9686E8743A41}" presName="compNode" presStyleCnt="0"/>
      <dgm:spPr/>
    </dgm:pt>
    <dgm:pt modelId="{2A271265-796D-40D0-8AB9-38D5A82C3600}" type="pres">
      <dgm:prSet presAssocID="{B66B3B0E-1BE8-4961-96D9-9686E8743A41}" presName="iconBgRect" presStyleLbl="bgShp" presStyleIdx="2" presStyleCnt="6"/>
      <dgm:spPr/>
    </dgm:pt>
    <dgm:pt modelId="{DC15ECF6-BB3D-4351-9821-F16EE73747EB}" type="pres">
      <dgm:prSet presAssocID="{B66B3B0E-1BE8-4961-96D9-9686E8743A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8A544586-AA8F-4B85-91E5-E071B3858A7D}" type="pres">
      <dgm:prSet presAssocID="{B66B3B0E-1BE8-4961-96D9-9686E8743A41}" presName="spaceRect" presStyleCnt="0"/>
      <dgm:spPr/>
    </dgm:pt>
    <dgm:pt modelId="{5DF8BB91-84B7-4D69-BF59-1194C634F796}" type="pres">
      <dgm:prSet presAssocID="{B66B3B0E-1BE8-4961-96D9-9686E8743A41}" presName="textRect" presStyleLbl="revTx" presStyleIdx="2" presStyleCnt="6">
        <dgm:presLayoutVars>
          <dgm:chMax val="1"/>
          <dgm:chPref val="1"/>
        </dgm:presLayoutVars>
      </dgm:prSet>
      <dgm:spPr/>
    </dgm:pt>
    <dgm:pt modelId="{543F9C17-CF9A-4A28-9E86-16BB8A489EE1}" type="pres">
      <dgm:prSet presAssocID="{D9B1084A-44CD-4694-9357-5A67D71F7167}" presName="sibTrans" presStyleCnt="0"/>
      <dgm:spPr/>
    </dgm:pt>
    <dgm:pt modelId="{EEBC78E8-7DE8-4CFD-8698-9A80501EFC48}" type="pres">
      <dgm:prSet presAssocID="{D11C3457-E6BD-4B67-818F-4607E264306A}" presName="compNode" presStyleCnt="0"/>
      <dgm:spPr/>
    </dgm:pt>
    <dgm:pt modelId="{4656E97E-D5FD-4F27-A109-8F234D89CF1F}" type="pres">
      <dgm:prSet presAssocID="{D11C3457-E6BD-4B67-818F-4607E264306A}" presName="iconBgRect" presStyleLbl="bgShp" presStyleIdx="3" presStyleCnt="6"/>
      <dgm:spPr/>
    </dgm:pt>
    <dgm:pt modelId="{40E80709-882E-4228-A3D9-2F6C3687310B}" type="pres">
      <dgm:prSet presAssocID="{D11C3457-E6BD-4B67-818F-4607E264306A}" presName="iconRect" presStyleLbl="node1" presStyleIdx="3" presStyleCnt="6" custScaleY="113059" custLinFactX="142983" custLinFactNeighborX="200000" custLinFactNeighborY="-1078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0FEF6FA-4139-4B80-B160-CE1669B832A6}" type="pres">
      <dgm:prSet presAssocID="{D11C3457-E6BD-4B67-818F-4607E264306A}" presName="spaceRect" presStyleCnt="0"/>
      <dgm:spPr/>
    </dgm:pt>
    <dgm:pt modelId="{B35BBE9F-4105-431A-8170-0A2E17CD5880}" type="pres">
      <dgm:prSet presAssocID="{D11C3457-E6BD-4B67-818F-4607E264306A}" presName="textRect" presStyleLbl="revTx" presStyleIdx="3" presStyleCnt="6">
        <dgm:presLayoutVars>
          <dgm:chMax val="1"/>
          <dgm:chPref val="1"/>
        </dgm:presLayoutVars>
      </dgm:prSet>
      <dgm:spPr/>
    </dgm:pt>
    <dgm:pt modelId="{6849205C-18B9-4F8C-81DE-E659144712EC}" type="pres">
      <dgm:prSet presAssocID="{ED43754D-5A8C-462B-A9C4-C0B681CF8FE9}" presName="sibTrans" presStyleCnt="0"/>
      <dgm:spPr/>
    </dgm:pt>
    <dgm:pt modelId="{5C3829F1-7932-4A59-B04E-677BE0F541A2}" type="pres">
      <dgm:prSet presAssocID="{C8989796-B764-4EE9-A008-DCFA0ECCD41B}" presName="compNode" presStyleCnt="0"/>
      <dgm:spPr/>
    </dgm:pt>
    <dgm:pt modelId="{2E14CD66-87FD-48B6-9A82-3DBB5C4A57E1}" type="pres">
      <dgm:prSet presAssocID="{C8989796-B764-4EE9-A008-DCFA0ECCD41B}" presName="iconBgRect" presStyleLbl="bgShp" presStyleIdx="4" presStyleCnt="6" custLinFactNeighborX="-1839" custLinFactNeighborY="-5981"/>
      <dgm:spPr/>
    </dgm:pt>
    <dgm:pt modelId="{F898AB84-42A2-48A5-AED4-2C5FD8B4841B}" type="pres">
      <dgm:prSet presAssocID="{C8989796-B764-4EE9-A008-DCFA0ECCD41B}" presName="iconRect" presStyleLbl="node1" presStyleIdx="4" presStyleCnt="6" custLinFactX="-136543" custLinFactNeighborX="-200000" custLinFactNeighborY="-31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"/>
        </a:ext>
      </dgm:extLst>
    </dgm:pt>
    <dgm:pt modelId="{DF8261CD-0BAD-40C6-BB32-71A5424069AB}" type="pres">
      <dgm:prSet presAssocID="{C8989796-B764-4EE9-A008-DCFA0ECCD41B}" presName="spaceRect" presStyleCnt="0"/>
      <dgm:spPr/>
    </dgm:pt>
    <dgm:pt modelId="{0C4170A5-A54B-4C3B-B0CA-88D1F63305E7}" type="pres">
      <dgm:prSet presAssocID="{C8989796-B764-4EE9-A008-DCFA0ECCD41B}" presName="textRect" presStyleLbl="revTx" presStyleIdx="4" presStyleCnt="6" custLinFactNeighborX="-569" custLinFactNeighborY="-8539">
        <dgm:presLayoutVars>
          <dgm:chMax val="1"/>
          <dgm:chPref val="1"/>
        </dgm:presLayoutVars>
      </dgm:prSet>
      <dgm:spPr/>
    </dgm:pt>
    <dgm:pt modelId="{1FE1F7E4-DCDE-4E35-97AF-DE4C149C83CF}" type="pres">
      <dgm:prSet presAssocID="{78EF7DA9-98A3-4478-AD16-B38416A378F1}" presName="sibTrans" presStyleCnt="0"/>
      <dgm:spPr/>
    </dgm:pt>
    <dgm:pt modelId="{8D81D9CC-CD83-4255-B5A4-C22915FEF95D}" type="pres">
      <dgm:prSet presAssocID="{4D799562-087A-4835-B4ED-C10B52B3AF9A}" presName="compNode" presStyleCnt="0"/>
      <dgm:spPr/>
    </dgm:pt>
    <dgm:pt modelId="{89C592FC-1CD3-4068-858C-0BC3E698AFD3}" type="pres">
      <dgm:prSet presAssocID="{4D799562-087A-4835-B4ED-C10B52B3AF9A}" presName="iconBgRect" presStyleLbl="bgShp" presStyleIdx="5" presStyleCnt="6"/>
      <dgm:spPr/>
    </dgm:pt>
    <dgm:pt modelId="{23D0CFDE-318C-4F10-9858-96B0D20BA29C}" type="pres">
      <dgm:prSet presAssocID="{4D799562-087A-4835-B4ED-C10B52B3AF9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nen"/>
        </a:ext>
      </dgm:extLst>
    </dgm:pt>
    <dgm:pt modelId="{A0075BEE-39E4-4AFD-AAAC-D1ADE5803F6D}" type="pres">
      <dgm:prSet presAssocID="{4D799562-087A-4835-B4ED-C10B52B3AF9A}" presName="spaceRect" presStyleCnt="0"/>
      <dgm:spPr/>
    </dgm:pt>
    <dgm:pt modelId="{700E1FFC-3113-40E0-A8B5-9AC6D5B6DE2A}" type="pres">
      <dgm:prSet presAssocID="{4D799562-087A-4835-B4ED-C10B52B3AF9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7F01533-2E90-467A-995B-F9953A53158D}" srcId="{E22863D4-64EB-4586-A1BE-9586569E4E9D}" destId="{B66B3B0E-1BE8-4961-96D9-9686E8743A41}" srcOrd="2" destOrd="0" parTransId="{7A115E20-7A0F-4B2D-9EB5-8EB75AF6DE2E}" sibTransId="{D9B1084A-44CD-4694-9357-5A67D71F7167}"/>
    <dgm:cxn modelId="{CBD40D66-61D9-4A86-82B4-6333F7E8EB36}" type="presOf" srcId="{E22863D4-64EB-4586-A1BE-9586569E4E9D}" destId="{6C064B2D-E76C-45E0-8AE1-91B28E5BC5FC}" srcOrd="0" destOrd="0" presId="urn:microsoft.com/office/officeart/2018/5/layout/IconCircleLabelList"/>
    <dgm:cxn modelId="{A7143A4B-9D04-4848-8C02-1F67572175E5}" type="presOf" srcId="{F3C895D9-3975-487E-BAD7-57F354855AD2}" destId="{7AEA7792-0481-470E-952B-F4ADC3A7965D}" srcOrd="0" destOrd="0" presId="urn:microsoft.com/office/officeart/2018/5/layout/IconCircleLabelList"/>
    <dgm:cxn modelId="{4D017952-DF6F-4C8C-967B-1EE80CB9C51F}" type="presOf" srcId="{B66B3B0E-1BE8-4961-96D9-9686E8743A41}" destId="{5DF8BB91-84B7-4D69-BF59-1194C634F796}" srcOrd="0" destOrd="0" presId="urn:microsoft.com/office/officeart/2018/5/layout/IconCircleLabelList"/>
    <dgm:cxn modelId="{E9B4EF5A-83C6-4895-8CD6-DE8D9C058BB7}" type="presOf" srcId="{C8989796-B764-4EE9-A008-DCFA0ECCD41B}" destId="{0C4170A5-A54B-4C3B-B0CA-88D1F63305E7}" srcOrd="0" destOrd="0" presId="urn:microsoft.com/office/officeart/2018/5/layout/IconCircleLabelList"/>
    <dgm:cxn modelId="{DD5EC17B-930E-4ACD-912B-B644107ECED1}" srcId="{E22863D4-64EB-4586-A1BE-9586569E4E9D}" destId="{4D799562-087A-4835-B4ED-C10B52B3AF9A}" srcOrd="5" destOrd="0" parTransId="{AD058175-1B6D-4DA3-AAFC-523A4D1F5482}" sibTransId="{2AC89A6C-68ED-4FF5-AB5C-4B97B5B9C41E}"/>
    <dgm:cxn modelId="{DE296794-87B9-45BB-96BC-C6591FB9A306}" srcId="{E22863D4-64EB-4586-A1BE-9586569E4E9D}" destId="{F3C895D9-3975-487E-BAD7-57F354855AD2}" srcOrd="1" destOrd="0" parTransId="{08149C78-6176-4B89-BDB1-949CA3DE0BFC}" sibTransId="{1B0AD7FE-F297-4761-8881-94D96366F50F}"/>
    <dgm:cxn modelId="{54FB84A6-09D8-4478-8EA3-DD7358C79BE1}" type="presOf" srcId="{D11C3457-E6BD-4B67-818F-4607E264306A}" destId="{B35BBE9F-4105-431A-8170-0A2E17CD5880}" srcOrd="0" destOrd="0" presId="urn:microsoft.com/office/officeart/2018/5/layout/IconCircleLabelList"/>
    <dgm:cxn modelId="{36EF44AE-A831-4626-816B-C8E8E66A3937}" type="presOf" srcId="{4D799562-087A-4835-B4ED-C10B52B3AF9A}" destId="{700E1FFC-3113-40E0-A8B5-9AC6D5B6DE2A}" srcOrd="0" destOrd="0" presId="urn:microsoft.com/office/officeart/2018/5/layout/IconCircleLabelList"/>
    <dgm:cxn modelId="{DB5A05C5-0EAD-405C-8E78-A36F0E7B64DF}" srcId="{E22863D4-64EB-4586-A1BE-9586569E4E9D}" destId="{D11C3457-E6BD-4B67-818F-4607E264306A}" srcOrd="3" destOrd="0" parTransId="{91ECA165-B133-47E8-A94B-7EBE2A43B4C4}" sibTransId="{ED43754D-5A8C-462B-A9C4-C0B681CF8FE9}"/>
    <dgm:cxn modelId="{8B8603CF-24B2-4555-A18B-9662774D9EB4}" srcId="{E22863D4-64EB-4586-A1BE-9586569E4E9D}" destId="{C8989796-B764-4EE9-A008-DCFA0ECCD41B}" srcOrd="4" destOrd="0" parTransId="{5F0EAD46-341C-4C41-A9EB-8B4C44BEC945}" sibTransId="{78EF7DA9-98A3-4478-AD16-B38416A378F1}"/>
    <dgm:cxn modelId="{8DBD55D3-D749-4B2B-845D-410AA6411E73}" srcId="{E22863D4-64EB-4586-A1BE-9586569E4E9D}" destId="{E92FBB98-F2D8-4FE2-8A07-5FBEAB6D291D}" srcOrd="0" destOrd="0" parTransId="{B41E7F47-8DCA-407B-9103-C9D17853230B}" sibTransId="{D5C6E180-9A5A-4182-880F-8E40C256E657}"/>
    <dgm:cxn modelId="{E14E0BFA-2D0C-420E-9ACF-9CFDFBF36F50}" type="presOf" srcId="{E92FBB98-F2D8-4FE2-8A07-5FBEAB6D291D}" destId="{1C796623-2C0D-40EC-9BAB-5007C72FF3F9}" srcOrd="0" destOrd="0" presId="urn:microsoft.com/office/officeart/2018/5/layout/IconCircleLabelList"/>
    <dgm:cxn modelId="{7AD45786-7CA6-47F5-A0B7-EB8A87D90B00}" type="presParOf" srcId="{6C064B2D-E76C-45E0-8AE1-91B28E5BC5FC}" destId="{324E6C7C-BFDB-4B05-8268-AE397C7AE9E2}" srcOrd="0" destOrd="0" presId="urn:microsoft.com/office/officeart/2018/5/layout/IconCircleLabelList"/>
    <dgm:cxn modelId="{52A037ED-DC03-4582-A85C-1692DB13D953}" type="presParOf" srcId="{324E6C7C-BFDB-4B05-8268-AE397C7AE9E2}" destId="{155AD1C3-17DD-4358-B7A7-E986F2E12455}" srcOrd="0" destOrd="0" presId="urn:microsoft.com/office/officeart/2018/5/layout/IconCircleLabelList"/>
    <dgm:cxn modelId="{AC952147-CBDB-4DD4-87A1-CCAD5FE6F674}" type="presParOf" srcId="{324E6C7C-BFDB-4B05-8268-AE397C7AE9E2}" destId="{5658238E-A9F2-4C22-A15F-B712324C5E19}" srcOrd="1" destOrd="0" presId="urn:microsoft.com/office/officeart/2018/5/layout/IconCircleLabelList"/>
    <dgm:cxn modelId="{77514702-358B-439E-BDCB-C2C94254DE4A}" type="presParOf" srcId="{324E6C7C-BFDB-4B05-8268-AE397C7AE9E2}" destId="{EACAC604-B967-4D4A-907C-F08E82722C00}" srcOrd="2" destOrd="0" presId="urn:microsoft.com/office/officeart/2018/5/layout/IconCircleLabelList"/>
    <dgm:cxn modelId="{39F85176-4496-4BE7-B1C6-6129F06852F0}" type="presParOf" srcId="{324E6C7C-BFDB-4B05-8268-AE397C7AE9E2}" destId="{1C796623-2C0D-40EC-9BAB-5007C72FF3F9}" srcOrd="3" destOrd="0" presId="urn:microsoft.com/office/officeart/2018/5/layout/IconCircleLabelList"/>
    <dgm:cxn modelId="{61071613-0B99-43EB-9E0F-67C953DDF3DF}" type="presParOf" srcId="{6C064B2D-E76C-45E0-8AE1-91B28E5BC5FC}" destId="{A4B41AD3-4048-46C6-8A4E-5D296F8FF276}" srcOrd="1" destOrd="0" presId="urn:microsoft.com/office/officeart/2018/5/layout/IconCircleLabelList"/>
    <dgm:cxn modelId="{BA9F1397-51A8-4FE3-A62E-9A79D29D9A10}" type="presParOf" srcId="{6C064B2D-E76C-45E0-8AE1-91B28E5BC5FC}" destId="{24D5401C-2666-431D-A68A-82B054DE4106}" srcOrd="2" destOrd="0" presId="urn:microsoft.com/office/officeart/2018/5/layout/IconCircleLabelList"/>
    <dgm:cxn modelId="{0CC0210C-3754-42BD-B348-580CBCE0B604}" type="presParOf" srcId="{24D5401C-2666-431D-A68A-82B054DE4106}" destId="{50620EB7-A9D1-4DCC-A947-302F208C9778}" srcOrd="0" destOrd="0" presId="urn:microsoft.com/office/officeart/2018/5/layout/IconCircleLabelList"/>
    <dgm:cxn modelId="{FB1ADC71-5215-47E4-AE04-E36CA97F629A}" type="presParOf" srcId="{24D5401C-2666-431D-A68A-82B054DE4106}" destId="{504CEABF-AF96-4FAC-A8F3-E3EE352A2607}" srcOrd="1" destOrd="0" presId="urn:microsoft.com/office/officeart/2018/5/layout/IconCircleLabelList"/>
    <dgm:cxn modelId="{0D7BE78B-72B7-4E61-B841-19EF2C5C9835}" type="presParOf" srcId="{24D5401C-2666-431D-A68A-82B054DE4106}" destId="{84D41037-F8F5-413A-A3AF-6C24A962B59E}" srcOrd="2" destOrd="0" presId="urn:microsoft.com/office/officeart/2018/5/layout/IconCircleLabelList"/>
    <dgm:cxn modelId="{4DD82A82-1351-4868-B33F-0C3465F45B3E}" type="presParOf" srcId="{24D5401C-2666-431D-A68A-82B054DE4106}" destId="{7AEA7792-0481-470E-952B-F4ADC3A7965D}" srcOrd="3" destOrd="0" presId="urn:microsoft.com/office/officeart/2018/5/layout/IconCircleLabelList"/>
    <dgm:cxn modelId="{0639AEE1-1127-4D1F-A4FF-8DBDC689E132}" type="presParOf" srcId="{6C064B2D-E76C-45E0-8AE1-91B28E5BC5FC}" destId="{2A2C49BA-9D3E-4DB1-9C96-14657F5846A1}" srcOrd="3" destOrd="0" presId="urn:microsoft.com/office/officeart/2018/5/layout/IconCircleLabelList"/>
    <dgm:cxn modelId="{60BBBD9B-C5F9-4F05-82B1-E7B9ABEE4B66}" type="presParOf" srcId="{6C064B2D-E76C-45E0-8AE1-91B28E5BC5FC}" destId="{E3B25BDB-F48D-4F48-9916-1A3A71EA211D}" srcOrd="4" destOrd="0" presId="urn:microsoft.com/office/officeart/2018/5/layout/IconCircleLabelList"/>
    <dgm:cxn modelId="{858EBF22-9A5E-478F-9738-7816F60CB8B3}" type="presParOf" srcId="{E3B25BDB-F48D-4F48-9916-1A3A71EA211D}" destId="{2A271265-796D-40D0-8AB9-38D5A82C3600}" srcOrd="0" destOrd="0" presId="urn:microsoft.com/office/officeart/2018/5/layout/IconCircleLabelList"/>
    <dgm:cxn modelId="{E42A04EC-4CA1-46C6-8200-3148D7F5433C}" type="presParOf" srcId="{E3B25BDB-F48D-4F48-9916-1A3A71EA211D}" destId="{DC15ECF6-BB3D-4351-9821-F16EE73747EB}" srcOrd="1" destOrd="0" presId="urn:microsoft.com/office/officeart/2018/5/layout/IconCircleLabelList"/>
    <dgm:cxn modelId="{34EF59B3-2F3F-4BC7-B36D-3F233F6A4E60}" type="presParOf" srcId="{E3B25BDB-F48D-4F48-9916-1A3A71EA211D}" destId="{8A544586-AA8F-4B85-91E5-E071B3858A7D}" srcOrd="2" destOrd="0" presId="urn:microsoft.com/office/officeart/2018/5/layout/IconCircleLabelList"/>
    <dgm:cxn modelId="{6818668B-39EC-4104-99EF-35B88F2E5DEC}" type="presParOf" srcId="{E3B25BDB-F48D-4F48-9916-1A3A71EA211D}" destId="{5DF8BB91-84B7-4D69-BF59-1194C634F796}" srcOrd="3" destOrd="0" presId="urn:microsoft.com/office/officeart/2018/5/layout/IconCircleLabelList"/>
    <dgm:cxn modelId="{440E90E0-56A2-4A94-8E5B-D3B48E5A0256}" type="presParOf" srcId="{6C064B2D-E76C-45E0-8AE1-91B28E5BC5FC}" destId="{543F9C17-CF9A-4A28-9E86-16BB8A489EE1}" srcOrd="5" destOrd="0" presId="urn:microsoft.com/office/officeart/2018/5/layout/IconCircleLabelList"/>
    <dgm:cxn modelId="{953E450E-C787-41E3-9F2A-AAC2393FFE25}" type="presParOf" srcId="{6C064B2D-E76C-45E0-8AE1-91B28E5BC5FC}" destId="{EEBC78E8-7DE8-4CFD-8698-9A80501EFC48}" srcOrd="6" destOrd="0" presId="urn:microsoft.com/office/officeart/2018/5/layout/IconCircleLabelList"/>
    <dgm:cxn modelId="{E1CA0C89-F540-4755-9C50-A0974635F357}" type="presParOf" srcId="{EEBC78E8-7DE8-4CFD-8698-9A80501EFC48}" destId="{4656E97E-D5FD-4F27-A109-8F234D89CF1F}" srcOrd="0" destOrd="0" presId="urn:microsoft.com/office/officeart/2018/5/layout/IconCircleLabelList"/>
    <dgm:cxn modelId="{B2AE43BD-189E-467D-9806-BE9EE6C33FFC}" type="presParOf" srcId="{EEBC78E8-7DE8-4CFD-8698-9A80501EFC48}" destId="{40E80709-882E-4228-A3D9-2F6C3687310B}" srcOrd="1" destOrd="0" presId="urn:microsoft.com/office/officeart/2018/5/layout/IconCircleLabelList"/>
    <dgm:cxn modelId="{B7120D56-6575-4B70-BC07-38B10F6CD774}" type="presParOf" srcId="{EEBC78E8-7DE8-4CFD-8698-9A80501EFC48}" destId="{20FEF6FA-4139-4B80-B160-CE1669B832A6}" srcOrd="2" destOrd="0" presId="urn:microsoft.com/office/officeart/2018/5/layout/IconCircleLabelList"/>
    <dgm:cxn modelId="{C02C79CA-5BA2-4966-8110-E2DFCA6BFE61}" type="presParOf" srcId="{EEBC78E8-7DE8-4CFD-8698-9A80501EFC48}" destId="{B35BBE9F-4105-431A-8170-0A2E17CD5880}" srcOrd="3" destOrd="0" presId="urn:microsoft.com/office/officeart/2018/5/layout/IconCircleLabelList"/>
    <dgm:cxn modelId="{5A931BA2-73DC-47FC-A493-7F3208ABF072}" type="presParOf" srcId="{6C064B2D-E76C-45E0-8AE1-91B28E5BC5FC}" destId="{6849205C-18B9-4F8C-81DE-E659144712EC}" srcOrd="7" destOrd="0" presId="urn:microsoft.com/office/officeart/2018/5/layout/IconCircleLabelList"/>
    <dgm:cxn modelId="{D4301874-2FD6-4A9B-853C-144581AED029}" type="presParOf" srcId="{6C064B2D-E76C-45E0-8AE1-91B28E5BC5FC}" destId="{5C3829F1-7932-4A59-B04E-677BE0F541A2}" srcOrd="8" destOrd="0" presId="urn:microsoft.com/office/officeart/2018/5/layout/IconCircleLabelList"/>
    <dgm:cxn modelId="{59CB4FA7-FC1D-4EE1-9781-8E4930277EC6}" type="presParOf" srcId="{5C3829F1-7932-4A59-B04E-677BE0F541A2}" destId="{2E14CD66-87FD-48B6-9A82-3DBB5C4A57E1}" srcOrd="0" destOrd="0" presId="urn:microsoft.com/office/officeart/2018/5/layout/IconCircleLabelList"/>
    <dgm:cxn modelId="{F5CCD55C-86A9-4B84-9416-99F446F1DB61}" type="presParOf" srcId="{5C3829F1-7932-4A59-B04E-677BE0F541A2}" destId="{F898AB84-42A2-48A5-AED4-2C5FD8B4841B}" srcOrd="1" destOrd="0" presId="urn:microsoft.com/office/officeart/2018/5/layout/IconCircleLabelList"/>
    <dgm:cxn modelId="{4AD5AE62-4FD1-4774-A855-EDD977881BCC}" type="presParOf" srcId="{5C3829F1-7932-4A59-B04E-677BE0F541A2}" destId="{DF8261CD-0BAD-40C6-BB32-71A5424069AB}" srcOrd="2" destOrd="0" presId="urn:microsoft.com/office/officeart/2018/5/layout/IconCircleLabelList"/>
    <dgm:cxn modelId="{68EEF890-B4C6-41F3-A751-D23897280BB4}" type="presParOf" srcId="{5C3829F1-7932-4A59-B04E-677BE0F541A2}" destId="{0C4170A5-A54B-4C3B-B0CA-88D1F63305E7}" srcOrd="3" destOrd="0" presId="urn:microsoft.com/office/officeart/2018/5/layout/IconCircleLabelList"/>
    <dgm:cxn modelId="{323AAFF3-CD34-4FFF-8E64-EF06031C607E}" type="presParOf" srcId="{6C064B2D-E76C-45E0-8AE1-91B28E5BC5FC}" destId="{1FE1F7E4-DCDE-4E35-97AF-DE4C149C83CF}" srcOrd="9" destOrd="0" presId="urn:microsoft.com/office/officeart/2018/5/layout/IconCircleLabelList"/>
    <dgm:cxn modelId="{0F2D8B9E-347F-496D-B1E3-73C6EAF310D1}" type="presParOf" srcId="{6C064B2D-E76C-45E0-8AE1-91B28E5BC5FC}" destId="{8D81D9CC-CD83-4255-B5A4-C22915FEF95D}" srcOrd="10" destOrd="0" presId="urn:microsoft.com/office/officeart/2018/5/layout/IconCircleLabelList"/>
    <dgm:cxn modelId="{D7FF58C7-18A9-4681-A927-7FD3225037D8}" type="presParOf" srcId="{8D81D9CC-CD83-4255-B5A4-C22915FEF95D}" destId="{89C592FC-1CD3-4068-858C-0BC3E698AFD3}" srcOrd="0" destOrd="0" presId="urn:microsoft.com/office/officeart/2018/5/layout/IconCircleLabelList"/>
    <dgm:cxn modelId="{B6E4D7FE-B3FE-425F-9C70-7AE752BB3980}" type="presParOf" srcId="{8D81D9CC-CD83-4255-B5A4-C22915FEF95D}" destId="{23D0CFDE-318C-4F10-9858-96B0D20BA29C}" srcOrd="1" destOrd="0" presId="urn:microsoft.com/office/officeart/2018/5/layout/IconCircleLabelList"/>
    <dgm:cxn modelId="{BB9025DA-2F7C-4CEE-8854-A4582CDB66AF}" type="presParOf" srcId="{8D81D9CC-CD83-4255-B5A4-C22915FEF95D}" destId="{A0075BEE-39E4-4AFD-AAAC-D1ADE5803F6D}" srcOrd="2" destOrd="0" presId="urn:microsoft.com/office/officeart/2018/5/layout/IconCircleLabelList"/>
    <dgm:cxn modelId="{F84CCFC4-779B-4F96-A5DD-6DFAB706D9F2}" type="presParOf" srcId="{8D81D9CC-CD83-4255-B5A4-C22915FEF95D}" destId="{700E1FFC-3113-40E0-A8B5-9AC6D5B6DE2A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EA821-F637-4338-AF4A-4A2BE7AB8F2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0D06A-E7C0-4B8C-9D32-9FEFE4F1B7F8}">
      <dgm:prSet/>
      <dgm:spPr/>
      <dgm:t>
        <a:bodyPr/>
        <a:lstStyle/>
        <a:p>
          <a:r>
            <a:rPr lang="nl-NL" dirty="0"/>
            <a:t>Het spel inladen</a:t>
          </a:r>
          <a:endParaRPr lang="en-US" dirty="0"/>
        </a:p>
      </dgm:t>
    </dgm:pt>
    <dgm:pt modelId="{00B91867-319F-4983-8AD1-5CDAF1C6DB01}" type="parTrans" cxnId="{A79D041A-04D1-44C3-85B1-0412FF67995A}">
      <dgm:prSet/>
      <dgm:spPr/>
      <dgm:t>
        <a:bodyPr/>
        <a:lstStyle/>
        <a:p>
          <a:endParaRPr lang="en-US"/>
        </a:p>
      </dgm:t>
    </dgm:pt>
    <dgm:pt modelId="{0A9E5EF3-075F-4E25-9CF8-3B5029C65DBB}" type="sibTrans" cxnId="{A79D041A-04D1-44C3-85B1-0412FF67995A}">
      <dgm:prSet/>
      <dgm:spPr/>
      <dgm:t>
        <a:bodyPr/>
        <a:lstStyle/>
        <a:p>
          <a:endParaRPr lang="en-US"/>
        </a:p>
      </dgm:t>
    </dgm:pt>
    <dgm:pt modelId="{8ECB87E3-B19B-4377-9A95-A739E6AB20EC}">
      <dgm:prSet/>
      <dgm:spPr/>
      <dgm:t>
        <a:bodyPr/>
        <a:lstStyle/>
        <a:p>
          <a:r>
            <a:rPr lang="nl-NL"/>
            <a:t>Het spel stylen</a:t>
          </a:r>
          <a:endParaRPr lang="en-US"/>
        </a:p>
      </dgm:t>
    </dgm:pt>
    <dgm:pt modelId="{58A89338-17B7-40DD-B034-D38055BFC568}" type="parTrans" cxnId="{D70D2267-530A-4613-B326-8A0644D5A77A}">
      <dgm:prSet/>
      <dgm:spPr/>
      <dgm:t>
        <a:bodyPr/>
        <a:lstStyle/>
        <a:p>
          <a:endParaRPr lang="en-US"/>
        </a:p>
      </dgm:t>
    </dgm:pt>
    <dgm:pt modelId="{F9ACD47D-53FB-4878-A453-E349735D6235}" type="sibTrans" cxnId="{D70D2267-530A-4613-B326-8A0644D5A77A}">
      <dgm:prSet/>
      <dgm:spPr/>
      <dgm:t>
        <a:bodyPr/>
        <a:lstStyle/>
        <a:p>
          <a:endParaRPr lang="en-US"/>
        </a:p>
      </dgm:t>
    </dgm:pt>
    <dgm:pt modelId="{FA2A92B0-3E71-4499-94CD-0CF55168D254}">
      <dgm:prSet/>
      <dgm:spPr/>
      <dgm:t>
        <a:bodyPr/>
        <a:lstStyle/>
        <a:p>
          <a:r>
            <a:rPr lang="nl-NL"/>
            <a:t>Basis logica maken</a:t>
          </a:r>
          <a:endParaRPr lang="en-US"/>
        </a:p>
      </dgm:t>
    </dgm:pt>
    <dgm:pt modelId="{16736D68-0000-4EE3-AFF1-5A4E0218A109}" type="parTrans" cxnId="{CCE0B91A-FCFD-4EB0-9D1C-FD3F4ED139FB}">
      <dgm:prSet/>
      <dgm:spPr/>
      <dgm:t>
        <a:bodyPr/>
        <a:lstStyle/>
        <a:p>
          <a:endParaRPr lang="en-US"/>
        </a:p>
      </dgm:t>
    </dgm:pt>
    <dgm:pt modelId="{B85412E3-0071-498F-A5D1-7EC3037E6A47}" type="sibTrans" cxnId="{CCE0B91A-FCFD-4EB0-9D1C-FD3F4ED139FB}">
      <dgm:prSet/>
      <dgm:spPr/>
      <dgm:t>
        <a:bodyPr/>
        <a:lstStyle/>
        <a:p>
          <a:endParaRPr lang="en-US"/>
        </a:p>
      </dgm:t>
    </dgm:pt>
    <dgm:pt modelId="{15DE5204-8852-4FB4-8979-65B90595DDFD}" type="pres">
      <dgm:prSet presAssocID="{9BAEA821-F637-4338-AF4A-4A2BE7AB8F21}" presName="linear" presStyleCnt="0">
        <dgm:presLayoutVars>
          <dgm:dir/>
          <dgm:animLvl val="lvl"/>
          <dgm:resizeHandles val="exact"/>
        </dgm:presLayoutVars>
      </dgm:prSet>
      <dgm:spPr/>
    </dgm:pt>
    <dgm:pt modelId="{7CAB9816-F54B-40AC-A3BB-95BB48AC2353}" type="pres">
      <dgm:prSet presAssocID="{7520D06A-E7C0-4B8C-9D32-9FEFE4F1B7F8}" presName="parentLin" presStyleCnt="0"/>
      <dgm:spPr/>
    </dgm:pt>
    <dgm:pt modelId="{DB4226B0-C6E8-49EC-B570-A9A04E54CA4C}" type="pres">
      <dgm:prSet presAssocID="{7520D06A-E7C0-4B8C-9D32-9FEFE4F1B7F8}" presName="parentLeftMargin" presStyleLbl="node1" presStyleIdx="0" presStyleCnt="3"/>
      <dgm:spPr/>
    </dgm:pt>
    <dgm:pt modelId="{FAF2A726-B3AB-4B67-B203-8AF4256860A4}" type="pres">
      <dgm:prSet presAssocID="{7520D06A-E7C0-4B8C-9D32-9FEFE4F1B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132196-855F-4CF5-9CDD-6B290D4F46D8}" type="pres">
      <dgm:prSet presAssocID="{7520D06A-E7C0-4B8C-9D32-9FEFE4F1B7F8}" presName="negativeSpace" presStyleCnt="0"/>
      <dgm:spPr/>
    </dgm:pt>
    <dgm:pt modelId="{6EEC6001-1301-48BE-9ABF-8364A98A27FC}" type="pres">
      <dgm:prSet presAssocID="{7520D06A-E7C0-4B8C-9D32-9FEFE4F1B7F8}" presName="childText" presStyleLbl="conFgAcc1" presStyleIdx="0" presStyleCnt="3">
        <dgm:presLayoutVars>
          <dgm:bulletEnabled val="1"/>
        </dgm:presLayoutVars>
      </dgm:prSet>
      <dgm:spPr/>
    </dgm:pt>
    <dgm:pt modelId="{02A328CE-B342-4E9D-97ED-68722AFC2751}" type="pres">
      <dgm:prSet presAssocID="{0A9E5EF3-075F-4E25-9CF8-3B5029C65DBB}" presName="spaceBetweenRectangles" presStyleCnt="0"/>
      <dgm:spPr/>
    </dgm:pt>
    <dgm:pt modelId="{96998DA3-0863-40EA-9118-C03DDA0BEC32}" type="pres">
      <dgm:prSet presAssocID="{8ECB87E3-B19B-4377-9A95-A739E6AB20EC}" presName="parentLin" presStyleCnt="0"/>
      <dgm:spPr/>
    </dgm:pt>
    <dgm:pt modelId="{72C47545-BC36-4816-A330-BB699D13330A}" type="pres">
      <dgm:prSet presAssocID="{8ECB87E3-B19B-4377-9A95-A739E6AB20EC}" presName="parentLeftMargin" presStyleLbl="node1" presStyleIdx="0" presStyleCnt="3"/>
      <dgm:spPr/>
    </dgm:pt>
    <dgm:pt modelId="{1147D1A4-ACB9-438F-9D93-0EE6AD6BD65F}" type="pres">
      <dgm:prSet presAssocID="{8ECB87E3-B19B-4377-9A95-A739E6AB20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E64C4-4B35-4E68-89E0-FF705918A69A}" type="pres">
      <dgm:prSet presAssocID="{8ECB87E3-B19B-4377-9A95-A739E6AB20EC}" presName="negativeSpace" presStyleCnt="0"/>
      <dgm:spPr/>
    </dgm:pt>
    <dgm:pt modelId="{EF97A60D-AF60-4565-84A6-998ECFA94A19}" type="pres">
      <dgm:prSet presAssocID="{8ECB87E3-B19B-4377-9A95-A739E6AB20EC}" presName="childText" presStyleLbl="conFgAcc1" presStyleIdx="1" presStyleCnt="3">
        <dgm:presLayoutVars>
          <dgm:bulletEnabled val="1"/>
        </dgm:presLayoutVars>
      </dgm:prSet>
      <dgm:spPr/>
    </dgm:pt>
    <dgm:pt modelId="{3513B77C-692F-4AC9-B201-3D6B0659321F}" type="pres">
      <dgm:prSet presAssocID="{F9ACD47D-53FB-4878-A453-E349735D6235}" presName="spaceBetweenRectangles" presStyleCnt="0"/>
      <dgm:spPr/>
    </dgm:pt>
    <dgm:pt modelId="{E07C174C-E666-43E4-B683-FDABB9AF2022}" type="pres">
      <dgm:prSet presAssocID="{FA2A92B0-3E71-4499-94CD-0CF55168D254}" presName="parentLin" presStyleCnt="0"/>
      <dgm:spPr/>
    </dgm:pt>
    <dgm:pt modelId="{A295F44E-0890-4A48-9E35-B68A0CA35042}" type="pres">
      <dgm:prSet presAssocID="{FA2A92B0-3E71-4499-94CD-0CF55168D254}" presName="parentLeftMargin" presStyleLbl="node1" presStyleIdx="1" presStyleCnt="3"/>
      <dgm:spPr/>
    </dgm:pt>
    <dgm:pt modelId="{50BA88A0-AFF5-4ECE-BB64-E8439DE56D99}" type="pres">
      <dgm:prSet presAssocID="{FA2A92B0-3E71-4499-94CD-0CF55168D2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10027D-27BA-47AF-A906-870145FBF099}" type="pres">
      <dgm:prSet presAssocID="{FA2A92B0-3E71-4499-94CD-0CF55168D254}" presName="negativeSpace" presStyleCnt="0"/>
      <dgm:spPr/>
    </dgm:pt>
    <dgm:pt modelId="{512ECAAA-29F0-4AA5-9048-8001D31C24B4}" type="pres">
      <dgm:prSet presAssocID="{FA2A92B0-3E71-4499-94CD-0CF55168D2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082411-A788-419E-AACD-3C8C07DF130B}" type="presOf" srcId="{FA2A92B0-3E71-4499-94CD-0CF55168D254}" destId="{A295F44E-0890-4A48-9E35-B68A0CA35042}" srcOrd="0" destOrd="0" presId="urn:microsoft.com/office/officeart/2005/8/layout/list1"/>
    <dgm:cxn modelId="{A79D041A-04D1-44C3-85B1-0412FF67995A}" srcId="{9BAEA821-F637-4338-AF4A-4A2BE7AB8F21}" destId="{7520D06A-E7C0-4B8C-9D32-9FEFE4F1B7F8}" srcOrd="0" destOrd="0" parTransId="{00B91867-319F-4983-8AD1-5CDAF1C6DB01}" sibTransId="{0A9E5EF3-075F-4E25-9CF8-3B5029C65DBB}"/>
    <dgm:cxn modelId="{CCE0B91A-FCFD-4EB0-9D1C-FD3F4ED139FB}" srcId="{9BAEA821-F637-4338-AF4A-4A2BE7AB8F21}" destId="{FA2A92B0-3E71-4499-94CD-0CF55168D254}" srcOrd="2" destOrd="0" parTransId="{16736D68-0000-4EE3-AFF1-5A4E0218A109}" sibTransId="{B85412E3-0071-498F-A5D1-7EC3037E6A47}"/>
    <dgm:cxn modelId="{D70D2267-530A-4613-B326-8A0644D5A77A}" srcId="{9BAEA821-F637-4338-AF4A-4A2BE7AB8F21}" destId="{8ECB87E3-B19B-4377-9A95-A739E6AB20EC}" srcOrd="1" destOrd="0" parTransId="{58A89338-17B7-40DD-B034-D38055BFC568}" sibTransId="{F9ACD47D-53FB-4878-A453-E349735D6235}"/>
    <dgm:cxn modelId="{D1F40386-E0E9-49B0-A111-3CD258CEE559}" type="presOf" srcId="{7520D06A-E7C0-4B8C-9D32-9FEFE4F1B7F8}" destId="{DB4226B0-C6E8-49EC-B570-A9A04E54CA4C}" srcOrd="0" destOrd="0" presId="urn:microsoft.com/office/officeart/2005/8/layout/list1"/>
    <dgm:cxn modelId="{A75A129E-EC11-482C-AAA7-EA4A24956387}" type="presOf" srcId="{8ECB87E3-B19B-4377-9A95-A739E6AB20EC}" destId="{1147D1A4-ACB9-438F-9D93-0EE6AD6BD65F}" srcOrd="1" destOrd="0" presId="urn:microsoft.com/office/officeart/2005/8/layout/list1"/>
    <dgm:cxn modelId="{DED48E9E-F3EC-4676-8233-0D515F78BBF0}" type="presOf" srcId="{9BAEA821-F637-4338-AF4A-4A2BE7AB8F21}" destId="{15DE5204-8852-4FB4-8979-65B90595DDFD}" srcOrd="0" destOrd="0" presId="urn:microsoft.com/office/officeart/2005/8/layout/list1"/>
    <dgm:cxn modelId="{EE36FEA3-F205-4BA1-ABF9-D92B098976BA}" type="presOf" srcId="{8ECB87E3-B19B-4377-9A95-A739E6AB20EC}" destId="{72C47545-BC36-4816-A330-BB699D13330A}" srcOrd="0" destOrd="0" presId="urn:microsoft.com/office/officeart/2005/8/layout/list1"/>
    <dgm:cxn modelId="{1880E4BE-19E7-489A-BC33-4FF835E96A82}" type="presOf" srcId="{7520D06A-E7C0-4B8C-9D32-9FEFE4F1B7F8}" destId="{FAF2A726-B3AB-4B67-B203-8AF4256860A4}" srcOrd="1" destOrd="0" presId="urn:microsoft.com/office/officeart/2005/8/layout/list1"/>
    <dgm:cxn modelId="{2F94F5F3-3347-4E3D-B4F5-28E3AF6D15ED}" type="presOf" srcId="{FA2A92B0-3E71-4499-94CD-0CF55168D254}" destId="{50BA88A0-AFF5-4ECE-BB64-E8439DE56D99}" srcOrd="1" destOrd="0" presId="urn:microsoft.com/office/officeart/2005/8/layout/list1"/>
    <dgm:cxn modelId="{B3A5B0B5-01ED-4A2F-8CC3-5041DD82B5AB}" type="presParOf" srcId="{15DE5204-8852-4FB4-8979-65B90595DDFD}" destId="{7CAB9816-F54B-40AC-A3BB-95BB48AC2353}" srcOrd="0" destOrd="0" presId="urn:microsoft.com/office/officeart/2005/8/layout/list1"/>
    <dgm:cxn modelId="{4C166BF3-3F02-4882-9C64-EE72B0332E72}" type="presParOf" srcId="{7CAB9816-F54B-40AC-A3BB-95BB48AC2353}" destId="{DB4226B0-C6E8-49EC-B570-A9A04E54CA4C}" srcOrd="0" destOrd="0" presId="urn:microsoft.com/office/officeart/2005/8/layout/list1"/>
    <dgm:cxn modelId="{00D92220-CEB1-4A04-9535-EDDDDD45F6B0}" type="presParOf" srcId="{7CAB9816-F54B-40AC-A3BB-95BB48AC2353}" destId="{FAF2A726-B3AB-4B67-B203-8AF4256860A4}" srcOrd="1" destOrd="0" presId="urn:microsoft.com/office/officeart/2005/8/layout/list1"/>
    <dgm:cxn modelId="{FAC39D86-A844-47BF-B6D9-89CA84BE3524}" type="presParOf" srcId="{15DE5204-8852-4FB4-8979-65B90595DDFD}" destId="{45132196-855F-4CF5-9CDD-6B290D4F46D8}" srcOrd="1" destOrd="0" presId="urn:microsoft.com/office/officeart/2005/8/layout/list1"/>
    <dgm:cxn modelId="{FEB4F3C5-3486-4617-B0EC-1EA7F8CD2D31}" type="presParOf" srcId="{15DE5204-8852-4FB4-8979-65B90595DDFD}" destId="{6EEC6001-1301-48BE-9ABF-8364A98A27FC}" srcOrd="2" destOrd="0" presId="urn:microsoft.com/office/officeart/2005/8/layout/list1"/>
    <dgm:cxn modelId="{843F334D-9EF2-4947-B0DC-8C6F15C52D35}" type="presParOf" srcId="{15DE5204-8852-4FB4-8979-65B90595DDFD}" destId="{02A328CE-B342-4E9D-97ED-68722AFC2751}" srcOrd="3" destOrd="0" presId="urn:microsoft.com/office/officeart/2005/8/layout/list1"/>
    <dgm:cxn modelId="{BC67DFCA-F65F-454E-9175-D408C1764FDF}" type="presParOf" srcId="{15DE5204-8852-4FB4-8979-65B90595DDFD}" destId="{96998DA3-0863-40EA-9118-C03DDA0BEC32}" srcOrd="4" destOrd="0" presId="urn:microsoft.com/office/officeart/2005/8/layout/list1"/>
    <dgm:cxn modelId="{06700C31-BEBA-470C-91AF-1299DE7A1819}" type="presParOf" srcId="{96998DA3-0863-40EA-9118-C03DDA0BEC32}" destId="{72C47545-BC36-4816-A330-BB699D13330A}" srcOrd="0" destOrd="0" presId="urn:microsoft.com/office/officeart/2005/8/layout/list1"/>
    <dgm:cxn modelId="{E0F855BC-1075-44D1-9C9A-784DAB6C90B4}" type="presParOf" srcId="{96998DA3-0863-40EA-9118-C03DDA0BEC32}" destId="{1147D1A4-ACB9-438F-9D93-0EE6AD6BD65F}" srcOrd="1" destOrd="0" presId="urn:microsoft.com/office/officeart/2005/8/layout/list1"/>
    <dgm:cxn modelId="{DA6B2C3E-869C-431F-B935-3F2F2F4C20FE}" type="presParOf" srcId="{15DE5204-8852-4FB4-8979-65B90595DDFD}" destId="{707E64C4-4B35-4E68-89E0-FF705918A69A}" srcOrd="5" destOrd="0" presId="urn:microsoft.com/office/officeart/2005/8/layout/list1"/>
    <dgm:cxn modelId="{F4F31978-CC31-4DA1-8A58-0C616F3ED7A9}" type="presParOf" srcId="{15DE5204-8852-4FB4-8979-65B90595DDFD}" destId="{EF97A60D-AF60-4565-84A6-998ECFA94A19}" srcOrd="6" destOrd="0" presId="urn:microsoft.com/office/officeart/2005/8/layout/list1"/>
    <dgm:cxn modelId="{6ECC4ECC-6905-417C-BAE2-33C1452EE9D7}" type="presParOf" srcId="{15DE5204-8852-4FB4-8979-65B90595DDFD}" destId="{3513B77C-692F-4AC9-B201-3D6B0659321F}" srcOrd="7" destOrd="0" presId="urn:microsoft.com/office/officeart/2005/8/layout/list1"/>
    <dgm:cxn modelId="{8F00C30D-CCD7-4925-8CE3-AB9A28CC4116}" type="presParOf" srcId="{15DE5204-8852-4FB4-8979-65B90595DDFD}" destId="{E07C174C-E666-43E4-B683-FDABB9AF2022}" srcOrd="8" destOrd="0" presId="urn:microsoft.com/office/officeart/2005/8/layout/list1"/>
    <dgm:cxn modelId="{D48EC433-3891-4324-93DE-611D7260386B}" type="presParOf" srcId="{E07C174C-E666-43E4-B683-FDABB9AF2022}" destId="{A295F44E-0890-4A48-9E35-B68A0CA35042}" srcOrd="0" destOrd="0" presId="urn:microsoft.com/office/officeart/2005/8/layout/list1"/>
    <dgm:cxn modelId="{8E2BC46F-7CB3-4953-BE08-352B4246BE99}" type="presParOf" srcId="{E07C174C-E666-43E4-B683-FDABB9AF2022}" destId="{50BA88A0-AFF5-4ECE-BB64-E8439DE56D99}" srcOrd="1" destOrd="0" presId="urn:microsoft.com/office/officeart/2005/8/layout/list1"/>
    <dgm:cxn modelId="{6E665129-CEB9-49AE-AC5F-3CCFEDD22C9B}" type="presParOf" srcId="{15DE5204-8852-4FB4-8979-65B90595DDFD}" destId="{7C10027D-27BA-47AF-A906-870145FBF099}" srcOrd="9" destOrd="0" presId="urn:microsoft.com/office/officeart/2005/8/layout/list1"/>
    <dgm:cxn modelId="{927BC2D8-90C2-4327-9503-FB3663D5C8D9}" type="presParOf" srcId="{15DE5204-8852-4FB4-8979-65B90595DDFD}" destId="{512ECAAA-29F0-4AA5-9048-8001D31C24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B3BCE-11A7-489D-B068-562A3CE98E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75621F-7CBD-4203-88E2-E03D216CF686}">
      <dgm:prSet/>
      <dgm:spPr/>
      <dgm:t>
        <a:bodyPr/>
        <a:lstStyle/>
        <a:p>
          <a:r>
            <a:rPr lang="nl-NL"/>
            <a:t>De groene / rode ballen</a:t>
          </a:r>
          <a:endParaRPr lang="en-US"/>
        </a:p>
      </dgm:t>
    </dgm:pt>
    <dgm:pt modelId="{F99ADEEB-67AF-44D9-B96F-CA2052E7854A}" type="parTrans" cxnId="{4E8A8C91-6FDE-410A-8D07-E667D960DC5E}">
      <dgm:prSet/>
      <dgm:spPr/>
      <dgm:t>
        <a:bodyPr/>
        <a:lstStyle/>
        <a:p>
          <a:endParaRPr lang="en-US"/>
        </a:p>
      </dgm:t>
    </dgm:pt>
    <dgm:pt modelId="{E0F5FE4E-CA9D-4ECB-98ED-56858E986FC1}" type="sibTrans" cxnId="{4E8A8C91-6FDE-410A-8D07-E667D960DC5E}">
      <dgm:prSet/>
      <dgm:spPr/>
      <dgm:t>
        <a:bodyPr/>
        <a:lstStyle/>
        <a:p>
          <a:endParaRPr lang="en-US"/>
        </a:p>
      </dgm:t>
    </dgm:pt>
    <dgm:pt modelId="{31A6911E-FC68-48BB-99C0-6023B8D9B3FA}">
      <dgm:prSet/>
      <dgm:spPr/>
      <dgm:t>
        <a:bodyPr/>
        <a:lstStyle/>
        <a:p>
          <a:r>
            <a:rPr lang="nl-NL" dirty="0"/>
            <a:t>De bingokaart</a:t>
          </a:r>
          <a:endParaRPr lang="en-US" dirty="0"/>
        </a:p>
      </dgm:t>
    </dgm:pt>
    <dgm:pt modelId="{2E432176-2579-4F92-ABED-C3E6A04B60F9}" type="parTrans" cxnId="{AAE7E7D6-2D2E-4779-ADB4-9279578FD3C7}">
      <dgm:prSet/>
      <dgm:spPr/>
      <dgm:t>
        <a:bodyPr/>
        <a:lstStyle/>
        <a:p>
          <a:endParaRPr lang="en-US"/>
        </a:p>
      </dgm:t>
    </dgm:pt>
    <dgm:pt modelId="{1D5183E9-9764-491E-9D88-107B97352505}" type="sibTrans" cxnId="{AAE7E7D6-2D2E-4779-ADB4-9279578FD3C7}">
      <dgm:prSet/>
      <dgm:spPr/>
      <dgm:t>
        <a:bodyPr/>
        <a:lstStyle/>
        <a:p>
          <a:endParaRPr lang="en-US"/>
        </a:p>
      </dgm:t>
    </dgm:pt>
    <dgm:pt modelId="{9E294EF5-0821-4E20-8645-9350EC3D6DCD}">
      <dgm:prSet/>
      <dgm:spPr/>
      <dgm:t>
        <a:bodyPr/>
        <a:lstStyle/>
        <a:p>
          <a:r>
            <a:rPr lang="nl-NL"/>
            <a:t>De wincondities</a:t>
          </a:r>
          <a:endParaRPr lang="en-US"/>
        </a:p>
      </dgm:t>
    </dgm:pt>
    <dgm:pt modelId="{BE97C868-1DB0-477A-81CF-1622811A9296}" type="parTrans" cxnId="{0E8A9EE7-8222-4352-9F36-8F2F40445B60}">
      <dgm:prSet/>
      <dgm:spPr/>
      <dgm:t>
        <a:bodyPr/>
        <a:lstStyle/>
        <a:p>
          <a:endParaRPr lang="en-US"/>
        </a:p>
      </dgm:t>
    </dgm:pt>
    <dgm:pt modelId="{921CDF92-B1CB-47C6-A061-995E97E9ABE2}" type="sibTrans" cxnId="{0E8A9EE7-8222-4352-9F36-8F2F40445B60}">
      <dgm:prSet/>
      <dgm:spPr/>
      <dgm:t>
        <a:bodyPr/>
        <a:lstStyle/>
        <a:p>
          <a:endParaRPr lang="en-US"/>
        </a:p>
      </dgm:t>
    </dgm:pt>
    <dgm:pt modelId="{4AA16AF4-A42A-4FEF-92D4-886AA88C53FF}">
      <dgm:prSet/>
      <dgm:spPr/>
      <dgm:t>
        <a:bodyPr/>
        <a:lstStyle/>
        <a:p>
          <a:r>
            <a:rPr lang="nl-NL"/>
            <a:t>De dingen die vergeten waren</a:t>
          </a:r>
          <a:endParaRPr lang="en-US"/>
        </a:p>
      </dgm:t>
    </dgm:pt>
    <dgm:pt modelId="{FFB9C993-F443-422F-A453-60595E10C3B5}" type="parTrans" cxnId="{78B4DFB3-5986-4A45-93A6-5C142BD1B559}">
      <dgm:prSet/>
      <dgm:spPr/>
      <dgm:t>
        <a:bodyPr/>
        <a:lstStyle/>
        <a:p>
          <a:endParaRPr lang="en-US"/>
        </a:p>
      </dgm:t>
    </dgm:pt>
    <dgm:pt modelId="{3D1DA121-BB29-44D9-80D6-00449A27EEC0}" type="sibTrans" cxnId="{78B4DFB3-5986-4A45-93A6-5C142BD1B559}">
      <dgm:prSet/>
      <dgm:spPr/>
      <dgm:t>
        <a:bodyPr/>
        <a:lstStyle/>
        <a:p>
          <a:endParaRPr lang="en-US"/>
        </a:p>
      </dgm:t>
    </dgm:pt>
    <dgm:pt modelId="{794166A4-434D-4848-AFCA-7E12FB501F7A}" type="pres">
      <dgm:prSet presAssocID="{66DB3BCE-11A7-489D-B068-562A3CE98E0A}" presName="linear" presStyleCnt="0">
        <dgm:presLayoutVars>
          <dgm:animLvl val="lvl"/>
          <dgm:resizeHandles val="exact"/>
        </dgm:presLayoutVars>
      </dgm:prSet>
      <dgm:spPr/>
    </dgm:pt>
    <dgm:pt modelId="{B0FD2D06-8838-4ACB-A44F-923F715CAD2C}" type="pres">
      <dgm:prSet presAssocID="{9275621F-7CBD-4203-88E2-E03D216CF6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C5E600-91A8-4AB4-9D5C-7E8C6BE443B0}" type="pres">
      <dgm:prSet presAssocID="{E0F5FE4E-CA9D-4ECB-98ED-56858E986FC1}" presName="spacer" presStyleCnt="0"/>
      <dgm:spPr/>
    </dgm:pt>
    <dgm:pt modelId="{312F696E-B260-486F-B66A-EECF87092E2D}" type="pres">
      <dgm:prSet presAssocID="{31A6911E-FC68-48BB-99C0-6023B8D9B3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A00720-22E3-40F0-B0F9-B1F806CB949B}" type="pres">
      <dgm:prSet presAssocID="{1D5183E9-9764-491E-9D88-107B97352505}" presName="spacer" presStyleCnt="0"/>
      <dgm:spPr/>
    </dgm:pt>
    <dgm:pt modelId="{16E879F5-2869-44D5-BA6B-72ABF4511900}" type="pres">
      <dgm:prSet presAssocID="{9E294EF5-0821-4E20-8645-9350EC3D6D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68D903-6284-481C-B7F9-C502793AF0A5}" type="pres">
      <dgm:prSet presAssocID="{921CDF92-B1CB-47C6-A061-995E97E9ABE2}" presName="spacer" presStyleCnt="0"/>
      <dgm:spPr/>
    </dgm:pt>
    <dgm:pt modelId="{317FF6BC-44F8-42A8-913A-3BB5ECA71C8C}" type="pres">
      <dgm:prSet presAssocID="{4AA16AF4-A42A-4FEF-92D4-886AA88C53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BE211B-6E6B-4B0E-912F-7B74A418EB7C}" type="presOf" srcId="{66DB3BCE-11A7-489D-B068-562A3CE98E0A}" destId="{794166A4-434D-4848-AFCA-7E12FB501F7A}" srcOrd="0" destOrd="0" presId="urn:microsoft.com/office/officeart/2005/8/layout/vList2"/>
    <dgm:cxn modelId="{36E7E85A-AA98-41EE-964D-ABB66E339407}" type="presOf" srcId="{9E294EF5-0821-4E20-8645-9350EC3D6DCD}" destId="{16E879F5-2869-44D5-BA6B-72ABF4511900}" srcOrd="0" destOrd="0" presId="urn:microsoft.com/office/officeart/2005/8/layout/vList2"/>
    <dgm:cxn modelId="{4E8A8C91-6FDE-410A-8D07-E667D960DC5E}" srcId="{66DB3BCE-11A7-489D-B068-562A3CE98E0A}" destId="{9275621F-7CBD-4203-88E2-E03D216CF686}" srcOrd="0" destOrd="0" parTransId="{F99ADEEB-67AF-44D9-B96F-CA2052E7854A}" sibTransId="{E0F5FE4E-CA9D-4ECB-98ED-56858E986FC1}"/>
    <dgm:cxn modelId="{78B4DFB3-5986-4A45-93A6-5C142BD1B559}" srcId="{66DB3BCE-11A7-489D-B068-562A3CE98E0A}" destId="{4AA16AF4-A42A-4FEF-92D4-886AA88C53FF}" srcOrd="3" destOrd="0" parTransId="{FFB9C993-F443-422F-A453-60595E10C3B5}" sibTransId="{3D1DA121-BB29-44D9-80D6-00449A27EEC0}"/>
    <dgm:cxn modelId="{783405B8-BFFE-412B-8CD6-A096D9B312D6}" type="presOf" srcId="{9275621F-7CBD-4203-88E2-E03D216CF686}" destId="{B0FD2D06-8838-4ACB-A44F-923F715CAD2C}" srcOrd="0" destOrd="0" presId="urn:microsoft.com/office/officeart/2005/8/layout/vList2"/>
    <dgm:cxn modelId="{AAE7E7D6-2D2E-4779-ADB4-9279578FD3C7}" srcId="{66DB3BCE-11A7-489D-B068-562A3CE98E0A}" destId="{31A6911E-FC68-48BB-99C0-6023B8D9B3FA}" srcOrd="1" destOrd="0" parTransId="{2E432176-2579-4F92-ABED-C3E6A04B60F9}" sibTransId="{1D5183E9-9764-491E-9D88-107B97352505}"/>
    <dgm:cxn modelId="{7087C6DC-04AC-4078-AF67-817AAF69305E}" type="presOf" srcId="{31A6911E-FC68-48BB-99C0-6023B8D9B3FA}" destId="{312F696E-B260-486F-B66A-EECF87092E2D}" srcOrd="0" destOrd="0" presId="urn:microsoft.com/office/officeart/2005/8/layout/vList2"/>
    <dgm:cxn modelId="{0E8A9EE7-8222-4352-9F36-8F2F40445B60}" srcId="{66DB3BCE-11A7-489D-B068-562A3CE98E0A}" destId="{9E294EF5-0821-4E20-8645-9350EC3D6DCD}" srcOrd="2" destOrd="0" parTransId="{BE97C868-1DB0-477A-81CF-1622811A9296}" sibTransId="{921CDF92-B1CB-47C6-A061-995E97E9ABE2}"/>
    <dgm:cxn modelId="{F1A36CE9-19CF-47CD-B437-FEB3AE15642E}" type="presOf" srcId="{4AA16AF4-A42A-4FEF-92D4-886AA88C53FF}" destId="{317FF6BC-44F8-42A8-913A-3BB5ECA71C8C}" srcOrd="0" destOrd="0" presId="urn:microsoft.com/office/officeart/2005/8/layout/vList2"/>
    <dgm:cxn modelId="{8CE41A50-947A-4440-8840-0F5A8A05F0DE}" type="presParOf" srcId="{794166A4-434D-4848-AFCA-7E12FB501F7A}" destId="{B0FD2D06-8838-4ACB-A44F-923F715CAD2C}" srcOrd="0" destOrd="0" presId="urn:microsoft.com/office/officeart/2005/8/layout/vList2"/>
    <dgm:cxn modelId="{56FF73FC-BDAF-4DFA-BC5E-A8C28FEAAF9E}" type="presParOf" srcId="{794166A4-434D-4848-AFCA-7E12FB501F7A}" destId="{3AC5E600-91A8-4AB4-9D5C-7E8C6BE443B0}" srcOrd="1" destOrd="0" presId="urn:microsoft.com/office/officeart/2005/8/layout/vList2"/>
    <dgm:cxn modelId="{C46CC6DC-CC39-45D5-812B-914A1465C4A5}" type="presParOf" srcId="{794166A4-434D-4848-AFCA-7E12FB501F7A}" destId="{312F696E-B260-486F-B66A-EECF87092E2D}" srcOrd="2" destOrd="0" presId="urn:microsoft.com/office/officeart/2005/8/layout/vList2"/>
    <dgm:cxn modelId="{0C1DBF4A-F8FE-43C8-92E3-57C1487DD34B}" type="presParOf" srcId="{794166A4-434D-4848-AFCA-7E12FB501F7A}" destId="{A6A00720-22E3-40F0-B0F9-B1F806CB949B}" srcOrd="3" destOrd="0" presId="urn:microsoft.com/office/officeart/2005/8/layout/vList2"/>
    <dgm:cxn modelId="{255CBA73-DC16-484D-9E98-FC8ED2D16C92}" type="presParOf" srcId="{794166A4-434D-4848-AFCA-7E12FB501F7A}" destId="{16E879F5-2869-44D5-BA6B-72ABF4511900}" srcOrd="4" destOrd="0" presId="urn:microsoft.com/office/officeart/2005/8/layout/vList2"/>
    <dgm:cxn modelId="{9741B3AE-B12B-460D-AEB1-D9F2B4CD7549}" type="presParOf" srcId="{794166A4-434D-4848-AFCA-7E12FB501F7A}" destId="{C168D903-6284-481C-B7F9-C502793AF0A5}" srcOrd="5" destOrd="0" presId="urn:microsoft.com/office/officeart/2005/8/layout/vList2"/>
    <dgm:cxn modelId="{CE345970-2675-4420-99E4-A80F867324AD}" type="presParOf" srcId="{794166A4-434D-4848-AFCA-7E12FB501F7A}" destId="{317FF6BC-44F8-42A8-913A-3BB5ECA71C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772452-CB73-4580-9F9A-6DA6F7FAFE8A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D6CE025-7D38-467E-878E-FF9A832E8F41}">
      <dgm:prSet/>
      <dgm:spPr/>
      <dgm:t>
        <a:bodyPr/>
        <a:lstStyle/>
        <a:p>
          <a:r>
            <a:rPr lang="nl-NL"/>
            <a:t>Ballen niet juist verdeeld</a:t>
          </a:r>
          <a:endParaRPr lang="en-US"/>
        </a:p>
      </dgm:t>
    </dgm:pt>
    <dgm:pt modelId="{8C8B1D42-23C5-4CF8-824E-A081AA307976}" type="parTrans" cxnId="{8FDEEA38-FC2C-40C2-8457-722BDCD680E8}">
      <dgm:prSet/>
      <dgm:spPr/>
      <dgm:t>
        <a:bodyPr/>
        <a:lstStyle/>
        <a:p>
          <a:endParaRPr lang="en-US"/>
        </a:p>
      </dgm:t>
    </dgm:pt>
    <dgm:pt modelId="{9D8F5ADA-06B4-458E-9595-E7380DA79219}" type="sibTrans" cxnId="{8FDEEA38-FC2C-40C2-8457-722BDCD680E8}">
      <dgm:prSet/>
      <dgm:spPr/>
      <dgm:t>
        <a:bodyPr/>
        <a:lstStyle/>
        <a:p>
          <a:endParaRPr lang="en-US"/>
        </a:p>
      </dgm:t>
    </dgm:pt>
    <dgm:pt modelId="{B48FA949-41FC-423C-B110-0D4459B201B4}">
      <dgm:prSet/>
      <dgm:spPr/>
      <dgm:t>
        <a:bodyPr/>
        <a:lstStyle/>
        <a:p>
          <a:r>
            <a:rPr lang="nl-NL"/>
            <a:t>Spel ging te lang door</a:t>
          </a:r>
          <a:endParaRPr lang="en-US"/>
        </a:p>
      </dgm:t>
    </dgm:pt>
    <dgm:pt modelId="{F4638DBD-7855-4DC1-BE2A-24229EBA93A7}" type="parTrans" cxnId="{4ADF9443-94B7-4295-9E92-948FF5995480}">
      <dgm:prSet/>
      <dgm:spPr/>
      <dgm:t>
        <a:bodyPr/>
        <a:lstStyle/>
        <a:p>
          <a:endParaRPr lang="en-US"/>
        </a:p>
      </dgm:t>
    </dgm:pt>
    <dgm:pt modelId="{62309880-1205-4D4E-A0A7-3DCD52E5D4C3}" type="sibTrans" cxnId="{4ADF9443-94B7-4295-9E92-948FF5995480}">
      <dgm:prSet/>
      <dgm:spPr/>
      <dgm:t>
        <a:bodyPr/>
        <a:lstStyle/>
        <a:p>
          <a:endParaRPr lang="en-US"/>
        </a:p>
      </dgm:t>
    </dgm:pt>
    <dgm:pt modelId="{587A99C7-B797-4CD8-BA22-E695BF282689}">
      <dgm:prSet/>
      <dgm:spPr/>
      <dgm:t>
        <a:bodyPr/>
        <a:lstStyle/>
        <a:p>
          <a:r>
            <a:rPr lang="nl-NL"/>
            <a:t>Win condities werkte niet allemaal.</a:t>
          </a:r>
          <a:endParaRPr lang="en-US"/>
        </a:p>
      </dgm:t>
    </dgm:pt>
    <dgm:pt modelId="{CBABE1D5-F133-4120-9C60-9C8BA7BC2832}" type="parTrans" cxnId="{753F7DDA-98D2-491C-9CA8-3F6E715256D6}">
      <dgm:prSet/>
      <dgm:spPr/>
      <dgm:t>
        <a:bodyPr/>
        <a:lstStyle/>
        <a:p>
          <a:endParaRPr lang="en-US"/>
        </a:p>
      </dgm:t>
    </dgm:pt>
    <dgm:pt modelId="{E25ACEF4-55CD-4FF1-808D-2C2866A48A23}" type="sibTrans" cxnId="{753F7DDA-98D2-491C-9CA8-3F6E715256D6}">
      <dgm:prSet/>
      <dgm:spPr/>
      <dgm:t>
        <a:bodyPr/>
        <a:lstStyle/>
        <a:p>
          <a:endParaRPr lang="en-US"/>
        </a:p>
      </dgm:t>
    </dgm:pt>
    <dgm:pt modelId="{FF508164-5729-49E8-AD38-10FFE0751E28}">
      <dgm:prSet/>
      <dgm:spPr/>
      <dgm:t>
        <a:bodyPr/>
        <a:lstStyle/>
        <a:p>
          <a:r>
            <a:rPr lang="nl-NL"/>
            <a:t>De bingo ballen gingen naar de verkeerde persoon</a:t>
          </a:r>
          <a:endParaRPr lang="en-US"/>
        </a:p>
      </dgm:t>
    </dgm:pt>
    <dgm:pt modelId="{3171EA1E-204A-4C7B-8594-0506F09651DB}" type="parTrans" cxnId="{A7951541-96B4-4A11-95B3-4162AF4CA65B}">
      <dgm:prSet/>
      <dgm:spPr/>
      <dgm:t>
        <a:bodyPr/>
        <a:lstStyle/>
        <a:p>
          <a:endParaRPr lang="en-US"/>
        </a:p>
      </dgm:t>
    </dgm:pt>
    <dgm:pt modelId="{76846019-FA75-413A-9E15-2F663299A83B}" type="sibTrans" cxnId="{A7951541-96B4-4A11-95B3-4162AF4CA65B}">
      <dgm:prSet/>
      <dgm:spPr/>
      <dgm:t>
        <a:bodyPr/>
        <a:lstStyle/>
        <a:p>
          <a:endParaRPr lang="en-US"/>
        </a:p>
      </dgm:t>
    </dgm:pt>
    <dgm:pt modelId="{7CC1C147-1E99-4BA7-AD8A-BB4086480A41}" type="pres">
      <dgm:prSet presAssocID="{CA772452-CB73-4580-9F9A-6DA6F7FAFE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ABD80D-CF22-4779-9CD4-DA1251FC613C}" type="pres">
      <dgm:prSet presAssocID="{CD6CE025-7D38-467E-878E-FF9A832E8F41}" presName="hierRoot1" presStyleCnt="0">
        <dgm:presLayoutVars>
          <dgm:hierBranch val="init"/>
        </dgm:presLayoutVars>
      </dgm:prSet>
      <dgm:spPr/>
    </dgm:pt>
    <dgm:pt modelId="{0AB728CF-C46B-4F59-9E51-A99069259BC8}" type="pres">
      <dgm:prSet presAssocID="{CD6CE025-7D38-467E-878E-FF9A832E8F41}" presName="rootComposite1" presStyleCnt="0"/>
      <dgm:spPr/>
    </dgm:pt>
    <dgm:pt modelId="{48996836-2041-46AA-85AB-2F9729365C78}" type="pres">
      <dgm:prSet presAssocID="{CD6CE025-7D38-467E-878E-FF9A832E8F41}" presName="rootText1" presStyleLbl="node0" presStyleIdx="0" presStyleCnt="4">
        <dgm:presLayoutVars>
          <dgm:chPref val="3"/>
        </dgm:presLayoutVars>
      </dgm:prSet>
      <dgm:spPr/>
    </dgm:pt>
    <dgm:pt modelId="{2A62BEDD-FDC1-4E65-BEA8-3461AAB9ACFE}" type="pres">
      <dgm:prSet presAssocID="{CD6CE025-7D38-467E-878E-FF9A832E8F41}" presName="rootConnector1" presStyleLbl="node1" presStyleIdx="0" presStyleCnt="0"/>
      <dgm:spPr/>
    </dgm:pt>
    <dgm:pt modelId="{FB3DF13F-71C0-4D39-ACB9-8734ECD97D7F}" type="pres">
      <dgm:prSet presAssocID="{CD6CE025-7D38-467E-878E-FF9A832E8F41}" presName="hierChild2" presStyleCnt="0"/>
      <dgm:spPr/>
    </dgm:pt>
    <dgm:pt modelId="{DC443A0E-05D9-47F1-BC75-62AE4D2D0909}" type="pres">
      <dgm:prSet presAssocID="{CD6CE025-7D38-467E-878E-FF9A832E8F41}" presName="hierChild3" presStyleCnt="0"/>
      <dgm:spPr/>
    </dgm:pt>
    <dgm:pt modelId="{335BF01E-6D44-4DA7-B66D-574C26115B52}" type="pres">
      <dgm:prSet presAssocID="{B48FA949-41FC-423C-B110-0D4459B201B4}" presName="hierRoot1" presStyleCnt="0">
        <dgm:presLayoutVars>
          <dgm:hierBranch val="init"/>
        </dgm:presLayoutVars>
      </dgm:prSet>
      <dgm:spPr/>
    </dgm:pt>
    <dgm:pt modelId="{DB7F6A62-7316-4B36-8ABE-001F8549F433}" type="pres">
      <dgm:prSet presAssocID="{B48FA949-41FC-423C-B110-0D4459B201B4}" presName="rootComposite1" presStyleCnt="0"/>
      <dgm:spPr/>
    </dgm:pt>
    <dgm:pt modelId="{625C311D-8B1E-4DC5-9549-752A9751AE42}" type="pres">
      <dgm:prSet presAssocID="{B48FA949-41FC-423C-B110-0D4459B201B4}" presName="rootText1" presStyleLbl="node0" presStyleIdx="1" presStyleCnt="4">
        <dgm:presLayoutVars>
          <dgm:chPref val="3"/>
        </dgm:presLayoutVars>
      </dgm:prSet>
      <dgm:spPr/>
    </dgm:pt>
    <dgm:pt modelId="{81F6B6C1-E012-4152-B8A0-E29D9BB9B254}" type="pres">
      <dgm:prSet presAssocID="{B48FA949-41FC-423C-B110-0D4459B201B4}" presName="rootConnector1" presStyleLbl="node1" presStyleIdx="0" presStyleCnt="0"/>
      <dgm:spPr/>
    </dgm:pt>
    <dgm:pt modelId="{C7436995-1494-45B7-8988-A55584CF8376}" type="pres">
      <dgm:prSet presAssocID="{B48FA949-41FC-423C-B110-0D4459B201B4}" presName="hierChild2" presStyleCnt="0"/>
      <dgm:spPr/>
    </dgm:pt>
    <dgm:pt modelId="{CED3DC2A-C618-469F-92CD-35F1667B76C3}" type="pres">
      <dgm:prSet presAssocID="{B48FA949-41FC-423C-B110-0D4459B201B4}" presName="hierChild3" presStyleCnt="0"/>
      <dgm:spPr/>
    </dgm:pt>
    <dgm:pt modelId="{2C39D7EA-706A-47BC-865F-22EFF99A2A3D}" type="pres">
      <dgm:prSet presAssocID="{587A99C7-B797-4CD8-BA22-E695BF282689}" presName="hierRoot1" presStyleCnt="0">
        <dgm:presLayoutVars>
          <dgm:hierBranch val="init"/>
        </dgm:presLayoutVars>
      </dgm:prSet>
      <dgm:spPr/>
    </dgm:pt>
    <dgm:pt modelId="{34CBDA65-1267-4219-BF34-0D96C736FA78}" type="pres">
      <dgm:prSet presAssocID="{587A99C7-B797-4CD8-BA22-E695BF282689}" presName="rootComposite1" presStyleCnt="0"/>
      <dgm:spPr/>
    </dgm:pt>
    <dgm:pt modelId="{8E2C5F58-489F-4F63-97DA-FF9916C0ECE5}" type="pres">
      <dgm:prSet presAssocID="{587A99C7-B797-4CD8-BA22-E695BF282689}" presName="rootText1" presStyleLbl="node0" presStyleIdx="2" presStyleCnt="4">
        <dgm:presLayoutVars>
          <dgm:chPref val="3"/>
        </dgm:presLayoutVars>
      </dgm:prSet>
      <dgm:spPr/>
    </dgm:pt>
    <dgm:pt modelId="{F39ADF62-2B5B-44B6-BE2E-3DD302A19DA8}" type="pres">
      <dgm:prSet presAssocID="{587A99C7-B797-4CD8-BA22-E695BF282689}" presName="rootConnector1" presStyleLbl="node1" presStyleIdx="0" presStyleCnt="0"/>
      <dgm:spPr/>
    </dgm:pt>
    <dgm:pt modelId="{DA46C95A-4D60-42EC-B46A-E46F3B480090}" type="pres">
      <dgm:prSet presAssocID="{587A99C7-B797-4CD8-BA22-E695BF282689}" presName="hierChild2" presStyleCnt="0"/>
      <dgm:spPr/>
    </dgm:pt>
    <dgm:pt modelId="{A516B5AA-AF6E-4588-9C5B-D5D0B1998D18}" type="pres">
      <dgm:prSet presAssocID="{587A99C7-B797-4CD8-BA22-E695BF282689}" presName="hierChild3" presStyleCnt="0"/>
      <dgm:spPr/>
    </dgm:pt>
    <dgm:pt modelId="{54E99EA5-2CCA-411E-B90D-8C0E7ACAB780}" type="pres">
      <dgm:prSet presAssocID="{FF508164-5729-49E8-AD38-10FFE0751E28}" presName="hierRoot1" presStyleCnt="0">
        <dgm:presLayoutVars>
          <dgm:hierBranch val="init"/>
        </dgm:presLayoutVars>
      </dgm:prSet>
      <dgm:spPr/>
    </dgm:pt>
    <dgm:pt modelId="{FA080046-70D7-4BAA-8DB0-F0FE74487B9D}" type="pres">
      <dgm:prSet presAssocID="{FF508164-5729-49E8-AD38-10FFE0751E28}" presName="rootComposite1" presStyleCnt="0"/>
      <dgm:spPr/>
    </dgm:pt>
    <dgm:pt modelId="{22565C7C-CF02-47FE-9A3F-1ED8E86443B5}" type="pres">
      <dgm:prSet presAssocID="{FF508164-5729-49E8-AD38-10FFE0751E28}" presName="rootText1" presStyleLbl="node0" presStyleIdx="3" presStyleCnt="4">
        <dgm:presLayoutVars>
          <dgm:chPref val="3"/>
        </dgm:presLayoutVars>
      </dgm:prSet>
      <dgm:spPr/>
    </dgm:pt>
    <dgm:pt modelId="{090C44DB-FE8A-4389-8319-8642E4B2C8A6}" type="pres">
      <dgm:prSet presAssocID="{FF508164-5729-49E8-AD38-10FFE0751E28}" presName="rootConnector1" presStyleLbl="node1" presStyleIdx="0" presStyleCnt="0"/>
      <dgm:spPr/>
    </dgm:pt>
    <dgm:pt modelId="{97296373-C720-450C-A5CB-BCA0D7AF0952}" type="pres">
      <dgm:prSet presAssocID="{FF508164-5729-49E8-AD38-10FFE0751E28}" presName="hierChild2" presStyleCnt="0"/>
      <dgm:spPr/>
    </dgm:pt>
    <dgm:pt modelId="{FCBAD898-98BC-4D4D-992A-D1C6DB936CA1}" type="pres">
      <dgm:prSet presAssocID="{FF508164-5729-49E8-AD38-10FFE0751E28}" presName="hierChild3" presStyleCnt="0"/>
      <dgm:spPr/>
    </dgm:pt>
  </dgm:ptLst>
  <dgm:cxnLst>
    <dgm:cxn modelId="{955BE609-659C-4E73-9C19-C7203AFE64CF}" type="presOf" srcId="{B48FA949-41FC-423C-B110-0D4459B201B4}" destId="{625C311D-8B1E-4DC5-9549-752A9751AE42}" srcOrd="0" destOrd="0" presId="urn:microsoft.com/office/officeart/2005/8/layout/orgChart1"/>
    <dgm:cxn modelId="{8FDEEA38-FC2C-40C2-8457-722BDCD680E8}" srcId="{CA772452-CB73-4580-9F9A-6DA6F7FAFE8A}" destId="{CD6CE025-7D38-467E-878E-FF9A832E8F41}" srcOrd="0" destOrd="0" parTransId="{8C8B1D42-23C5-4CF8-824E-A081AA307976}" sibTransId="{9D8F5ADA-06B4-458E-9595-E7380DA79219}"/>
    <dgm:cxn modelId="{A7951541-96B4-4A11-95B3-4162AF4CA65B}" srcId="{CA772452-CB73-4580-9F9A-6DA6F7FAFE8A}" destId="{FF508164-5729-49E8-AD38-10FFE0751E28}" srcOrd="3" destOrd="0" parTransId="{3171EA1E-204A-4C7B-8594-0506F09651DB}" sibTransId="{76846019-FA75-413A-9E15-2F663299A83B}"/>
    <dgm:cxn modelId="{4ADF9443-94B7-4295-9E92-948FF5995480}" srcId="{CA772452-CB73-4580-9F9A-6DA6F7FAFE8A}" destId="{B48FA949-41FC-423C-B110-0D4459B201B4}" srcOrd="1" destOrd="0" parTransId="{F4638DBD-7855-4DC1-BE2A-24229EBA93A7}" sibTransId="{62309880-1205-4D4E-A0A7-3DCD52E5D4C3}"/>
    <dgm:cxn modelId="{E8125567-5B0C-45D3-B2BF-62C2F56DA6F3}" type="presOf" srcId="{B48FA949-41FC-423C-B110-0D4459B201B4}" destId="{81F6B6C1-E012-4152-B8A0-E29D9BB9B254}" srcOrd="1" destOrd="0" presId="urn:microsoft.com/office/officeart/2005/8/layout/orgChart1"/>
    <dgm:cxn modelId="{F6D9D547-EFF1-483F-8913-91F7FE03D084}" type="presOf" srcId="{FF508164-5729-49E8-AD38-10FFE0751E28}" destId="{090C44DB-FE8A-4389-8319-8642E4B2C8A6}" srcOrd="1" destOrd="0" presId="urn:microsoft.com/office/officeart/2005/8/layout/orgChart1"/>
    <dgm:cxn modelId="{3198A283-B89D-40CE-B0EE-D4223624220D}" type="presOf" srcId="{FF508164-5729-49E8-AD38-10FFE0751E28}" destId="{22565C7C-CF02-47FE-9A3F-1ED8E86443B5}" srcOrd="0" destOrd="0" presId="urn:microsoft.com/office/officeart/2005/8/layout/orgChart1"/>
    <dgm:cxn modelId="{A566238B-DB7C-4786-B782-D4C8BE7B77A0}" type="presOf" srcId="{587A99C7-B797-4CD8-BA22-E695BF282689}" destId="{F39ADF62-2B5B-44B6-BE2E-3DD302A19DA8}" srcOrd="1" destOrd="0" presId="urn:microsoft.com/office/officeart/2005/8/layout/orgChart1"/>
    <dgm:cxn modelId="{E8FA7D8D-BD93-4A9E-B487-950F106FD882}" type="presOf" srcId="{CD6CE025-7D38-467E-878E-FF9A832E8F41}" destId="{48996836-2041-46AA-85AB-2F9729365C78}" srcOrd="0" destOrd="0" presId="urn:microsoft.com/office/officeart/2005/8/layout/orgChart1"/>
    <dgm:cxn modelId="{A61D269A-AF59-4EF2-8C9D-8E6026CA00F0}" type="presOf" srcId="{CD6CE025-7D38-467E-878E-FF9A832E8F41}" destId="{2A62BEDD-FDC1-4E65-BEA8-3461AAB9ACFE}" srcOrd="1" destOrd="0" presId="urn:microsoft.com/office/officeart/2005/8/layout/orgChart1"/>
    <dgm:cxn modelId="{07269BA1-6902-431F-AB4B-2B4AC1153A5A}" type="presOf" srcId="{CA772452-CB73-4580-9F9A-6DA6F7FAFE8A}" destId="{7CC1C147-1E99-4BA7-AD8A-BB4086480A41}" srcOrd="0" destOrd="0" presId="urn:microsoft.com/office/officeart/2005/8/layout/orgChart1"/>
    <dgm:cxn modelId="{753F7DDA-98D2-491C-9CA8-3F6E715256D6}" srcId="{CA772452-CB73-4580-9F9A-6DA6F7FAFE8A}" destId="{587A99C7-B797-4CD8-BA22-E695BF282689}" srcOrd="2" destOrd="0" parTransId="{CBABE1D5-F133-4120-9C60-9C8BA7BC2832}" sibTransId="{E25ACEF4-55CD-4FF1-808D-2C2866A48A23}"/>
    <dgm:cxn modelId="{D1A1C9E8-F5DF-4872-8EFA-94184C363ACA}" type="presOf" srcId="{587A99C7-B797-4CD8-BA22-E695BF282689}" destId="{8E2C5F58-489F-4F63-97DA-FF9916C0ECE5}" srcOrd="0" destOrd="0" presId="urn:microsoft.com/office/officeart/2005/8/layout/orgChart1"/>
    <dgm:cxn modelId="{E90752D2-97D5-464E-9377-DF4BD4CEF88D}" type="presParOf" srcId="{7CC1C147-1E99-4BA7-AD8A-BB4086480A41}" destId="{BFABD80D-CF22-4779-9CD4-DA1251FC613C}" srcOrd="0" destOrd="0" presId="urn:microsoft.com/office/officeart/2005/8/layout/orgChart1"/>
    <dgm:cxn modelId="{723CBD6A-2BE7-4715-AA46-F92A2E621B97}" type="presParOf" srcId="{BFABD80D-CF22-4779-9CD4-DA1251FC613C}" destId="{0AB728CF-C46B-4F59-9E51-A99069259BC8}" srcOrd="0" destOrd="0" presId="urn:microsoft.com/office/officeart/2005/8/layout/orgChart1"/>
    <dgm:cxn modelId="{7C7C879F-32F3-4207-96D7-E9D90E17735C}" type="presParOf" srcId="{0AB728CF-C46B-4F59-9E51-A99069259BC8}" destId="{48996836-2041-46AA-85AB-2F9729365C78}" srcOrd="0" destOrd="0" presId="urn:microsoft.com/office/officeart/2005/8/layout/orgChart1"/>
    <dgm:cxn modelId="{F9BC517B-FD04-4B10-8B05-0C7E792B235D}" type="presParOf" srcId="{0AB728CF-C46B-4F59-9E51-A99069259BC8}" destId="{2A62BEDD-FDC1-4E65-BEA8-3461AAB9ACFE}" srcOrd="1" destOrd="0" presId="urn:microsoft.com/office/officeart/2005/8/layout/orgChart1"/>
    <dgm:cxn modelId="{63396896-252A-4971-9A40-BF4EAF227768}" type="presParOf" srcId="{BFABD80D-CF22-4779-9CD4-DA1251FC613C}" destId="{FB3DF13F-71C0-4D39-ACB9-8734ECD97D7F}" srcOrd="1" destOrd="0" presId="urn:microsoft.com/office/officeart/2005/8/layout/orgChart1"/>
    <dgm:cxn modelId="{3CFF446C-C19A-444B-847E-1A703E90015C}" type="presParOf" srcId="{BFABD80D-CF22-4779-9CD4-DA1251FC613C}" destId="{DC443A0E-05D9-47F1-BC75-62AE4D2D0909}" srcOrd="2" destOrd="0" presId="urn:microsoft.com/office/officeart/2005/8/layout/orgChart1"/>
    <dgm:cxn modelId="{503CF41B-D41F-40FE-A0B5-9A0190B38CEB}" type="presParOf" srcId="{7CC1C147-1E99-4BA7-AD8A-BB4086480A41}" destId="{335BF01E-6D44-4DA7-B66D-574C26115B52}" srcOrd="1" destOrd="0" presId="urn:microsoft.com/office/officeart/2005/8/layout/orgChart1"/>
    <dgm:cxn modelId="{B04EB575-D8BB-4025-A291-660AAECFECA6}" type="presParOf" srcId="{335BF01E-6D44-4DA7-B66D-574C26115B52}" destId="{DB7F6A62-7316-4B36-8ABE-001F8549F433}" srcOrd="0" destOrd="0" presId="urn:microsoft.com/office/officeart/2005/8/layout/orgChart1"/>
    <dgm:cxn modelId="{B0E5908A-1295-4765-B4B3-4DC58F3291BC}" type="presParOf" srcId="{DB7F6A62-7316-4B36-8ABE-001F8549F433}" destId="{625C311D-8B1E-4DC5-9549-752A9751AE42}" srcOrd="0" destOrd="0" presId="urn:microsoft.com/office/officeart/2005/8/layout/orgChart1"/>
    <dgm:cxn modelId="{2DDBA368-7FE2-424C-A681-1AD084D0CB61}" type="presParOf" srcId="{DB7F6A62-7316-4B36-8ABE-001F8549F433}" destId="{81F6B6C1-E012-4152-B8A0-E29D9BB9B254}" srcOrd="1" destOrd="0" presId="urn:microsoft.com/office/officeart/2005/8/layout/orgChart1"/>
    <dgm:cxn modelId="{DA98146B-D35D-4CA9-9127-ABF2248F01A2}" type="presParOf" srcId="{335BF01E-6D44-4DA7-B66D-574C26115B52}" destId="{C7436995-1494-45B7-8988-A55584CF8376}" srcOrd="1" destOrd="0" presId="urn:microsoft.com/office/officeart/2005/8/layout/orgChart1"/>
    <dgm:cxn modelId="{1B325CC8-950F-428C-AB39-3769898F8002}" type="presParOf" srcId="{335BF01E-6D44-4DA7-B66D-574C26115B52}" destId="{CED3DC2A-C618-469F-92CD-35F1667B76C3}" srcOrd="2" destOrd="0" presId="urn:microsoft.com/office/officeart/2005/8/layout/orgChart1"/>
    <dgm:cxn modelId="{D82DF70E-B688-4A1B-829E-AACF0F14DAEB}" type="presParOf" srcId="{7CC1C147-1E99-4BA7-AD8A-BB4086480A41}" destId="{2C39D7EA-706A-47BC-865F-22EFF99A2A3D}" srcOrd="2" destOrd="0" presId="urn:microsoft.com/office/officeart/2005/8/layout/orgChart1"/>
    <dgm:cxn modelId="{725B1104-7971-4459-9A75-A6B07BCFF946}" type="presParOf" srcId="{2C39D7EA-706A-47BC-865F-22EFF99A2A3D}" destId="{34CBDA65-1267-4219-BF34-0D96C736FA78}" srcOrd="0" destOrd="0" presId="urn:microsoft.com/office/officeart/2005/8/layout/orgChart1"/>
    <dgm:cxn modelId="{629E9499-90C2-4FA9-91ED-D53FF83BE846}" type="presParOf" srcId="{34CBDA65-1267-4219-BF34-0D96C736FA78}" destId="{8E2C5F58-489F-4F63-97DA-FF9916C0ECE5}" srcOrd="0" destOrd="0" presId="urn:microsoft.com/office/officeart/2005/8/layout/orgChart1"/>
    <dgm:cxn modelId="{B4862E52-F049-4AA0-AA1C-FC384C215702}" type="presParOf" srcId="{34CBDA65-1267-4219-BF34-0D96C736FA78}" destId="{F39ADF62-2B5B-44B6-BE2E-3DD302A19DA8}" srcOrd="1" destOrd="0" presId="urn:microsoft.com/office/officeart/2005/8/layout/orgChart1"/>
    <dgm:cxn modelId="{1002888F-A791-4AEF-A3C5-CF3E77385432}" type="presParOf" srcId="{2C39D7EA-706A-47BC-865F-22EFF99A2A3D}" destId="{DA46C95A-4D60-42EC-B46A-E46F3B480090}" srcOrd="1" destOrd="0" presId="urn:microsoft.com/office/officeart/2005/8/layout/orgChart1"/>
    <dgm:cxn modelId="{73F71E6F-8E35-48DD-9901-56C57649ACCB}" type="presParOf" srcId="{2C39D7EA-706A-47BC-865F-22EFF99A2A3D}" destId="{A516B5AA-AF6E-4588-9C5B-D5D0B1998D18}" srcOrd="2" destOrd="0" presId="urn:microsoft.com/office/officeart/2005/8/layout/orgChart1"/>
    <dgm:cxn modelId="{B1112450-BAA1-4725-8DA6-65983886A84B}" type="presParOf" srcId="{7CC1C147-1E99-4BA7-AD8A-BB4086480A41}" destId="{54E99EA5-2CCA-411E-B90D-8C0E7ACAB780}" srcOrd="3" destOrd="0" presId="urn:microsoft.com/office/officeart/2005/8/layout/orgChart1"/>
    <dgm:cxn modelId="{0909B41E-4503-4287-9B1B-7647F243AEB7}" type="presParOf" srcId="{54E99EA5-2CCA-411E-B90D-8C0E7ACAB780}" destId="{FA080046-70D7-4BAA-8DB0-F0FE74487B9D}" srcOrd="0" destOrd="0" presId="urn:microsoft.com/office/officeart/2005/8/layout/orgChart1"/>
    <dgm:cxn modelId="{DA79EBFA-982D-462B-9178-F8DCFD24A959}" type="presParOf" srcId="{FA080046-70D7-4BAA-8DB0-F0FE74487B9D}" destId="{22565C7C-CF02-47FE-9A3F-1ED8E86443B5}" srcOrd="0" destOrd="0" presId="urn:microsoft.com/office/officeart/2005/8/layout/orgChart1"/>
    <dgm:cxn modelId="{2A9580B3-267A-4832-8942-FA4EE2EC4BED}" type="presParOf" srcId="{FA080046-70D7-4BAA-8DB0-F0FE74487B9D}" destId="{090C44DB-FE8A-4389-8319-8642E4B2C8A6}" srcOrd="1" destOrd="0" presId="urn:microsoft.com/office/officeart/2005/8/layout/orgChart1"/>
    <dgm:cxn modelId="{3A048D1A-EA96-4814-ACF1-46F19F77CB07}" type="presParOf" srcId="{54E99EA5-2CCA-411E-B90D-8C0E7ACAB780}" destId="{97296373-C720-450C-A5CB-BCA0D7AF0952}" srcOrd="1" destOrd="0" presId="urn:microsoft.com/office/officeart/2005/8/layout/orgChart1"/>
    <dgm:cxn modelId="{56E308D3-6B49-4EE3-B397-74258B5B5CEA}" type="presParOf" srcId="{54E99EA5-2CCA-411E-B90D-8C0E7ACAB780}" destId="{FCBAD898-98BC-4D4D-992A-D1C6DB936C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7A9485-6324-4953-B8DD-6AA3F78CCD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537C3F-228F-42C6-B363-76932127804E}">
      <dgm:prSet/>
      <dgm:spPr/>
      <dgm:t>
        <a:bodyPr/>
        <a:lstStyle/>
        <a:p>
          <a:pPr>
            <a:defRPr cap="all"/>
          </a:pPr>
          <a:r>
            <a:rPr lang="nl-NL"/>
            <a:t>Overzichtelijker maken</a:t>
          </a:r>
          <a:endParaRPr lang="en-US"/>
        </a:p>
      </dgm:t>
    </dgm:pt>
    <dgm:pt modelId="{684CDF07-56BF-40F9-8BBA-5AB0BCC8E8F7}" type="parTrans" cxnId="{B571C932-F109-4751-B67F-EBA2CA5C0FEF}">
      <dgm:prSet/>
      <dgm:spPr/>
      <dgm:t>
        <a:bodyPr/>
        <a:lstStyle/>
        <a:p>
          <a:endParaRPr lang="en-US"/>
        </a:p>
      </dgm:t>
    </dgm:pt>
    <dgm:pt modelId="{49295FD0-7564-4A56-8D2A-EE494D36F251}" type="sibTrans" cxnId="{B571C932-F109-4751-B67F-EBA2CA5C0FEF}">
      <dgm:prSet/>
      <dgm:spPr/>
      <dgm:t>
        <a:bodyPr/>
        <a:lstStyle/>
        <a:p>
          <a:endParaRPr lang="en-US"/>
        </a:p>
      </dgm:t>
    </dgm:pt>
    <dgm:pt modelId="{47696C08-F3FF-491F-92CD-EBA5766925D4}">
      <dgm:prSet/>
      <dgm:spPr/>
      <dgm:t>
        <a:bodyPr/>
        <a:lstStyle/>
        <a:p>
          <a:pPr>
            <a:defRPr cap="all"/>
          </a:pPr>
          <a:r>
            <a:rPr lang="nl-NL"/>
            <a:t>Meldingen geven</a:t>
          </a:r>
          <a:endParaRPr lang="en-US"/>
        </a:p>
      </dgm:t>
    </dgm:pt>
    <dgm:pt modelId="{BEF7CBE1-781B-4734-AA9C-3D124EA2584B}" type="parTrans" cxnId="{0A5B9AF3-D318-420B-AA76-BA8FD78E7539}">
      <dgm:prSet/>
      <dgm:spPr/>
      <dgm:t>
        <a:bodyPr/>
        <a:lstStyle/>
        <a:p>
          <a:endParaRPr lang="en-US"/>
        </a:p>
      </dgm:t>
    </dgm:pt>
    <dgm:pt modelId="{9C771496-B99C-4A84-832E-21C62AF7A4AD}" type="sibTrans" cxnId="{0A5B9AF3-D318-420B-AA76-BA8FD78E7539}">
      <dgm:prSet/>
      <dgm:spPr/>
      <dgm:t>
        <a:bodyPr/>
        <a:lstStyle/>
        <a:p>
          <a:endParaRPr lang="en-US"/>
        </a:p>
      </dgm:t>
    </dgm:pt>
    <dgm:pt modelId="{69FF3794-A065-4505-9ACD-D70A95237156}" type="pres">
      <dgm:prSet presAssocID="{E37A9485-6324-4953-B8DD-6AA3F78CCDEF}" presName="root" presStyleCnt="0">
        <dgm:presLayoutVars>
          <dgm:dir/>
          <dgm:resizeHandles val="exact"/>
        </dgm:presLayoutVars>
      </dgm:prSet>
      <dgm:spPr/>
    </dgm:pt>
    <dgm:pt modelId="{D5FE295F-A23A-4B5F-AE67-679490D1AF57}" type="pres">
      <dgm:prSet presAssocID="{0E537C3F-228F-42C6-B363-76932127804E}" presName="compNode" presStyleCnt="0"/>
      <dgm:spPr/>
    </dgm:pt>
    <dgm:pt modelId="{E0CAB2EC-D793-4165-8324-F03431582C4B}" type="pres">
      <dgm:prSet presAssocID="{0E537C3F-228F-42C6-B363-76932127804E}" presName="iconBgRect" presStyleLbl="bgShp" presStyleIdx="0" presStyleCnt="2"/>
      <dgm:spPr/>
    </dgm:pt>
    <dgm:pt modelId="{08C595D3-0F25-4BB1-825A-7E9DCD15A79A}" type="pres">
      <dgm:prSet presAssocID="{0E537C3F-228F-42C6-B363-7693212780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lood"/>
        </a:ext>
      </dgm:extLst>
    </dgm:pt>
    <dgm:pt modelId="{A85C866F-05D0-46B0-A5E5-E3AAD61EDD2A}" type="pres">
      <dgm:prSet presAssocID="{0E537C3F-228F-42C6-B363-76932127804E}" presName="spaceRect" presStyleCnt="0"/>
      <dgm:spPr/>
    </dgm:pt>
    <dgm:pt modelId="{56A8B77E-B202-46FE-AA32-CE6D963B8A26}" type="pres">
      <dgm:prSet presAssocID="{0E537C3F-228F-42C6-B363-76932127804E}" presName="textRect" presStyleLbl="revTx" presStyleIdx="0" presStyleCnt="2">
        <dgm:presLayoutVars>
          <dgm:chMax val="1"/>
          <dgm:chPref val="1"/>
        </dgm:presLayoutVars>
      </dgm:prSet>
      <dgm:spPr/>
    </dgm:pt>
    <dgm:pt modelId="{C152361A-7935-46AC-B901-4E04D4F1578A}" type="pres">
      <dgm:prSet presAssocID="{49295FD0-7564-4A56-8D2A-EE494D36F251}" presName="sibTrans" presStyleCnt="0"/>
      <dgm:spPr/>
    </dgm:pt>
    <dgm:pt modelId="{B272E660-D1E8-4601-86A7-188FC6BF302F}" type="pres">
      <dgm:prSet presAssocID="{47696C08-F3FF-491F-92CD-EBA5766925D4}" presName="compNode" presStyleCnt="0"/>
      <dgm:spPr/>
    </dgm:pt>
    <dgm:pt modelId="{9526B1E7-AD61-4E94-A50B-E04C4BE43142}" type="pres">
      <dgm:prSet presAssocID="{47696C08-F3FF-491F-92CD-EBA5766925D4}" presName="iconBgRect" presStyleLbl="bgShp" presStyleIdx="1" presStyleCnt="2"/>
      <dgm:spPr/>
    </dgm:pt>
    <dgm:pt modelId="{53D43624-C742-4E83-9FF3-C40A4515B93A}" type="pres">
      <dgm:prSet presAssocID="{47696C08-F3FF-491F-92CD-EBA5766925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ACE5BFEE-7FB9-4FD4-BE8E-86F6F28D5634}" type="pres">
      <dgm:prSet presAssocID="{47696C08-F3FF-491F-92CD-EBA5766925D4}" presName="spaceRect" presStyleCnt="0"/>
      <dgm:spPr/>
    </dgm:pt>
    <dgm:pt modelId="{FF4DBBF6-33E6-4284-9FA4-41F4C348776B}" type="pres">
      <dgm:prSet presAssocID="{47696C08-F3FF-491F-92CD-EBA5766925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71C932-F109-4751-B67F-EBA2CA5C0FEF}" srcId="{E37A9485-6324-4953-B8DD-6AA3F78CCDEF}" destId="{0E537C3F-228F-42C6-B363-76932127804E}" srcOrd="0" destOrd="0" parTransId="{684CDF07-56BF-40F9-8BBA-5AB0BCC8E8F7}" sibTransId="{49295FD0-7564-4A56-8D2A-EE494D36F251}"/>
    <dgm:cxn modelId="{99052FAC-EB3B-4370-8DD0-0C50F450435C}" type="presOf" srcId="{E37A9485-6324-4953-B8DD-6AA3F78CCDEF}" destId="{69FF3794-A065-4505-9ACD-D70A95237156}" srcOrd="0" destOrd="0" presId="urn:microsoft.com/office/officeart/2018/5/layout/IconCircleLabelList"/>
    <dgm:cxn modelId="{431B42AC-B2E9-4256-811A-B987F56466B1}" type="presOf" srcId="{47696C08-F3FF-491F-92CD-EBA5766925D4}" destId="{FF4DBBF6-33E6-4284-9FA4-41F4C348776B}" srcOrd="0" destOrd="0" presId="urn:microsoft.com/office/officeart/2018/5/layout/IconCircleLabelList"/>
    <dgm:cxn modelId="{988977D9-74C0-4F5F-B66D-990130C3B1C2}" type="presOf" srcId="{0E537C3F-228F-42C6-B363-76932127804E}" destId="{56A8B77E-B202-46FE-AA32-CE6D963B8A26}" srcOrd="0" destOrd="0" presId="urn:microsoft.com/office/officeart/2018/5/layout/IconCircleLabelList"/>
    <dgm:cxn modelId="{0A5B9AF3-D318-420B-AA76-BA8FD78E7539}" srcId="{E37A9485-6324-4953-B8DD-6AA3F78CCDEF}" destId="{47696C08-F3FF-491F-92CD-EBA5766925D4}" srcOrd="1" destOrd="0" parTransId="{BEF7CBE1-781B-4734-AA9C-3D124EA2584B}" sibTransId="{9C771496-B99C-4A84-832E-21C62AF7A4AD}"/>
    <dgm:cxn modelId="{6920956E-E4A3-4CBE-B47E-3BA3F3C98534}" type="presParOf" srcId="{69FF3794-A065-4505-9ACD-D70A95237156}" destId="{D5FE295F-A23A-4B5F-AE67-679490D1AF57}" srcOrd="0" destOrd="0" presId="urn:microsoft.com/office/officeart/2018/5/layout/IconCircleLabelList"/>
    <dgm:cxn modelId="{C9914EF6-15A3-4B3D-8680-11B00B9577C2}" type="presParOf" srcId="{D5FE295F-A23A-4B5F-AE67-679490D1AF57}" destId="{E0CAB2EC-D793-4165-8324-F03431582C4B}" srcOrd="0" destOrd="0" presId="urn:microsoft.com/office/officeart/2018/5/layout/IconCircleLabelList"/>
    <dgm:cxn modelId="{600D6A54-9C35-4908-8658-86EC1D8ED4AD}" type="presParOf" srcId="{D5FE295F-A23A-4B5F-AE67-679490D1AF57}" destId="{08C595D3-0F25-4BB1-825A-7E9DCD15A79A}" srcOrd="1" destOrd="0" presId="urn:microsoft.com/office/officeart/2018/5/layout/IconCircleLabelList"/>
    <dgm:cxn modelId="{6586052D-2F85-43A4-B2A7-ECB9ED8251AB}" type="presParOf" srcId="{D5FE295F-A23A-4B5F-AE67-679490D1AF57}" destId="{A85C866F-05D0-46B0-A5E5-E3AAD61EDD2A}" srcOrd="2" destOrd="0" presId="urn:microsoft.com/office/officeart/2018/5/layout/IconCircleLabelList"/>
    <dgm:cxn modelId="{3F5EB400-A6B1-438B-9145-A4D73B71B66F}" type="presParOf" srcId="{D5FE295F-A23A-4B5F-AE67-679490D1AF57}" destId="{56A8B77E-B202-46FE-AA32-CE6D963B8A26}" srcOrd="3" destOrd="0" presId="urn:microsoft.com/office/officeart/2018/5/layout/IconCircleLabelList"/>
    <dgm:cxn modelId="{7A297527-B837-4064-BE65-6B5B39ED06C0}" type="presParOf" srcId="{69FF3794-A065-4505-9ACD-D70A95237156}" destId="{C152361A-7935-46AC-B901-4E04D4F1578A}" srcOrd="1" destOrd="0" presId="urn:microsoft.com/office/officeart/2018/5/layout/IconCircleLabelList"/>
    <dgm:cxn modelId="{D72C8238-BCC0-4366-B36C-32A6191DF0AE}" type="presParOf" srcId="{69FF3794-A065-4505-9ACD-D70A95237156}" destId="{B272E660-D1E8-4601-86A7-188FC6BF302F}" srcOrd="2" destOrd="0" presId="urn:microsoft.com/office/officeart/2018/5/layout/IconCircleLabelList"/>
    <dgm:cxn modelId="{3EA5F028-7EC7-43D4-865B-B81931281ABE}" type="presParOf" srcId="{B272E660-D1E8-4601-86A7-188FC6BF302F}" destId="{9526B1E7-AD61-4E94-A50B-E04C4BE43142}" srcOrd="0" destOrd="0" presId="urn:microsoft.com/office/officeart/2018/5/layout/IconCircleLabelList"/>
    <dgm:cxn modelId="{9844833C-A68C-4D43-B3EA-606310278541}" type="presParOf" srcId="{B272E660-D1E8-4601-86A7-188FC6BF302F}" destId="{53D43624-C742-4E83-9FF3-C40A4515B93A}" srcOrd="1" destOrd="0" presId="urn:microsoft.com/office/officeart/2018/5/layout/IconCircleLabelList"/>
    <dgm:cxn modelId="{78D89D2E-D3FB-4B05-AF0C-D33ECFF30EC4}" type="presParOf" srcId="{B272E660-D1E8-4601-86A7-188FC6BF302F}" destId="{ACE5BFEE-7FB9-4FD4-BE8E-86F6F28D5634}" srcOrd="2" destOrd="0" presId="urn:microsoft.com/office/officeart/2018/5/layout/IconCircleLabelList"/>
    <dgm:cxn modelId="{62F473EA-3FED-42F7-939D-C4A34CEED7A4}" type="presParOf" srcId="{B272E660-D1E8-4601-86A7-188FC6BF302F}" destId="{FF4DBBF6-33E6-4284-9FA4-41F4C34877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AD1C3-17DD-4358-B7A7-E986F2E12455}">
      <dsp:nvSpPr>
        <dsp:cNvPr id="0" name=""/>
        <dsp:cNvSpPr/>
      </dsp:nvSpPr>
      <dsp:spPr>
        <a:xfrm>
          <a:off x="317645" y="910092"/>
          <a:ext cx="989701" cy="989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8238E-A9F2-4C22-A15F-B712324C5E19}">
      <dsp:nvSpPr>
        <dsp:cNvPr id="0" name=""/>
        <dsp:cNvSpPr/>
      </dsp:nvSpPr>
      <dsp:spPr>
        <a:xfrm>
          <a:off x="528565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96623-2C0D-40EC-9BAB-5007C72FF3F9}">
      <dsp:nvSpPr>
        <dsp:cNvPr id="0" name=""/>
        <dsp:cNvSpPr/>
      </dsp:nvSpPr>
      <dsp:spPr>
        <a:xfrm>
          <a:off x="1265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/>
            <a:t>Start van het project</a:t>
          </a:r>
          <a:endParaRPr lang="en-US" sz="1700" kern="1200"/>
        </a:p>
      </dsp:txBody>
      <dsp:txXfrm>
        <a:off x="1265" y="2208061"/>
        <a:ext cx="1622460" cy="648984"/>
      </dsp:txXfrm>
    </dsp:sp>
    <dsp:sp modelId="{50620EB7-A9D1-4DCC-A947-302F208C9778}">
      <dsp:nvSpPr>
        <dsp:cNvPr id="0" name=""/>
        <dsp:cNvSpPr/>
      </dsp:nvSpPr>
      <dsp:spPr>
        <a:xfrm>
          <a:off x="2224037" y="910092"/>
          <a:ext cx="989701" cy="9897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CEABF-AF96-4FAC-A8F3-E3EE352A2607}">
      <dsp:nvSpPr>
        <dsp:cNvPr id="0" name=""/>
        <dsp:cNvSpPr/>
      </dsp:nvSpPr>
      <dsp:spPr>
        <a:xfrm>
          <a:off x="2434956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7792-0481-470E-952B-F4ADC3A7965D}">
      <dsp:nvSpPr>
        <dsp:cNvPr id="0" name=""/>
        <dsp:cNvSpPr/>
      </dsp:nvSpPr>
      <dsp:spPr>
        <a:xfrm>
          <a:off x="1907657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/>
            <a:t>Start van het coderen</a:t>
          </a:r>
          <a:endParaRPr lang="en-US" sz="1700" kern="1200"/>
        </a:p>
      </dsp:txBody>
      <dsp:txXfrm>
        <a:off x="1907657" y="2208061"/>
        <a:ext cx="1622460" cy="648984"/>
      </dsp:txXfrm>
    </dsp:sp>
    <dsp:sp modelId="{2A271265-796D-40D0-8AB9-38D5A82C3600}">
      <dsp:nvSpPr>
        <dsp:cNvPr id="0" name=""/>
        <dsp:cNvSpPr/>
      </dsp:nvSpPr>
      <dsp:spPr>
        <a:xfrm>
          <a:off x="4130428" y="910092"/>
          <a:ext cx="989701" cy="9897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5ECF6-BB3D-4351-9821-F16EE73747EB}">
      <dsp:nvSpPr>
        <dsp:cNvPr id="0" name=""/>
        <dsp:cNvSpPr/>
      </dsp:nvSpPr>
      <dsp:spPr>
        <a:xfrm>
          <a:off x="4341348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8BB91-84B7-4D69-BF59-1194C634F796}">
      <dsp:nvSpPr>
        <dsp:cNvPr id="0" name=""/>
        <dsp:cNvSpPr/>
      </dsp:nvSpPr>
      <dsp:spPr>
        <a:xfrm>
          <a:off x="3814048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/>
            <a:t>Het opbouwen vanaf de start</a:t>
          </a:r>
          <a:endParaRPr lang="en-US" sz="1700" kern="1200"/>
        </a:p>
      </dsp:txBody>
      <dsp:txXfrm>
        <a:off x="3814048" y="2208061"/>
        <a:ext cx="1622460" cy="648984"/>
      </dsp:txXfrm>
    </dsp:sp>
    <dsp:sp modelId="{4656E97E-D5FD-4F27-A109-8F234D89CF1F}">
      <dsp:nvSpPr>
        <dsp:cNvPr id="0" name=""/>
        <dsp:cNvSpPr/>
      </dsp:nvSpPr>
      <dsp:spPr>
        <a:xfrm>
          <a:off x="6036820" y="910092"/>
          <a:ext cx="989701" cy="9897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80709-882E-4228-A3D9-2F6C3687310B}">
      <dsp:nvSpPr>
        <dsp:cNvPr id="0" name=""/>
        <dsp:cNvSpPr/>
      </dsp:nvSpPr>
      <dsp:spPr>
        <a:xfrm>
          <a:off x="8195407" y="1022695"/>
          <a:ext cx="567861" cy="6420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BBE9F-4105-431A-8170-0A2E17CD5880}">
      <dsp:nvSpPr>
        <dsp:cNvPr id="0" name=""/>
        <dsp:cNvSpPr/>
      </dsp:nvSpPr>
      <dsp:spPr>
        <a:xfrm>
          <a:off x="5720440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Bug fixing</a:t>
          </a:r>
        </a:p>
      </dsp:txBody>
      <dsp:txXfrm>
        <a:off x="5720440" y="2208061"/>
        <a:ext cx="1622460" cy="648984"/>
      </dsp:txXfrm>
    </dsp:sp>
    <dsp:sp modelId="{2E14CD66-87FD-48B6-9A82-3DBB5C4A57E1}">
      <dsp:nvSpPr>
        <dsp:cNvPr id="0" name=""/>
        <dsp:cNvSpPr/>
      </dsp:nvSpPr>
      <dsp:spPr>
        <a:xfrm>
          <a:off x="7925011" y="850898"/>
          <a:ext cx="989701" cy="9897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8AB84-42A2-48A5-AED4-2C5FD8B4841B}">
      <dsp:nvSpPr>
        <dsp:cNvPr id="0" name=""/>
        <dsp:cNvSpPr/>
      </dsp:nvSpPr>
      <dsp:spPr>
        <a:xfrm>
          <a:off x="6243034" y="1119246"/>
          <a:ext cx="567861" cy="5678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170A5-A54B-4C3B-B0CA-88D1F63305E7}">
      <dsp:nvSpPr>
        <dsp:cNvPr id="0" name=""/>
        <dsp:cNvSpPr/>
      </dsp:nvSpPr>
      <dsp:spPr>
        <a:xfrm>
          <a:off x="7617600" y="2152644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Het spelverloop</a:t>
          </a:r>
        </a:p>
      </dsp:txBody>
      <dsp:txXfrm>
        <a:off x="7617600" y="2152644"/>
        <a:ext cx="1622460" cy="648984"/>
      </dsp:txXfrm>
    </dsp:sp>
    <dsp:sp modelId="{89C592FC-1CD3-4068-858C-0BC3E698AFD3}">
      <dsp:nvSpPr>
        <dsp:cNvPr id="0" name=""/>
        <dsp:cNvSpPr/>
      </dsp:nvSpPr>
      <dsp:spPr>
        <a:xfrm>
          <a:off x="9849603" y="910092"/>
          <a:ext cx="989701" cy="989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CFDE-318C-4F10-9858-96B0D20BA29C}">
      <dsp:nvSpPr>
        <dsp:cNvPr id="0" name=""/>
        <dsp:cNvSpPr/>
      </dsp:nvSpPr>
      <dsp:spPr>
        <a:xfrm>
          <a:off x="10060523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E1FFC-3113-40E0-A8B5-9AC6D5B6DE2A}">
      <dsp:nvSpPr>
        <dsp:cNvPr id="0" name=""/>
        <dsp:cNvSpPr/>
      </dsp:nvSpPr>
      <dsp:spPr>
        <a:xfrm>
          <a:off x="9533223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/>
            <a:t>Einde</a:t>
          </a:r>
          <a:endParaRPr lang="en-US" sz="1700" kern="1200"/>
        </a:p>
      </dsp:txBody>
      <dsp:txXfrm>
        <a:off x="9533223" y="2208061"/>
        <a:ext cx="1622460" cy="648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C6001-1301-48BE-9ABF-8364A98A27FC}">
      <dsp:nvSpPr>
        <dsp:cNvPr id="0" name=""/>
        <dsp:cNvSpPr/>
      </dsp:nvSpPr>
      <dsp:spPr>
        <a:xfrm>
          <a:off x="0" y="693719"/>
          <a:ext cx="614476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2A726-B3AB-4B67-B203-8AF4256860A4}">
      <dsp:nvSpPr>
        <dsp:cNvPr id="0" name=""/>
        <dsp:cNvSpPr/>
      </dsp:nvSpPr>
      <dsp:spPr>
        <a:xfrm>
          <a:off x="307238" y="162359"/>
          <a:ext cx="4301337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dirty="0"/>
            <a:t>Het spel inladen</a:t>
          </a:r>
          <a:endParaRPr lang="en-US" sz="3600" kern="1200" dirty="0"/>
        </a:p>
      </dsp:txBody>
      <dsp:txXfrm>
        <a:off x="359116" y="214237"/>
        <a:ext cx="4197581" cy="958964"/>
      </dsp:txXfrm>
    </dsp:sp>
    <dsp:sp modelId="{EF97A60D-AF60-4565-84A6-998ECFA94A19}">
      <dsp:nvSpPr>
        <dsp:cNvPr id="0" name=""/>
        <dsp:cNvSpPr/>
      </dsp:nvSpPr>
      <dsp:spPr>
        <a:xfrm>
          <a:off x="0" y="2326680"/>
          <a:ext cx="614476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7D1A4-ACB9-438F-9D93-0EE6AD6BD65F}">
      <dsp:nvSpPr>
        <dsp:cNvPr id="0" name=""/>
        <dsp:cNvSpPr/>
      </dsp:nvSpPr>
      <dsp:spPr>
        <a:xfrm>
          <a:off x="307238" y="1795320"/>
          <a:ext cx="4301337" cy="106272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/>
            <a:t>Het spel stylen</a:t>
          </a:r>
          <a:endParaRPr lang="en-US" sz="3600" kern="1200"/>
        </a:p>
      </dsp:txBody>
      <dsp:txXfrm>
        <a:off x="359116" y="1847198"/>
        <a:ext cx="4197581" cy="958964"/>
      </dsp:txXfrm>
    </dsp:sp>
    <dsp:sp modelId="{512ECAAA-29F0-4AA5-9048-8001D31C24B4}">
      <dsp:nvSpPr>
        <dsp:cNvPr id="0" name=""/>
        <dsp:cNvSpPr/>
      </dsp:nvSpPr>
      <dsp:spPr>
        <a:xfrm>
          <a:off x="0" y="3959640"/>
          <a:ext cx="614476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A88A0-AFF5-4ECE-BB64-E8439DE56D99}">
      <dsp:nvSpPr>
        <dsp:cNvPr id="0" name=""/>
        <dsp:cNvSpPr/>
      </dsp:nvSpPr>
      <dsp:spPr>
        <a:xfrm>
          <a:off x="307238" y="3428280"/>
          <a:ext cx="4301337" cy="106272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/>
            <a:t>Basis logica maken</a:t>
          </a:r>
          <a:endParaRPr lang="en-US" sz="3600" kern="1200"/>
        </a:p>
      </dsp:txBody>
      <dsp:txXfrm>
        <a:off x="359116" y="3480158"/>
        <a:ext cx="4197581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D2D06-8838-4ACB-A44F-923F715CAD2C}">
      <dsp:nvSpPr>
        <dsp:cNvPr id="0" name=""/>
        <dsp:cNvSpPr/>
      </dsp:nvSpPr>
      <dsp:spPr>
        <a:xfrm>
          <a:off x="0" y="684450"/>
          <a:ext cx="6144767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De groene / rode ballen</a:t>
          </a:r>
          <a:endParaRPr lang="en-US" sz="3500" kern="1200"/>
        </a:p>
      </dsp:txBody>
      <dsp:txXfrm>
        <a:off x="40980" y="725430"/>
        <a:ext cx="6062807" cy="757514"/>
      </dsp:txXfrm>
    </dsp:sp>
    <dsp:sp modelId="{312F696E-B260-486F-B66A-EECF87092E2D}">
      <dsp:nvSpPr>
        <dsp:cNvPr id="0" name=""/>
        <dsp:cNvSpPr/>
      </dsp:nvSpPr>
      <dsp:spPr>
        <a:xfrm>
          <a:off x="0" y="1624725"/>
          <a:ext cx="6144767" cy="839474"/>
        </a:xfrm>
        <a:prstGeom prst="roundRect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dirty="0"/>
            <a:t>De bingokaart</a:t>
          </a:r>
          <a:endParaRPr lang="en-US" sz="3500" kern="1200" dirty="0"/>
        </a:p>
      </dsp:txBody>
      <dsp:txXfrm>
        <a:off x="40980" y="1665705"/>
        <a:ext cx="6062807" cy="757514"/>
      </dsp:txXfrm>
    </dsp:sp>
    <dsp:sp modelId="{16E879F5-2869-44D5-BA6B-72ABF4511900}">
      <dsp:nvSpPr>
        <dsp:cNvPr id="0" name=""/>
        <dsp:cNvSpPr/>
      </dsp:nvSpPr>
      <dsp:spPr>
        <a:xfrm>
          <a:off x="0" y="2565000"/>
          <a:ext cx="6144767" cy="839474"/>
        </a:xfrm>
        <a:prstGeom prst="roundRect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De wincondities</a:t>
          </a:r>
          <a:endParaRPr lang="en-US" sz="3500" kern="1200"/>
        </a:p>
      </dsp:txBody>
      <dsp:txXfrm>
        <a:off x="40980" y="2605980"/>
        <a:ext cx="6062807" cy="757514"/>
      </dsp:txXfrm>
    </dsp:sp>
    <dsp:sp modelId="{317FF6BC-44F8-42A8-913A-3BB5ECA71C8C}">
      <dsp:nvSpPr>
        <dsp:cNvPr id="0" name=""/>
        <dsp:cNvSpPr/>
      </dsp:nvSpPr>
      <dsp:spPr>
        <a:xfrm>
          <a:off x="0" y="3505274"/>
          <a:ext cx="6144767" cy="839474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De dingen die vergeten waren</a:t>
          </a:r>
          <a:endParaRPr lang="en-US" sz="3500" kern="1200"/>
        </a:p>
      </dsp:txBody>
      <dsp:txXfrm>
        <a:off x="40980" y="3546254"/>
        <a:ext cx="6062807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96836-2041-46AA-85AB-2F9729365C78}">
      <dsp:nvSpPr>
        <dsp:cNvPr id="0" name=""/>
        <dsp:cNvSpPr/>
      </dsp:nvSpPr>
      <dsp:spPr>
        <a:xfrm>
          <a:off x="5771" y="1281765"/>
          <a:ext cx="2407215" cy="120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Ballen niet juist verdeeld</a:t>
          </a:r>
          <a:endParaRPr lang="en-US" sz="2300" kern="1200"/>
        </a:p>
      </dsp:txBody>
      <dsp:txXfrm>
        <a:off x="5771" y="1281765"/>
        <a:ext cx="2407215" cy="1203607"/>
      </dsp:txXfrm>
    </dsp:sp>
    <dsp:sp modelId="{625C311D-8B1E-4DC5-9549-752A9751AE42}">
      <dsp:nvSpPr>
        <dsp:cNvPr id="0" name=""/>
        <dsp:cNvSpPr/>
      </dsp:nvSpPr>
      <dsp:spPr>
        <a:xfrm>
          <a:off x="2918501" y="1281765"/>
          <a:ext cx="2407215" cy="120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Spel ging te lang door</a:t>
          </a:r>
          <a:endParaRPr lang="en-US" sz="2300" kern="1200"/>
        </a:p>
      </dsp:txBody>
      <dsp:txXfrm>
        <a:off x="2918501" y="1281765"/>
        <a:ext cx="2407215" cy="1203607"/>
      </dsp:txXfrm>
    </dsp:sp>
    <dsp:sp modelId="{8E2C5F58-489F-4F63-97DA-FF9916C0ECE5}">
      <dsp:nvSpPr>
        <dsp:cNvPr id="0" name=""/>
        <dsp:cNvSpPr/>
      </dsp:nvSpPr>
      <dsp:spPr>
        <a:xfrm>
          <a:off x="5831232" y="1281765"/>
          <a:ext cx="2407215" cy="120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Win condities werkte niet allemaal.</a:t>
          </a:r>
          <a:endParaRPr lang="en-US" sz="2300" kern="1200"/>
        </a:p>
      </dsp:txBody>
      <dsp:txXfrm>
        <a:off x="5831232" y="1281765"/>
        <a:ext cx="2407215" cy="1203607"/>
      </dsp:txXfrm>
    </dsp:sp>
    <dsp:sp modelId="{22565C7C-CF02-47FE-9A3F-1ED8E86443B5}">
      <dsp:nvSpPr>
        <dsp:cNvPr id="0" name=""/>
        <dsp:cNvSpPr/>
      </dsp:nvSpPr>
      <dsp:spPr>
        <a:xfrm>
          <a:off x="8743963" y="1281765"/>
          <a:ext cx="2407215" cy="120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De bingo ballen gingen naar de verkeerde persoon</a:t>
          </a:r>
          <a:endParaRPr lang="en-US" sz="2300" kern="1200"/>
        </a:p>
      </dsp:txBody>
      <dsp:txXfrm>
        <a:off x="8743963" y="1281765"/>
        <a:ext cx="2407215" cy="1203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B2EC-D793-4165-8324-F03431582C4B}">
      <dsp:nvSpPr>
        <dsp:cNvPr id="0" name=""/>
        <dsp:cNvSpPr/>
      </dsp:nvSpPr>
      <dsp:spPr>
        <a:xfrm>
          <a:off x="2365474" y="835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595D3-0F25-4BB1-825A-7E9DCD15A79A}">
      <dsp:nvSpPr>
        <dsp:cNvPr id="0" name=""/>
        <dsp:cNvSpPr/>
      </dsp:nvSpPr>
      <dsp:spPr>
        <a:xfrm>
          <a:off x="2833474" y="55156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8B77E-B202-46FE-AA32-CE6D963B8A26}">
      <dsp:nvSpPr>
        <dsp:cNvPr id="0" name=""/>
        <dsp:cNvSpPr/>
      </dsp:nvSpPr>
      <dsp:spPr>
        <a:xfrm>
          <a:off x="1663474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600" kern="1200"/>
            <a:t>Overzichtelijker maken</a:t>
          </a:r>
          <a:endParaRPr lang="en-US" sz="2600" kern="1200"/>
        </a:p>
      </dsp:txBody>
      <dsp:txXfrm>
        <a:off x="1663474" y="2963569"/>
        <a:ext cx="3600000" cy="720000"/>
      </dsp:txXfrm>
    </dsp:sp>
    <dsp:sp modelId="{9526B1E7-AD61-4E94-A50B-E04C4BE43142}">
      <dsp:nvSpPr>
        <dsp:cNvPr id="0" name=""/>
        <dsp:cNvSpPr/>
      </dsp:nvSpPr>
      <dsp:spPr>
        <a:xfrm>
          <a:off x="6595475" y="835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43624-C742-4E83-9FF3-C40A4515B93A}">
      <dsp:nvSpPr>
        <dsp:cNvPr id="0" name=""/>
        <dsp:cNvSpPr/>
      </dsp:nvSpPr>
      <dsp:spPr>
        <a:xfrm>
          <a:off x="7063475" y="55156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BBF6-33E6-4284-9FA4-41F4C348776B}">
      <dsp:nvSpPr>
        <dsp:cNvPr id="0" name=""/>
        <dsp:cNvSpPr/>
      </dsp:nvSpPr>
      <dsp:spPr>
        <a:xfrm>
          <a:off x="5893475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600" kern="1200"/>
            <a:t>Meldingen geven</a:t>
          </a:r>
          <a:endParaRPr lang="en-US" sz="2600" kern="1200"/>
        </a:p>
      </dsp:txBody>
      <dsp:txXfrm>
        <a:off x="5893475" y="29635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189F8-4E23-5426-8BE0-D8C5825A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9" b="276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BCEEED-079E-C334-3A07-D77291B9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nl-NL" sz="4400" dirty="0"/>
              <a:t>Meesterproef lingo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7FA4B4-1D13-4810-3522-C50A5A44C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/>
            <a:r>
              <a:rPr lang="nl-NL" sz="1900" dirty="0"/>
              <a:t>Robbin Schrijver</a:t>
            </a:r>
          </a:p>
          <a:p>
            <a:pPr algn="r"/>
            <a:r>
              <a:rPr lang="nl-NL" sz="1900" dirty="0"/>
              <a:t>Klas: LPIAO23A1</a:t>
            </a:r>
          </a:p>
        </p:txBody>
      </p:sp>
    </p:spTree>
    <p:extLst>
      <p:ext uri="{BB962C8B-B14F-4D97-AF65-F5344CB8AC3E}">
        <p14:creationId xmlns:p14="http://schemas.microsoft.com/office/powerpoint/2010/main" val="3864100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175306-98B1-A761-7111-C999BC05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71CC93D-6BE7-9136-FE6B-B4E9BF65B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42562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5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5132B-4F64-6BDC-8D20-28FB1967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van 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3C8229-351D-ECEC-282F-56D289F1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spel lingo leren</a:t>
            </a:r>
          </a:p>
          <a:p>
            <a:r>
              <a:rPr lang="nl-NL" dirty="0"/>
              <a:t>Psuedocode maken</a:t>
            </a:r>
          </a:p>
          <a:p>
            <a:r>
              <a:rPr lang="nl-NL" dirty="0"/>
              <a:t>Flowchart maken</a:t>
            </a:r>
          </a:p>
        </p:txBody>
      </p:sp>
      <p:pic>
        <p:nvPicPr>
          <p:cNvPr id="5" name="Afbeelding 4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A46BB476-DA6A-0F3D-576A-B37B535A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971" y="2157032"/>
            <a:ext cx="1619391" cy="41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3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4132D3-D192-F10E-72CA-6BC35642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nl-NL" dirty="0"/>
              <a:t>Start van het coderen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EFE9928-8350-E366-0C77-158D3BEFC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065620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687C8754-E2B9-358E-0F18-B89F9A9A8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2" y="2434633"/>
            <a:ext cx="471553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6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713759-C0A3-DD65-6239-87E5BC2E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nl-NL" dirty="0"/>
              <a:t>Het opbouwen vanaf de 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E34CA2A-C59B-8107-5F01-29A67E88B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202797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BBDC06BA-EA90-5D36-D7B0-299749082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262" y="2613504"/>
            <a:ext cx="177189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0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4A17FB-E78B-8BD8-0E80-D72233B2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nl-NL" dirty="0"/>
              <a:t>Bug fixing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55FB79C-3D3B-AED1-E151-478D0ED79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34472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1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799071-EA5F-E371-867C-9E0C1697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nl-NL" dirty="0"/>
              <a:t>Het spelverloop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ED08E3C-F9FC-077B-3517-20C091EBD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59275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90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C206A4-7B07-3111-BA68-D33FED0E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Einde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6E0DBB8-8B8A-2CFE-30CE-32B4FC7C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4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102</Words>
  <Application>Microsoft Office PowerPoint</Application>
  <PresentationFormat>Breedbeeld</PresentationFormat>
  <Paragraphs>32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Meesterproef lingo</vt:lpstr>
      <vt:lpstr>Inhoud</vt:lpstr>
      <vt:lpstr>Start van het project</vt:lpstr>
      <vt:lpstr>Start van het coderen</vt:lpstr>
      <vt:lpstr>Het opbouwen vanaf de start</vt:lpstr>
      <vt:lpstr>Bug fixing</vt:lpstr>
      <vt:lpstr>Het spelverloop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Robbin Schrijver</dc:creator>
  <cp:lastModifiedBy>Robbin Schrijver</cp:lastModifiedBy>
  <cp:revision>2</cp:revision>
  <dcterms:created xsi:type="dcterms:W3CDTF">2025-06-19T07:54:59Z</dcterms:created>
  <dcterms:modified xsi:type="dcterms:W3CDTF">2025-06-20T06:59:25Z</dcterms:modified>
</cp:coreProperties>
</file>