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7104063" cy="10234613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E631FFDE-1010-498F-9120-6F57EFC23AC7}">
          <p14:sldIdLst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D8262E"/>
    <a:srgbClr val="000000"/>
    <a:srgbClr val="D81C24"/>
    <a:srgbClr val="CC0000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BDCC0E-72D2-4306-86D3-075A251DCD69}" v="28" dt="2020-08-07T02:04:14.462"/>
    <p1510:client id="{8EE32069-0075-4BE3-A048-BF89DF57F4A0}" v="13" dt="2020-08-06T09:03:44.625"/>
    <p1510:client id="{D197B275-FEAD-4CDC-9452-045EC3EC8ADD}" v="67" dt="2020-08-06T12:49:25.457"/>
    <p1510:client id="{DF9BE40A-D0A1-4123-B006-B74E14D0D60E}" v="18" dt="2020-08-07T00:45:30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88767" autoAdjust="0"/>
  </p:normalViewPr>
  <p:slideViewPr>
    <p:cSldViewPr snapToGrid="0" snapToObjects="1">
      <p:cViewPr varScale="1">
        <p:scale>
          <a:sx n="112" d="100"/>
          <a:sy n="112" d="100"/>
        </p:scale>
        <p:origin x="1160" y="1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04" d="100"/>
          <a:sy n="104" d="100"/>
        </p:scale>
        <p:origin x="27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 Huijsen" userId="ebd506f1-b64d-401b-b5dc-e4bc6c5db72b" providerId="ADAL" clId="{DF9BE40A-D0A1-4123-B006-B74E14D0D60E}"/>
    <pc:docChg chg="undo custSel addSld delSld modSld modSection">
      <pc:chgData name="Sander Huijsen" userId="ebd506f1-b64d-401b-b5dc-e4bc6c5db72b" providerId="ADAL" clId="{DF9BE40A-D0A1-4123-B006-B74E14D0D60E}" dt="2020-08-07T00:45:30.326" v="863" actId="207"/>
      <pc:docMkLst>
        <pc:docMk/>
      </pc:docMkLst>
      <pc:sldChg chg="modSp mod">
        <pc:chgData name="Sander Huijsen" userId="ebd506f1-b64d-401b-b5dc-e4bc6c5db72b" providerId="ADAL" clId="{DF9BE40A-D0A1-4123-B006-B74E14D0D60E}" dt="2020-08-07T00:16:46.115" v="6" actId="20577"/>
        <pc:sldMkLst>
          <pc:docMk/>
          <pc:sldMk cId="1908322339" sldId="263"/>
        </pc:sldMkLst>
        <pc:spChg chg="mod">
          <ac:chgData name="Sander Huijsen" userId="ebd506f1-b64d-401b-b5dc-e4bc6c5db72b" providerId="ADAL" clId="{DF9BE40A-D0A1-4123-B006-B74E14D0D60E}" dt="2020-08-07T00:16:46.115" v="6" actId="20577"/>
          <ac:spMkLst>
            <pc:docMk/>
            <pc:sldMk cId="1908322339" sldId="263"/>
            <ac:spMk id="2" creationId="{00000000-0000-0000-0000-000000000000}"/>
          </ac:spMkLst>
        </pc:spChg>
      </pc:sldChg>
      <pc:sldChg chg="addSp delSp modSp mod">
        <pc:chgData name="Sander Huijsen" userId="ebd506f1-b64d-401b-b5dc-e4bc6c5db72b" providerId="ADAL" clId="{DF9BE40A-D0A1-4123-B006-B74E14D0D60E}" dt="2020-08-07T00:39:44.062" v="443" actId="1076"/>
        <pc:sldMkLst>
          <pc:docMk/>
          <pc:sldMk cId="1298150388" sldId="264"/>
        </pc:sldMkLst>
        <pc:spChg chg="mod">
          <ac:chgData name="Sander Huijsen" userId="ebd506f1-b64d-401b-b5dc-e4bc6c5db72b" providerId="ADAL" clId="{DF9BE40A-D0A1-4123-B006-B74E14D0D60E}" dt="2020-08-07T00:16:54.085" v="14" actId="20577"/>
          <ac:spMkLst>
            <pc:docMk/>
            <pc:sldMk cId="1298150388" sldId="264"/>
            <ac:spMk id="2" creationId="{111D2AB0-662C-4E7A-8F46-8AF290E850F0}"/>
          </ac:spMkLst>
        </pc:spChg>
        <pc:spChg chg="mod">
          <ac:chgData name="Sander Huijsen" userId="ebd506f1-b64d-401b-b5dc-e4bc6c5db72b" providerId="ADAL" clId="{DF9BE40A-D0A1-4123-B006-B74E14D0D60E}" dt="2020-08-07T00:39:34.479" v="442" actId="27636"/>
          <ac:spMkLst>
            <pc:docMk/>
            <pc:sldMk cId="1298150388" sldId="264"/>
            <ac:spMk id="3" creationId="{6838EB3B-E51C-4BDE-A966-2A491B3A09C3}"/>
          </ac:spMkLst>
        </pc:spChg>
        <pc:picChg chg="add mod">
          <ac:chgData name="Sander Huijsen" userId="ebd506f1-b64d-401b-b5dc-e4bc6c5db72b" providerId="ADAL" clId="{DF9BE40A-D0A1-4123-B006-B74E14D0D60E}" dt="2020-08-07T00:39:44.062" v="443" actId="1076"/>
          <ac:picMkLst>
            <pc:docMk/>
            <pc:sldMk cId="1298150388" sldId="264"/>
            <ac:picMk id="4" creationId="{F741D822-1553-4556-B8EF-EC8D548C6635}"/>
          </ac:picMkLst>
        </pc:picChg>
        <pc:picChg chg="del">
          <ac:chgData name="Sander Huijsen" userId="ebd506f1-b64d-401b-b5dc-e4bc6c5db72b" providerId="ADAL" clId="{DF9BE40A-D0A1-4123-B006-B74E14D0D60E}" dt="2020-08-07T00:16:41.474" v="1" actId="478"/>
          <ac:picMkLst>
            <pc:docMk/>
            <pc:sldMk cId="1298150388" sldId="264"/>
            <ac:picMk id="1026" creationId="{2AC31FCD-99A9-45AA-BF10-0C4EF5A86CC6}"/>
          </ac:picMkLst>
        </pc:picChg>
      </pc:sldChg>
      <pc:sldChg chg="del">
        <pc:chgData name="Sander Huijsen" userId="ebd506f1-b64d-401b-b5dc-e4bc6c5db72b" providerId="ADAL" clId="{DF9BE40A-D0A1-4123-B006-B74E14D0D60E}" dt="2020-08-07T00:16:37.876" v="0" actId="47"/>
        <pc:sldMkLst>
          <pc:docMk/>
          <pc:sldMk cId="1480220056" sldId="265"/>
        </pc:sldMkLst>
      </pc:sldChg>
      <pc:sldChg chg="modSp add mod">
        <pc:chgData name="Sander Huijsen" userId="ebd506f1-b64d-401b-b5dc-e4bc6c5db72b" providerId="ADAL" clId="{DF9BE40A-D0A1-4123-B006-B74E14D0D60E}" dt="2020-08-07T00:40:29.297" v="473" actId="27636"/>
        <pc:sldMkLst>
          <pc:docMk/>
          <pc:sldMk cId="4108369504" sldId="265"/>
        </pc:sldMkLst>
        <pc:spChg chg="mod">
          <ac:chgData name="Sander Huijsen" userId="ebd506f1-b64d-401b-b5dc-e4bc6c5db72b" providerId="ADAL" clId="{DF9BE40A-D0A1-4123-B006-B74E14D0D60E}" dt="2020-08-07T00:40:29.297" v="473" actId="27636"/>
          <ac:spMkLst>
            <pc:docMk/>
            <pc:sldMk cId="4108369504" sldId="265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DF9BE40A-D0A1-4123-B006-B74E14D0D60E}" dt="2020-08-07T00:16:37.876" v="0" actId="47"/>
        <pc:sldMkLst>
          <pc:docMk/>
          <pc:sldMk cId="3798537444" sldId="266"/>
        </pc:sldMkLst>
      </pc:sldChg>
      <pc:sldChg chg="del">
        <pc:chgData name="Sander Huijsen" userId="ebd506f1-b64d-401b-b5dc-e4bc6c5db72b" providerId="ADAL" clId="{DF9BE40A-D0A1-4123-B006-B74E14D0D60E}" dt="2020-08-07T00:16:37.876" v="0" actId="47"/>
        <pc:sldMkLst>
          <pc:docMk/>
          <pc:sldMk cId="807834430" sldId="267"/>
        </pc:sldMkLst>
      </pc:sldChg>
      <pc:sldChg chg="del">
        <pc:chgData name="Sander Huijsen" userId="ebd506f1-b64d-401b-b5dc-e4bc6c5db72b" providerId="ADAL" clId="{DF9BE40A-D0A1-4123-B006-B74E14D0D60E}" dt="2020-08-07T00:16:37.876" v="0" actId="47"/>
        <pc:sldMkLst>
          <pc:docMk/>
          <pc:sldMk cId="2796032594" sldId="268"/>
        </pc:sldMkLst>
      </pc:sldChg>
      <pc:sldChg chg="del">
        <pc:chgData name="Sander Huijsen" userId="ebd506f1-b64d-401b-b5dc-e4bc6c5db72b" providerId="ADAL" clId="{DF9BE40A-D0A1-4123-B006-B74E14D0D60E}" dt="2020-08-07T00:16:37.876" v="0" actId="47"/>
        <pc:sldMkLst>
          <pc:docMk/>
          <pc:sldMk cId="3761429455" sldId="269"/>
        </pc:sldMkLst>
      </pc:sldChg>
      <pc:sldChg chg="modSp add del mod">
        <pc:chgData name="Sander Huijsen" userId="ebd506f1-b64d-401b-b5dc-e4bc6c5db72b" providerId="ADAL" clId="{DF9BE40A-D0A1-4123-B006-B74E14D0D60E}" dt="2020-08-07T00:28:09.229" v="436" actId="114"/>
        <pc:sldMkLst>
          <pc:docMk/>
          <pc:sldMk cId="1275382644" sldId="270"/>
        </pc:sldMkLst>
        <pc:spChg chg="mod">
          <ac:chgData name="Sander Huijsen" userId="ebd506f1-b64d-401b-b5dc-e4bc6c5db72b" providerId="ADAL" clId="{DF9BE40A-D0A1-4123-B006-B74E14D0D60E}" dt="2020-08-07T00:25:18.908" v="291" actId="20577"/>
          <ac:spMkLst>
            <pc:docMk/>
            <pc:sldMk cId="1275382644" sldId="270"/>
            <ac:spMk id="2" creationId="{111D2AB0-662C-4E7A-8F46-8AF290E850F0}"/>
          </ac:spMkLst>
        </pc:spChg>
        <pc:spChg chg="mod">
          <ac:chgData name="Sander Huijsen" userId="ebd506f1-b64d-401b-b5dc-e4bc6c5db72b" providerId="ADAL" clId="{DF9BE40A-D0A1-4123-B006-B74E14D0D60E}" dt="2020-08-07T00:28:09.229" v="436" actId="114"/>
          <ac:spMkLst>
            <pc:docMk/>
            <pc:sldMk cId="1275382644" sldId="270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DF9BE40A-D0A1-4123-B006-B74E14D0D60E}" dt="2020-08-07T00:16:37.876" v="0" actId="47"/>
        <pc:sldMkLst>
          <pc:docMk/>
          <pc:sldMk cId="3972833660" sldId="271"/>
        </pc:sldMkLst>
      </pc:sldChg>
      <pc:sldChg chg="modSp add del mod">
        <pc:chgData name="Sander Huijsen" userId="ebd506f1-b64d-401b-b5dc-e4bc6c5db72b" providerId="ADAL" clId="{DF9BE40A-D0A1-4123-B006-B74E14D0D60E}" dt="2020-08-07T00:45:30.326" v="863" actId="207"/>
        <pc:sldMkLst>
          <pc:docMk/>
          <pc:sldMk cId="1192883722" sldId="272"/>
        </pc:sldMkLst>
        <pc:spChg chg="mod">
          <ac:chgData name="Sander Huijsen" userId="ebd506f1-b64d-401b-b5dc-e4bc6c5db72b" providerId="ADAL" clId="{DF9BE40A-D0A1-4123-B006-B74E14D0D60E}" dt="2020-08-07T00:45:30.326" v="863" actId="207"/>
          <ac:spMkLst>
            <pc:docMk/>
            <pc:sldMk cId="1192883722" sldId="272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DF9BE40A-D0A1-4123-B006-B74E14D0D60E}" dt="2020-08-07T00:16:37.876" v="0" actId="47"/>
        <pc:sldMkLst>
          <pc:docMk/>
          <pc:sldMk cId="1487237393" sldId="273"/>
        </pc:sldMkLst>
      </pc:sldChg>
    </pc:docChg>
  </pc:docChgLst>
  <pc:docChgLst>
    <pc:chgData name="Sander Huijsen" userId="ebd506f1-b64d-401b-b5dc-e4bc6c5db72b" providerId="ADAL" clId="{8EE32069-0075-4BE3-A048-BF89DF57F4A0}"/>
    <pc:docChg chg="undo custSel addSld delSld modSld delSection modSection">
      <pc:chgData name="Sander Huijsen" userId="ebd506f1-b64d-401b-b5dc-e4bc6c5db72b" providerId="ADAL" clId="{8EE32069-0075-4BE3-A048-BF89DF57F4A0}" dt="2020-08-06T10:09:31.352" v="3591" actId="20577"/>
      <pc:docMkLst>
        <pc:docMk/>
      </pc:docMkLst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3786166827" sldId="259"/>
        </pc:sldMkLst>
      </pc:sldChg>
      <pc:sldChg chg="del">
        <pc:chgData name="Sander Huijsen" userId="ebd506f1-b64d-401b-b5dc-e4bc6c5db72b" providerId="ADAL" clId="{8EE32069-0075-4BE3-A048-BF89DF57F4A0}" dt="2020-08-06T07:05:13.821" v="66" actId="47"/>
        <pc:sldMkLst>
          <pc:docMk/>
          <pc:sldMk cId="3479014816" sldId="262"/>
        </pc:sldMkLst>
      </pc:sldChg>
      <pc:sldChg chg="modSp mod">
        <pc:chgData name="Sander Huijsen" userId="ebd506f1-b64d-401b-b5dc-e4bc6c5db72b" providerId="ADAL" clId="{8EE32069-0075-4BE3-A048-BF89DF57F4A0}" dt="2020-08-06T10:09:31.352" v="3591" actId="20577"/>
        <pc:sldMkLst>
          <pc:docMk/>
          <pc:sldMk cId="1908322339" sldId="263"/>
        </pc:sldMkLst>
        <pc:spChg chg="mod">
          <ac:chgData name="Sander Huijsen" userId="ebd506f1-b64d-401b-b5dc-e4bc6c5db72b" providerId="ADAL" clId="{8EE32069-0075-4BE3-A048-BF89DF57F4A0}" dt="2020-08-06T07:05:10.920" v="65" actId="20577"/>
          <ac:spMkLst>
            <pc:docMk/>
            <pc:sldMk cId="1908322339" sldId="263"/>
            <ac:spMk id="2" creationId="{00000000-0000-0000-0000-000000000000}"/>
          </ac:spMkLst>
        </pc:spChg>
        <pc:spChg chg="mod">
          <ac:chgData name="Sander Huijsen" userId="ebd506f1-b64d-401b-b5dc-e4bc6c5db72b" providerId="ADAL" clId="{8EE32069-0075-4BE3-A048-BF89DF57F4A0}" dt="2020-08-06T10:09:31.352" v="3591" actId="20577"/>
          <ac:spMkLst>
            <pc:docMk/>
            <pc:sldMk cId="1908322339" sldId="263"/>
            <ac:spMk id="5" creationId="{00000000-0000-0000-0000-000000000000}"/>
          </ac:spMkLst>
        </pc:spChg>
        <pc:spChg chg="mod">
          <ac:chgData name="Sander Huijsen" userId="ebd506f1-b64d-401b-b5dc-e4bc6c5db72b" providerId="ADAL" clId="{8EE32069-0075-4BE3-A048-BF89DF57F4A0}" dt="2020-08-06T07:04:58.372" v="16" actId="20577"/>
          <ac:spMkLst>
            <pc:docMk/>
            <pc:sldMk cId="1908322339" sldId="263"/>
            <ac:spMk id="40" creationId="{00000000-0000-0000-0000-000000000000}"/>
          </ac:spMkLst>
        </pc:spChg>
      </pc:sldChg>
      <pc:sldChg chg="modSp new mod">
        <pc:chgData name="Sander Huijsen" userId="ebd506f1-b64d-401b-b5dc-e4bc6c5db72b" providerId="ADAL" clId="{8EE32069-0075-4BE3-A048-BF89DF57F4A0}" dt="2020-08-06T08:14:45.539" v="279" actId="20577"/>
        <pc:sldMkLst>
          <pc:docMk/>
          <pc:sldMk cId="1298150388" sldId="264"/>
        </pc:sldMkLst>
        <pc:spChg chg="mod">
          <ac:chgData name="Sander Huijsen" userId="ebd506f1-b64d-401b-b5dc-e4bc6c5db72b" providerId="ADAL" clId="{8EE32069-0075-4BE3-A048-BF89DF57F4A0}" dt="2020-08-06T07:05:42.542" v="86" actId="20577"/>
          <ac:spMkLst>
            <pc:docMk/>
            <pc:sldMk cId="1298150388" sldId="264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8:14:45.539" v="279" actId="20577"/>
          <ac:spMkLst>
            <pc:docMk/>
            <pc:sldMk cId="1298150388" sldId="264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8EE32069-0075-4BE3-A048-BF89DF57F4A0}" dt="2020-08-06T08:16:41.129" v="496" actId="20577"/>
        <pc:sldMkLst>
          <pc:docMk/>
          <pc:sldMk cId="890481101" sldId="265"/>
        </pc:sldMkLst>
        <pc:spChg chg="mod">
          <ac:chgData name="Sander Huijsen" userId="ebd506f1-b64d-401b-b5dc-e4bc6c5db72b" providerId="ADAL" clId="{8EE32069-0075-4BE3-A048-BF89DF57F4A0}" dt="2020-08-06T08:14:57.316" v="290" actId="20577"/>
          <ac:spMkLst>
            <pc:docMk/>
            <pc:sldMk cId="890481101" sldId="265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8:16:41.129" v="496" actId="20577"/>
          <ac:spMkLst>
            <pc:docMk/>
            <pc:sldMk cId="890481101" sldId="265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8EE32069-0075-4BE3-A048-BF89DF57F4A0}" dt="2020-08-06T08:18:38.116" v="757" actId="20577"/>
        <pc:sldMkLst>
          <pc:docMk/>
          <pc:sldMk cId="3045424229" sldId="266"/>
        </pc:sldMkLst>
        <pc:spChg chg="mod">
          <ac:chgData name="Sander Huijsen" userId="ebd506f1-b64d-401b-b5dc-e4bc6c5db72b" providerId="ADAL" clId="{8EE32069-0075-4BE3-A048-BF89DF57F4A0}" dt="2020-08-06T08:18:38.116" v="757" actId="20577"/>
          <ac:spMkLst>
            <pc:docMk/>
            <pc:sldMk cId="3045424229" sldId="266"/>
            <ac:spMk id="3" creationId="{6838EB3B-E51C-4BDE-A966-2A491B3A09C3}"/>
          </ac:spMkLst>
        </pc:spChg>
      </pc:sldChg>
      <pc:sldChg chg="addSp delSp modSp add mod">
        <pc:chgData name="Sander Huijsen" userId="ebd506f1-b64d-401b-b5dc-e4bc6c5db72b" providerId="ADAL" clId="{8EE32069-0075-4BE3-A048-BF89DF57F4A0}" dt="2020-08-06T08:22:30.994" v="1155" actId="20577"/>
        <pc:sldMkLst>
          <pc:docMk/>
          <pc:sldMk cId="3043004097" sldId="267"/>
        </pc:sldMkLst>
        <pc:spChg chg="mod">
          <ac:chgData name="Sander Huijsen" userId="ebd506f1-b64d-401b-b5dc-e4bc6c5db72b" providerId="ADAL" clId="{8EE32069-0075-4BE3-A048-BF89DF57F4A0}" dt="2020-08-06T08:18:53.373" v="792" actId="20577"/>
          <ac:spMkLst>
            <pc:docMk/>
            <pc:sldMk cId="3043004097" sldId="267"/>
            <ac:spMk id="2" creationId="{111D2AB0-662C-4E7A-8F46-8AF290E850F0}"/>
          </ac:spMkLst>
        </pc:spChg>
        <pc:spChg chg="del">
          <ac:chgData name="Sander Huijsen" userId="ebd506f1-b64d-401b-b5dc-e4bc6c5db72b" providerId="ADAL" clId="{8EE32069-0075-4BE3-A048-BF89DF57F4A0}" dt="2020-08-06T08:19:03.137" v="793" actId="478"/>
          <ac:spMkLst>
            <pc:docMk/>
            <pc:sldMk cId="3043004097" sldId="267"/>
            <ac:spMk id="3" creationId="{6838EB3B-E51C-4BDE-A966-2A491B3A09C3}"/>
          </ac:spMkLst>
        </pc:spChg>
        <pc:spChg chg="add del mod">
          <ac:chgData name="Sander Huijsen" userId="ebd506f1-b64d-401b-b5dc-e4bc6c5db72b" providerId="ADAL" clId="{8EE32069-0075-4BE3-A048-BF89DF57F4A0}" dt="2020-08-06T08:19:05.695" v="794" actId="478"/>
          <ac:spMkLst>
            <pc:docMk/>
            <pc:sldMk cId="3043004097" sldId="267"/>
            <ac:spMk id="5" creationId="{E2857FD6-9B26-4587-A1E1-F6A673FB1ADD}"/>
          </ac:spMkLst>
        </pc:spChg>
        <pc:graphicFrameChg chg="add del">
          <ac:chgData name="Sander Huijsen" userId="ebd506f1-b64d-401b-b5dc-e4bc6c5db72b" providerId="ADAL" clId="{8EE32069-0075-4BE3-A048-BF89DF57F4A0}" dt="2020-08-06T08:19:13.225" v="796" actId="3680"/>
          <ac:graphicFrameMkLst>
            <pc:docMk/>
            <pc:sldMk cId="3043004097" sldId="267"/>
            <ac:graphicFrameMk id="6" creationId="{C974A317-1462-4EE4-90F7-1447249AD31A}"/>
          </ac:graphicFrameMkLst>
        </pc:graphicFrameChg>
        <pc:graphicFrameChg chg="add mod modGraphic">
          <ac:chgData name="Sander Huijsen" userId="ebd506f1-b64d-401b-b5dc-e4bc6c5db72b" providerId="ADAL" clId="{8EE32069-0075-4BE3-A048-BF89DF57F4A0}" dt="2020-08-06T08:22:30.994" v="1155" actId="20577"/>
          <ac:graphicFrameMkLst>
            <pc:docMk/>
            <pc:sldMk cId="3043004097" sldId="267"/>
            <ac:graphicFrameMk id="7" creationId="{9274A86A-9F82-4FC8-AC2F-F5FA64774150}"/>
          </ac:graphicFrameMkLst>
        </pc:graphicFrameChg>
      </pc:sldChg>
      <pc:sldChg chg="modSp add mod">
        <pc:chgData name="Sander Huijsen" userId="ebd506f1-b64d-401b-b5dc-e4bc6c5db72b" providerId="ADAL" clId="{8EE32069-0075-4BE3-A048-BF89DF57F4A0}" dt="2020-08-06T08:24:55.982" v="1452" actId="2165"/>
        <pc:sldMkLst>
          <pc:docMk/>
          <pc:sldMk cId="4215045576" sldId="268"/>
        </pc:sldMkLst>
        <pc:graphicFrameChg chg="modGraphic">
          <ac:chgData name="Sander Huijsen" userId="ebd506f1-b64d-401b-b5dc-e4bc6c5db72b" providerId="ADAL" clId="{8EE32069-0075-4BE3-A048-BF89DF57F4A0}" dt="2020-08-06T08:24:55.982" v="1452" actId="2165"/>
          <ac:graphicFrameMkLst>
            <pc:docMk/>
            <pc:sldMk cId="4215045576" sldId="268"/>
            <ac:graphicFrameMk id="7" creationId="{9274A86A-9F82-4FC8-AC2F-F5FA64774150}"/>
          </ac:graphicFrameMkLst>
        </pc:graphicFrameChg>
      </pc:sldChg>
      <pc:sldChg chg="modSp add mod">
        <pc:chgData name="Sander Huijsen" userId="ebd506f1-b64d-401b-b5dc-e4bc6c5db72b" providerId="ADAL" clId="{8EE32069-0075-4BE3-A048-BF89DF57F4A0}" dt="2020-08-06T08:27:45.954" v="1891" actId="20577"/>
        <pc:sldMkLst>
          <pc:docMk/>
          <pc:sldMk cId="761270173" sldId="269"/>
        </pc:sldMkLst>
        <pc:graphicFrameChg chg="modGraphic">
          <ac:chgData name="Sander Huijsen" userId="ebd506f1-b64d-401b-b5dc-e4bc6c5db72b" providerId="ADAL" clId="{8EE32069-0075-4BE3-A048-BF89DF57F4A0}" dt="2020-08-06T08:27:45.954" v="1891" actId="20577"/>
          <ac:graphicFrameMkLst>
            <pc:docMk/>
            <pc:sldMk cId="761270173" sldId="269"/>
            <ac:graphicFrameMk id="7" creationId="{9274A86A-9F82-4FC8-AC2F-F5FA64774150}"/>
          </ac:graphicFrameMkLst>
        </pc:graphicFrameChg>
      </pc:sldChg>
      <pc:sldChg chg="addSp modSp add mod">
        <pc:chgData name="Sander Huijsen" userId="ebd506f1-b64d-401b-b5dc-e4bc6c5db72b" providerId="ADAL" clId="{8EE32069-0075-4BE3-A048-BF89DF57F4A0}" dt="2020-08-06T08:30:10.533" v="2124" actId="20577"/>
        <pc:sldMkLst>
          <pc:docMk/>
          <pc:sldMk cId="4272009351" sldId="270"/>
        </pc:sldMkLst>
        <pc:spChg chg="add mod">
          <ac:chgData name="Sander Huijsen" userId="ebd506f1-b64d-401b-b5dc-e4bc6c5db72b" providerId="ADAL" clId="{8EE32069-0075-4BE3-A048-BF89DF57F4A0}" dt="2020-08-06T08:30:10.533" v="2124" actId="20577"/>
          <ac:spMkLst>
            <pc:docMk/>
            <pc:sldMk cId="4272009351" sldId="270"/>
            <ac:spMk id="5" creationId="{2891527D-C597-4D00-ABED-7039BBB58BEC}"/>
          </ac:spMkLst>
        </pc:spChg>
        <pc:graphicFrameChg chg="modGraphic">
          <ac:chgData name="Sander Huijsen" userId="ebd506f1-b64d-401b-b5dc-e4bc6c5db72b" providerId="ADAL" clId="{8EE32069-0075-4BE3-A048-BF89DF57F4A0}" dt="2020-08-06T08:28:50.558" v="1980" actId="2165"/>
          <ac:graphicFrameMkLst>
            <pc:docMk/>
            <pc:sldMk cId="4272009351" sldId="270"/>
            <ac:graphicFrameMk id="7" creationId="{9274A86A-9F82-4FC8-AC2F-F5FA64774150}"/>
          </ac:graphicFrameMkLst>
        </pc:graphicFrameChg>
      </pc:sldChg>
      <pc:sldChg chg="modSp add mod">
        <pc:chgData name="Sander Huijsen" userId="ebd506f1-b64d-401b-b5dc-e4bc6c5db72b" providerId="ADAL" clId="{8EE32069-0075-4BE3-A048-BF89DF57F4A0}" dt="2020-08-06T08:33:58.039" v="2366" actId="2711"/>
        <pc:sldMkLst>
          <pc:docMk/>
          <pc:sldMk cId="1235786737" sldId="271"/>
        </pc:sldMkLst>
        <pc:spChg chg="mod">
          <ac:chgData name="Sander Huijsen" userId="ebd506f1-b64d-401b-b5dc-e4bc6c5db72b" providerId="ADAL" clId="{8EE32069-0075-4BE3-A048-BF89DF57F4A0}" dt="2020-08-06T08:30:23.798" v="2144" actId="20577"/>
          <ac:spMkLst>
            <pc:docMk/>
            <pc:sldMk cId="1235786737" sldId="271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8:33:58.039" v="2366" actId="2711"/>
          <ac:spMkLst>
            <pc:docMk/>
            <pc:sldMk cId="1235786737" sldId="271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8EE32069-0075-4BE3-A048-BF89DF57F4A0}" dt="2020-08-06T08:38:46.954" v="2626" actId="33524"/>
        <pc:sldMkLst>
          <pc:docMk/>
          <pc:sldMk cId="3465792764" sldId="272"/>
        </pc:sldMkLst>
        <pc:spChg chg="mod">
          <ac:chgData name="Sander Huijsen" userId="ebd506f1-b64d-401b-b5dc-e4bc6c5db72b" providerId="ADAL" clId="{8EE32069-0075-4BE3-A048-BF89DF57F4A0}" dt="2020-08-06T08:36:32.152" v="2376" actId="20577"/>
          <ac:spMkLst>
            <pc:docMk/>
            <pc:sldMk cId="3465792764" sldId="272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8:38:46.954" v="2626" actId="33524"/>
          <ac:spMkLst>
            <pc:docMk/>
            <pc:sldMk cId="3465792764" sldId="272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8EE32069-0075-4BE3-A048-BF89DF57F4A0}" dt="2020-08-06T08:42:14.614" v="2939" actId="20577"/>
        <pc:sldMkLst>
          <pc:docMk/>
          <pc:sldMk cId="1012732276" sldId="273"/>
        </pc:sldMkLst>
        <pc:spChg chg="mod">
          <ac:chgData name="Sander Huijsen" userId="ebd506f1-b64d-401b-b5dc-e4bc6c5db72b" providerId="ADAL" clId="{8EE32069-0075-4BE3-A048-BF89DF57F4A0}" dt="2020-08-06T08:40:27.234" v="2635" actId="20577"/>
          <ac:spMkLst>
            <pc:docMk/>
            <pc:sldMk cId="1012732276" sldId="273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8:42:14.614" v="2939" actId="20577"/>
          <ac:spMkLst>
            <pc:docMk/>
            <pc:sldMk cId="1012732276" sldId="273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8EE32069-0075-4BE3-A048-BF89DF57F4A0}" dt="2020-08-06T09:02:19.526" v="3289" actId="20577"/>
        <pc:sldMkLst>
          <pc:docMk/>
          <pc:sldMk cId="1988800022" sldId="274"/>
        </pc:sldMkLst>
        <pc:spChg chg="mod">
          <ac:chgData name="Sander Huijsen" userId="ebd506f1-b64d-401b-b5dc-e4bc6c5db72b" providerId="ADAL" clId="{8EE32069-0075-4BE3-A048-BF89DF57F4A0}" dt="2020-08-06T09:02:19.526" v="3289" actId="20577"/>
          <ac:spMkLst>
            <pc:docMk/>
            <pc:sldMk cId="1988800022" sldId="274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8EE32069-0075-4BE3-A048-BF89DF57F4A0}" dt="2020-08-06T09:03:29.289" v="3417" actId="33524"/>
        <pc:sldMkLst>
          <pc:docMk/>
          <pc:sldMk cId="1629590281" sldId="275"/>
        </pc:sldMkLst>
        <pc:spChg chg="mod">
          <ac:chgData name="Sander Huijsen" userId="ebd506f1-b64d-401b-b5dc-e4bc6c5db72b" providerId="ADAL" clId="{8EE32069-0075-4BE3-A048-BF89DF57F4A0}" dt="2020-08-06T09:02:42.081" v="3306" actId="20577"/>
          <ac:spMkLst>
            <pc:docMk/>
            <pc:sldMk cId="1629590281" sldId="275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9:03:29.289" v="3417" actId="33524"/>
          <ac:spMkLst>
            <pc:docMk/>
            <pc:sldMk cId="1629590281" sldId="275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2753562907" sldId="275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2912881254" sldId="276"/>
        </pc:sldMkLst>
      </pc:sldChg>
      <pc:sldChg chg="modSp add mod">
        <pc:chgData name="Sander Huijsen" userId="ebd506f1-b64d-401b-b5dc-e4bc6c5db72b" providerId="ADAL" clId="{8EE32069-0075-4BE3-A048-BF89DF57F4A0}" dt="2020-08-06T09:05:32.280" v="3580" actId="6549"/>
        <pc:sldMkLst>
          <pc:docMk/>
          <pc:sldMk cId="3016942023" sldId="276"/>
        </pc:sldMkLst>
        <pc:spChg chg="mod">
          <ac:chgData name="Sander Huijsen" userId="ebd506f1-b64d-401b-b5dc-e4bc6c5db72b" providerId="ADAL" clId="{8EE32069-0075-4BE3-A048-BF89DF57F4A0}" dt="2020-08-06T09:03:53.943" v="3440" actId="20577"/>
          <ac:spMkLst>
            <pc:docMk/>
            <pc:sldMk cId="3016942023" sldId="276"/>
            <ac:spMk id="2" creationId="{111D2AB0-662C-4E7A-8F46-8AF290E850F0}"/>
          </ac:spMkLst>
        </pc:spChg>
        <pc:spChg chg="mod">
          <ac:chgData name="Sander Huijsen" userId="ebd506f1-b64d-401b-b5dc-e4bc6c5db72b" providerId="ADAL" clId="{8EE32069-0075-4BE3-A048-BF89DF57F4A0}" dt="2020-08-06T09:05:32.280" v="3580" actId="6549"/>
          <ac:spMkLst>
            <pc:docMk/>
            <pc:sldMk cId="3016942023" sldId="276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1583286351" sldId="277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1221580259" sldId="278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3410325221" sldId="279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3522241968" sldId="280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3566317518" sldId="281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3638355920" sldId="282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424542824" sldId="283"/>
        </pc:sldMkLst>
      </pc:sldChg>
      <pc:sldChg chg="del">
        <pc:chgData name="Sander Huijsen" userId="ebd506f1-b64d-401b-b5dc-e4bc6c5db72b" providerId="ADAL" clId="{8EE32069-0075-4BE3-A048-BF89DF57F4A0}" dt="2020-08-06T07:05:19.219" v="67" actId="47"/>
        <pc:sldMkLst>
          <pc:docMk/>
          <pc:sldMk cId="761211799" sldId="284"/>
        </pc:sldMkLst>
      </pc:sldChg>
    </pc:docChg>
  </pc:docChgLst>
  <pc:docChgLst>
    <pc:chgData name="Sander Huijsen" userId="ebd506f1-b64d-401b-b5dc-e4bc6c5db72b" providerId="ADAL" clId="{51BDCC0E-72D2-4306-86D3-075A251DCD69}"/>
    <pc:docChg chg="undo custSel mod addSld delSld modSld modSection">
      <pc:chgData name="Sander Huijsen" userId="ebd506f1-b64d-401b-b5dc-e4bc6c5db72b" providerId="ADAL" clId="{51BDCC0E-72D2-4306-86D3-075A251DCD69}" dt="2020-08-07T02:44:49.831" v="1556" actId="20577"/>
      <pc:docMkLst>
        <pc:docMk/>
      </pc:docMkLst>
      <pc:sldChg chg="modSp mod">
        <pc:chgData name="Sander Huijsen" userId="ebd506f1-b64d-401b-b5dc-e4bc6c5db72b" providerId="ADAL" clId="{51BDCC0E-72D2-4306-86D3-075A251DCD69}" dt="2020-08-07T02:44:49.831" v="1556" actId="20577"/>
        <pc:sldMkLst>
          <pc:docMk/>
          <pc:sldMk cId="1908322339" sldId="263"/>
        </pc:sldMkLst>
        <pc:spChg chg="mod">
          <ac:chgData name="Sander Huijsen" userId="ebd506f1-b64d-401b-b5dc-e4bc6c5db72b" providerId="ADAL" clId="{51BDCC0E-72D2-4306-86D3-075A251DCD69}" dt="2020-08-07T02:08:10.272" v="1554" actId="20577"/>
          <ac:spMkLst>
            <pc:docMk/>
            <pc:sldMk cId="1908322339" sldId="263"/>
            <ac:spMk id="2" creationId="{00000000-0000-0000-0000-000000000000}"/>
          </ac:spMkLst>
        </pc:spChg>
        <pc:spChg chg="mod">
          <ac:chgData name="Sander Huijsen" userId="ebd506f1-b64d-401b-b5dc-e4bc6c5db72b" providerId="ADAL" clId="{51BDCC0E-72D2-4306-86D3-075A251DCD69}" dt="2020-08-07T02:44:49.831" v="1556" actId="20577"/>
          <ac:spMkLst>
            <pc:docMk/>
            <pc:sldMk cId="1908322339" sldId="263"/>
            <ac:spMk id="5" creationId="{00000000-0000-0000-0000-000000000000}"/>
          </ac:spMkLst>
        </pc:spChg>
      </pc:sldChg>
      <pc:sldChg chg="delSp modSp mod">
        <pc:chgData name="Sander Huijsen" userId="ebd506f1-b64d-401b-b5dc-e4bc6c5db72b" providerId="ADAL" clId="{51BDCC0E-72D2-4306-86D3-075A251DCD69}" dt="2020-08-07T01:53:14.793" v="194" actId="20577"/>
        <pc:sldMkLst>
          <pc:docMk/>
          <pc:sldMk cId="1298150388" sldId="264"/>
        </pc:sldMkLst>
        <pc:spChg chg="mod">
          <ac:chgData name="Sander Huijsen" userId="ebd506f1-b64d-401b-b5dc-e4bc6c5db72b" providerId="ADAL" clId="{51BDCC0E-72D2-4306-86D3-075A251DCD69}" dt="2020-08-07T01:49:53.816" v="36" actId="20577"/>
          <ac:spMkLst>
            <pc:docMk/>
            <pc:sldMk cId="1298150388" sldId="264"/>
            <ac:spMk id="2" creationId="{111D2AB0-662C-4E7A-8F46-8AF290E850F0}"/>
          </ac:spMkLst>
        </pc:spChg>
        <pc:spChg chg="mod">
          <ac:chgData name="Sander Huijsen" userId="ebd506f1-b64d-401b-b5dc-e4bc6c5db72b" providerId="ADAL" clId="{51BDCC0E-72D2-4306-86D3-075A251DCD69}" dt="2020-08-07T01:53:14.793" v="194" actId="20577"/>
          <ac:spMkLst>
            <pc:docMk/>
            <pc:sldMk cId="1298150388" sldId="264"/>
            <ac:spMk id="3" creationId="{6838EB3B-E51C-4BDE-A966-2A491B3A09C3}"/>
          </ac:spMkLst>
        </pc:spChg>
        <pc:picChg chg="del">
          <ac:chgData name="Sander Huijsen" userId="ebd506f1-b64d-401b-b5dc-e4bc6c5db72b" providerId="ADAL" clId="{51BDCC0E-72D2-4306-86D3-075A251DCD69}" dt="2020-08-07T01:49:56.130" v="37" actId="478"/>
          <ac:picMkLst>
            <pc:docMk/>
            <pc:sldMk cId="1298150388" sldId="264"/>
            <ac:picMk id="4" creationId="{F741D822-1553-4556-B8EF-EC8D548C6635}"/>
          </ac:picMkLst>
        </pc:picChg>
      </pc:sldChg>
      <pc:sldChg chg="addSp modSp add mod modClrScheme chgLayout">
        <pc:chgData name="Sander Huijsen" userId="ebd506f1-b64d-401b-b5dc-e4bc6c5db72b" providerId="ADAL" clId="{51BDCC0E-72D2-4306-86D3-075A251DCD69}" dt="2020-08-07T01:56:13.499" v="530" actId="1076"/>
        <pc:sldMkLst>
          <pc:docMk/>
          <pc:sldMk cId="3224908726" sldId="265"/>
        </pc:sldMkLst>
        <pc:spChg chg="mod">
          <ac:chgData name="Sander Huijsen" userId="ebd506f1-b64d-401b-b5dc-e4bc6c5db72b" providerId="ADAL" clId="{51BDCC0E-72D2-4306-86D3-075A251DCD69}" dt="2020-08-07T01:55:25.036" v="516" actId="26606"/>
          <ac:spMkLst>
            <pc:docMk/>
            <pc:sldMk cId="3224908726" sldId="265"/>
            <ac:spMk id="2" creationId="{111D2AB0-662C-4E7A-8F46-8AF290E850F0}"/>
          </ac:spMkLst>
        </pc:spChg>
        <pc:spChg chg="mod">
          <ac:chgData name="Sander Huijsen" userId="ebd506f1-b64d-401b-b5dc-e4bc6c5db72b" providerId="ADAL" clId="{51BDCC0E-72D2-4306-86D3-075A251DCD69}" dt="2020-08-07T01:56:02.407" v="529" actId="20577"/>
          <ac:spMkLst>
            <pc:docMk/>
            <pc:sldMk cId="3224908726" sldId="265"/>
            <ac:spMk id="3" creationId="{6838EB3B-E51C-4BDE-A966-2A491B3A09C3}"/>
          </ac:spMkLst>
        </pc:spChg>
        <pc:picChg chg="add mod">
          <ac:chgData name="Sander Huijsen" userId="ebd506f1-b64d-401b-b5dc-e4bc6c5db72b" providerId="ADAL" clId="{51BDCC0E-72D2-4306-86D3-075A251DCD69}" dt="2020-08-07T01:56:13.499" v="530" actId="1076"/>
          <ac:picMkLst>
            <pc:docMk/>
            <pc:sldMk cId="3224908726" sldId="265"/>
            <ac:picMk id="1026" creationId="{B01A6A34-55CD-4356-841A-995E48DC61F6}"/>
          </ac:picMkLst>
        </pc:picChg>
      </pc:sldChg>
      <pc:sldChg chg="del">
        <pc:chgData name="Sander Huijsen" userId="ebd506f1-b64d-401b-b5dc-e4bc6c5db72b" providerId="ADAL" clId="{51BDCC0E-72D2-4306-86D3-075A251DCD69}" dt="2020-08-07T01:49:46.265" v="24" actId="47"/>
        <pc:sldMkLst>
          <pc:docMk/>
          <pc:sldMk cId="4108369504" sldId="265"/>
        </pc:sldMkLst>
      </pc:sldChg>
      <pc:sldChg chg="modSp add mod">
        <pc:chgData name="Sander Huijsen" userId="ebd506f1-b64d-401b-b5dc-e4bc6c5db72b" providerId="ADAL" clId="{51BDCC0E-72D2-4306-86D3-075A251DCD69}" dt="2020-08-07T01:58:06.485" v="917" actId="20577"/>
        <pc:sldMkLst>
          <pc:docMk/>
          <pc:sldMk cId="1120968924" sldId="266"/>
        </pc:sldMkLst>
        <pc:spChg chg="mod">
          <ac:chgData name="Sander Huijsen" userId="ebd506f1-b64d-401b-b5dc-e4bc6c5db72b" providerId="ADAL" clId="{51BDCC0E-72D2-4306-86D3-075A251DCD69}" dt="2020-08-07T01:56:45.108" v="557" actId="20577"/>
          <ac:spMkLst>
            <pc:docMk/>
            <pc:sldMk cId="1120968924" sldId="266"/>
            <ac:spMk id="2" creationId="{111D2AB0-662C-4E7A-8F46-8AF290E850F0}"/>
          </ac:spMkLst>
        </pc:spChg>
        <pc:spChg chg="mod">
          <ac:chgData name="Sander Huijsen" userId="ebd506f1-b64d-401b-b5dc-e4bc6c5db72b" providerId="ADAL" clId="{51BDCC0E-72D2-4306-86D3-075A251DCD69}" dt="2020-08-07T01:58:06.485" v="917" actId="20577"/>
          <ac:spMkLst>
            <pc:docMk/>
            <pc:sldMk cId="1120968924" sldId="266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51BDCC0E-72D2-4306-86D3-075A251DCD69}" dt="2020-08-07T02:00:17.145" v="1449" actId="20577"/>
        <pc:sldMkLst>
          <pc:docMk/>
          <pc:sldMk cId="1059935641" sldId="267"/>
        </pc:sldMkLst>
        <pc:spChg chg="mod">
          <ac:chgData name="Sander Huijsen" userId="ebd506f1-b64d-401b-b5dc-e4bc6c5db72b" providerId="ADAL" clId="{51BDCC0E-72D2-4306-86D3-075A251DCD69}" dt="2020-08-07T01:58:13.131" v="923" actId="20577"/>
          <ac:spMkLst>
            <pc:docMk/>
            <pc:sldMk cId="1059935641" sldId="267"/>
            <ac:spMk id="2" creationId="{111D2AB0-662C-4E7A-8F46-8AF290E850F0}"/>
          </ac:spMkLst>
        </pc:spChg>
        <pc:spChg chg="mod">
          <ac:chgData name="Sander Huijsen" userId="ebd506f1-b64d-401b-b5dc-e4bc6c5db72b" providerId="ADAL" clId="{51BDCC0E-72D2-4306-86D3-075A251DCD69}" dt="2020-08-07T02:00:17.145" v="1449" actId="20577"/>
          <ac:spMkLst>
            <pc:docMk/>
            <pc:sldMk cId="1059935641" sldId="267"/>
            <ac:spMk id="3" creationId="{6838EB3B-E51C-4BDE-A966-2A491B3A09C3}"/>
          </ac:spMkLst>
        </pc:spChg>
      </pc:sldChg>
      <pc:sldChg chg="addSp delSp modSp add mod modNotesTx">
        <pc:chgData name="Sander Huijsen" userId="ebd506f1-b64d-401b-b5dc-e4bc6c5db72b" providerId="ADAL" clId="{51BDCC0E-72D2-4306-86D3-075A251DCD69}" dt="2020-08-07T02:07:26.481" v="1531" actId="478"/>
        <pc:sldMkLst>
          <pc:docMk/>
          <pc:sldMk cId="2997854217" sldId="268"/>
        </pc:sldMkLst>
        <pc:spChg chg="mod">
          <ac:chgData name="Sander Huijsen" userId="ebd506f1-b64d-401b-b5dc-e4bc6c5db72b" providerId="ADAL" clId="{51BDCC0E-72D2-4306-86D3-075A251DCD69}" dt="2020-08-07T02:01:05.573" v="1485" actId="20577"/>
          <ac:spMkLst>
            <pc:docMk/>
            <pc:sldMk cId="2997854217" sldId="268"/>
            <ac:spMk id="2" creationId="{111D2AB0-662C-4E7A-8F46-8AF290E850F0}"/>
          </ac:spMkLst>
        </pc:spChg>
        <pc:spChg chg="add del mod">
          <ac:chgData name="Sander Huijsen" userId="ebd506f1-b64d-401b-b5dc-e4bc6c5db72b" providerId="ADAL" clId="{51BDCC0E-72D2-4306-86D3-075A251DCD69}" dt="2020-08-07T02:07:26.481" v="1531" actId="478"/>
          <ac:spMkLst>
            <pc:docMk/>
            <pc:sldMk cId="2997854217" sldId="268"/>
            <ac:spMk id="3" creationId="{6838EB3B-E51C-4BDE-A966-2A491B3A09C3}"/>
          </ac:spMkLst>
        </pc:spChg>
        <pc:spChg chg="add mod">
          <ac:chgData name="Sander Huijsen" userId="ebd506f1-b64d-401b-b5dc-e4bc6c5db72b" providerId="ADAL" clId="{51BDCC0E-72D2-4306-86D3-075A251DCD69}" dt="2020-08-07T02:07:24.067" v="1530" actId="14100"/>
          <ac:spMkLst>
            <pc:docMk/>
            <pc:sldMk cId="2997854217" sldId="268"/>
            <ac:spMk id="5" creationId="{472A3539-8621-4994-A1DC-021A7E03C07B}"/>
          </ac:spMkLst>
        </pc:spChg>
        <pc:spChg chg="add mod">
          <ac:chgData name="Sander Huijsen" userId="ebd506f1-b64d-401b-b5dc-e4bc6c5db72b" providerId="ADAL" clId="{51BDCC0E-72D2-4306-86D3-075A251DCD69}" dt="2020-08-07T02:04:22.895" v="1519" actId="1076"/>
          <ac:spMkLst>
            <pc:docMk/>
            <pc:sldMk cId="2997854217" sldId="268"/>
            <ac:spMk id="10" creationId="{91D28DBE-6F81-4A6B-AE42-A2C6F51163E8}"/>
          </ac:spMkLst>
        </pc:spChg>
        <pc:picChg chg="add del mod">
          <ac:chgData name="Sander Huijsen" userId="ebd506f1-b64d-401b-b5dc-e4bc6c5db72b" providerId="ADAL" clId="{51BDCC0E-72D2-4306-86D3-075A251DCD69}" dt="2020-08-07T02:01:46.918" v="1494"/>
          <ac:picMkLst>
            <pc:docMk/>
            <pc:sldMk cId="2997854217" sldId="268"/>
            <ac:picMk id="4" creationId="{E4739F40-179F-4591-A296-7C4F19CB1281}"/>
          </ac:picMkLst>
        </pc:picChg>
        <pc:picChg chg="add del">
          <ac:chgData name="Sander Huijsen" userId="ebd506f1-b64d-401b-b5dc-e4bc6c5db72b" providerId="ADAL" clId="{51BDCC0E-72D2-4306-86D3-075A251DCD69}" dt="2020-08-07T02:01:22.522" v="1490"/>
          <ac:picMkLst>
            <pc:docMk/>
            <pc:sldMk cId="2997854217" sldId="268"/>
            <ac:picMk id="2050" creationId="{FA4B7192-FF27-4360-80F2-A8A0A3083666}"/>
          </ac:picMkLst>
        </pc:picChg>
        <pc:picChg chg="add mod">
          <ac:chgData name="Sander Huijsen" userId="ebd506f1-b64d-401b-b5dc-e4bc6c5db72b" providerId="ADAL" clId="{51BDCC0E-72D2-4306-86D3-075A251DCD69}" dt="2020-08-07T02:02:39.668" v="1501" actId="1076"/>
          <ac:picMkLst>
            <pc:docMk/>
            <pc:sldMk cId="2997854217" sldId="268"/>
            <ac:picMk id="2052" creationId="{CC63E633-2AED-4D78-B324-34CCF9A22B5D}"/>
          </ac:picMkLst>
        </pc:picChg>
        <pc:picChg chg="add mod">
          <ac:chgData name="Sander Huijsen" userId="ebd506f1-b64d-401b-b5dc-e4bc6c5db72b" providerId="ADAL" clId="{51BDCC0E-72D2-4306-86D3-075A251DCD69}" dt="2020-08-07T02:03:08.039" v="1505" actId="1076"/>
          <ac:picMkLst>
            <pc:docMk/>
            <pc:sldMk cId="2997854217" sldId="268"/>
            <ac:picMk id="2054" creationId="{387782FB-BF33-4D4B-B926-3690AA1E3C20}"/>
          </ac:picMkLst>
        </pc:picChg>
      </pc:sldChg>
      <pc:sldChg chg="add del">
        <pc:chgData name="Sander Huijsen" userId="ebd506f1-b64d-401b-b5dc-e4bc6c5db72b" providerId="ADAL" clId="{51BDCC0E-72D2-4306-86D3-075A251DCD69}" dt="2020-08-07T02:01:12.818" v="1488"/>
        <pc:sldMkLst>
          <pc:docMk/>
          <pc:sldMk cId="4165469336" sldId="269"/>
        </pc:sldMkLst>
      </pc:sldChg>
      <pc:sldChg chg="del">
        <pc:chgData name="Sander Huijsen" userId="ebd506f1-b64d-401b-b5dc-e4bc6c5db72b" providerId="ADAL" clId="{51BDCC0E-72D2-4306-86D3-075A251DCD69}" dt="2020-08-07T01:49:46.265" v="24" actId="47"/>
        <pc:sldMkLst>
          <pc:docMk/>
          <pc:sldMk cId="1275382644" sldId="270"/>
        </pc:sldMkLst>
      </pc:sldChg>
      <pc:sldChg chg="del">
        <pc:chgData name="Sander Huijsen" userId="ebd506f1-b64d-401b-b5dc-e4bc6c5db72b" providerId="ADAL" clId="{51BDCC0E-72D2-4306-86D3-075A251DCD69}" dt="2020-08-07T01:49:46.265" v="24" actId="47"/>
        <pc:sldMkLst>
          <pc:docMk/>
          <pc:sldMk cId="1192883722" sldId="272"/>
        </pc:sldMkLst>
      </pc:sldChg>
    </pc:docChg>
  </pc:docChgLst>
  <pc:docChgLst>
    <pc:chgData name="Sander Huijsen" userId="ebd506f1-b64d-401b-b5dc-e4bc6c5db72b" providerId="ADAL" clId="{D197B275-FEAD-4CDC-9452-045EC3EC8ADD}"/>
    <pc:docChg chg="undo custSel addSld delSld modSld modSection">
      <pc:chgData name="Sander Huijsen" userId="ebd506f1-b64d-401b-b5dc-e4bc6c5db72b" providerId="ADAL" clId="{D197B275-FEAD-4CDC-9452-045EC3EC8ADD}" dt="2020-08-06T13:09:46.423" v="2373" actId="20577"/>
      <pc:docMkLst>
        <pc:docMk/>
      </pc:docMkLst>
      <pc:sldChg chg="modSp mod">
        <pc:chgData name="Sander Huijsen" userId="ebd506f1-b64d-401b-b5dc-e4bc6c5db72b" providerId="ADAL" clId="{D197B275-FEAD-4CDC-9452-045EC3EC8ADD}" dt="2020-08-06T10:10:55.182" v="11" actId="20577"/>
        <pc:sldMkLst>
          <pc:docMk/>
          <pc:sldMk cId="1908322339" sldId="263"/>
        </pc:sldMkLst>
        <pc:spChg chg="mod">
          <ac:chgData name="Sander Huijsen" userId="ebd506f1-b64d-401b-b5dc-e4bc6c5db72b" providerId="ADAL" clId="{D197B275-FEAD-4CDC-9452-045EC3EC8ADD}" dt="2020-08-06T10:10:55.182" v="11" actId="20577"/>
          <ac:spMkLst>
            <pc:docMk/>
            <pc:sldMk cId="1908322339" sldId="263"/>
            <ac:spMk id="2" creationId="{00000000-0000-0000-0000-000000000000}"/>
          </ac:spMkLst>
        </pc:spChg>
      </pc:sldChg>
      <pc:sldChg chg="addSp modSp mod">
        <pc:chgData name="Sander Huijsen" userId="ebd506f1-b64d-401b-b5dc-e4bc6c5db72b" providerId="ADAL" clId="{D197B275-FEAD-4CDC-9452-045EC3EC8ADD}" dt="2020-08-06T10:37:52.282" v="265" actId="20577"/>
        <pc:sldMkLst>
          <pc:docMk/>
          <pc:sldMk cId="1298150388" sldId="264"/>
        </pc:sldMkLst>
        <pc:spChg chg="mod">
          <ac:chgData name="Sander Huijsen" userId="ebd506f1-b64d-401b-b5dc-e4bc6c5db72b" providerId="ADAL" clId="{D197B275-FEAD-4CDC-9452-045EC3EC8ADD}" dt="2020-08-06T10:18:00.851" v="18" actId="20577"/>
          <ac:spMkLst>
            <pc:docMk/>
            <pc:sldMk cId="1298150388" sldId="264"/>
            <ac:spMk id="2" creationId="{111D2AB0-662C-4E7A-8F46-8AF290E850F0}"/>
          </ac:spMkLst>
        </pc:spChg>
        <pc:spChg chg="mod">
          <ac:chgData name="Sander Huijsen" userId="ebd506f1-b64d-401b-b5dc-e4bc6c5db72b" providerId="ADAL" clId="{D197B275-FEAD-4CDC-9452-045EC3EC8ADD}" dt="2020-08-06T10:37:52.282" v="265" actId="20577"/>
          <ac:spMkLst>
            <pc:docMk/>
            <pc:sldMk cId="1298150388" sldId="264"/>
            <ac:spMk id="3" creationId="{6838EB3B-E51C-4BDE-A966-2A491B3A09C3}"/>
          </ac:spMkLst>
        </pc:spChg>
        <pc:picChg chg="add mod">
          <ac:chgData name="Sander Huijsen" userId="ebd506f1-b64d-401b-b5dc-e4bc6c5db72b" providerId="ADAL" clId="{D197B275-FEAD-4CDC-9452-045EC3EC8ADD}" dt="2020-08-06T10:31:53.557" v="259" actId="1076"/>
          <ac:picMkLst>
            <pc:docMk/>
            <pc:sldMk cId="1298150388" sldId="264"/>
            <ac:picMk id="1026" creationId="{2AC31FCD-99A9-45AA-BF10-0C4EF5A86CC6}"/>
          </ac:picMkLst>
        </pc:picChg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890481101" sldId="265"/>
        </pc:sldMkLst>
      </pc:sldChg>
      <pc:sldChg chg="delSp modSp add mod">
        <pc:chgData name="Sander Huijsen" userId="ebd506f1-b64d-401b-b5dc-e4bc6c5db72b" providerId="ADAL" clId="{D197B275-FEAD-4CDC-9452-045EC3EC8ADD}" dt="2020-08-06T10:41:41.488" v="340" actId="14100"/>
        <pc:sldMkLst>
          <pc:docMk/>
          <pc:sldMk cId="1480220056" sldId="265"/>
        </pc:sldMkLst>
        <pc:spChg chg="mod">
          <ac:chgData name="Sander Huijsen" userId="ebd506f1-b64d-401b-b5dc-e4bc6c5db72b" providerId="ADAL" clId="{D197B275-FEAD-4CDC-9452-045EC3EC8ADD}" dt="2020-08-06T10:41:41.488" v="340" actId="14100"/>
          <ac:spMkLst>
            <pc:docMk/>
            <pc:sldMk cId="1480220056" sldId="265"/>
            <ac:spMk id="3" creationId="{6838EB3B-E51C-4BDE-A966-2A491B3A09C3}"/>
          </ac:spMkLst>
        </pc:spChg>
        <pc:picChg chg="del">
          <ac:chgData name="Sander Huijsen" userId="ebd506f1-b64d-401b-b5dc-e4bc6c5db72b" providerId="ADAL" clId="{D197B275-FEAD-4CDC-9452-045EC3EC8ADD}" dt="2020-08-06T10:41:24.929" v="338" actId="478"/>
          <ac:picMkLst>
            <pc:docMk/>
            <pc:sldMk cId="1480220056" sldId="265"/>
            <ac:picMk id="1026" creationId="{2AC31FCD-99A9-45AA-BF10-0C4EF5A86CC6}"/>
          </ac:picMkLst>
        </pc:picChg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3045424229" sldId="266"/>
        </pc:sldMkLst>
      </pc:sldChg>
      <pc:sldChg chg="modSp add mod">
        <pc:chgData name="Sander Huijsen" userId="ebd506f1-b64d-401b-b5dc-e4bc6c5db72b" providerId="ADAL" clId="{D197B275-FEAD-4CDC-9452-045EC3EC8ADD}" dt="2020-08-06T10:43:25.897" v="705" actId="20577"/>
        <pc:sldMkLst>
          <pc:docMk/>
          <pc:sldMk cId="3798537444" sldId="266"/>
        </pc:sldMkLst>
        <pc:spChg chg="mod">
          <ac:chgData name="Sander Huijsen" userId="ebd506f1-b64d-401b-b5dc-e4bc6c5db72b" providerId="ADAL" clId="{D197B275-FEAD-4CDC-9452-045EC3EC8ADD}" dt="2020-08-06T10:43:25.897" v="705" actId="20577"/>
          <ac:spMkLst>
            <pc:docMk/>
            <pc:sldMk cId="3798537444" sldId="266"/>
            <ac:spMk id="2" creationId="{111D2AB0-662C-4E7A-8F46-8AF290E850F0}"/>
          </ac:spMkLst>
        </pc:spChg>
        <pc:spChg chg="mod">
          <ac:chgData name="Sander Huijsen" userId="ebd506f1-b64d-401b-b5dc-e4bc6c5db72b" providerId="ADAL" clId="{D197B275-FEAD-4CDC-9452-045EC3EC8ADD}" dt="2020-08-06T10:43:01.814" v="684" actId="20577"/>
          <ac:spMkLst>
            <pc:docMk/>
            <pc:sldMk cId="3798537444" sldId="266"/>
            <ac:spMk id="3" creationId="{6838EB3B-E51C-4BDE-A966-2A491B3A09C3}"/>
          </ac:spMkLst>
        </pc:spChg>
      </pc:sldChg>
      <pc:sldChg chg="add del">
        <pc:chgData name="Sander Huijsen" userId="ebd506f1-b64d-401b-b5dc-e4bc6c5db72b" providerId="ADAL" clId="{D197B275-FEAD-4CDC-9452-045EC3EC8ADD}" dt="2020-08-06T10:37:42.724" v="262" actId="47"/>
        <pc:sldMkLst>
          <pc:docMk/>
          <pc:sldMk cId="4218988880" sldId="266"/>
        </pc:sldMkLst>
      </pc:sldChg>
      <pc:sldChg chg="modSp add mod">
        <pc:chgData name="Sander Huijsen" userId="ebd506f1-b64d-401b-b5dc-e4bc6c5db72b" providerId="ADAL" clId="{D197B275-FEAD-4CDC-9452-045EC3EC8ADD}" dt="2020-08-06T11:09:01.443" v="997" actId="33524"/>
        <pc:sldMkLst>
          <pc:docMk/>
          <pc:sldMk cId="807834430" sldId="267"/>
        </pc:sldMkLst>
        <pc:spChg chg="mod">
          <ac:chgData name="Sander Huijsen" userId="ebd506f1-b64d-401b-b5dc-e4bc6c5db72b" providerId="ADAL" clId="{D197B275-FEAD-4CDC-9452-045EC3EC8ADD}" dt="2020-08-06T11:09:01.443" v="997" actId="33524"/>
          <ac:spMkLst>
            <pc:docMk/>
            <pc:sldMk cId="807834430" sldId="267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3043004097" sldId="267"/>
        </pc:sldMkLst>
      </pc:sldChg>
      <pc:sldChg chg="addSp delSp modSp add mod">
        <pc:chgData name="Sander Huijsen" userId="ebd506f1-b64d-401b-b5dc-e4bc6c5db72b" providerId="ADAL" clId="{D197B275-FEAD-4CDC-9452-045EC3EC8ADD}" dt="2020-08-06T11:12:38.654" v="1037" actId="207"/>
        <pc:sldMkLst>
          <pc:docMk/>
          <pc:sldMk cId="2796032594" sldId="268"/>
        </pc:sldMkLst>
        <pc:spChg chg="mod">
          <ac:chgData name="Sander Huijsen" userId="ebd506f1-b64d-401b-b5dc-e4bc6c5db72b" providerId="ADAL" clId="{D197B275-FEAD-4CDC-9452-045EC3EC8ADD}" dt="2020-08-06T11:10:28.834" v="1026" actId="20577"/>
          <ac:spMkLst>
            <pc:docMk/>
            <pc:sldMk cId="2796032594" sldId="268"/>
            <ac:spMk id="2" creationId="{111D2AB0-662C-4E7A-8F46-8AF290E850F0}"/>
          </ac:spMkLst>
        </pc:spChg>
        <pc:spChg chg="add del mod">
          <ac:chgData name="Sander Huijsen" userId="ebd506f1-b64d-401b-b5dc-e4bc6c5db72b" providerId="ADAL" clId="{D197B275-FEAD-4CDC-9452-045EC3EC8ADD}" dt="2020-08-06T11:12:38.654" v="1037" actId="207"/>
          <ac:spMkLst>
            <pc:docMk/>
            <pc:sldMk cId="2796032594" sldId="268"/>
            <ac:spMk id="3" creationId="{6838EB3B-E51C-4BDE-A966-2A491B3A09C3}"/>
          </ac:spMkLst>
        </pc:spChg>
        <pc:spChg chg="add del mod">
          <ac:chgData name="Sander Huijsen" userId="ebd506f1-b64d-401b-b5dc-e4bc6c5db72b" providerId="ADAL" clId="{D197B275-FEAD-4CDC-9452-045EC3EC8ADD}" dt="2020-08-06T11:11:39.252" v="1029"/>
          <ac:spMkLst>
            <pc:docMk/>
            <pc:sldMk cId="2796032594" sldId="268"/>
            <ac:spMk id="4" creationId="{BE23CAC9-F54F-4BBA-A00C-8187150C8E5E}"/>
          </ac:spMkLst>
        </pc:spChg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4215045576" sldId="268"/>
        </pc:sldMkLst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761270173" sldId="269"/>
        </pc:sldMkLst>
      </pc:sldChg>
      <pc:sldChg chg="addSp delSp modSp add mod">
        <pc:chgData name="Sander Huijsen" userId="ebd506f1-b64d-401b-b5dc-e4bc6c5db72b" providerId="ADAL" clId="{D197B275-FEAD-4CDC-9452-045EC3EC8ADD}" dt="2020-08-06T11:30:27.499" v="1322" actId="14100"/>
        <pc:sldMkLst>
          <pc:docMk/>
          <pc:sldMk cId="3761429455" sldId="269"/>
        </pc:sldMkLst>
        <pc:spChg chg="mod">
          <ac:chgData name="Sander Huijsen" userId="ebd506f1-b64d-401b-b5dc-e4bc6c5db72b" providerId="ADAL" clId="{D197B275-FEAD-4CDC-9452-045EC3EC8ADD}" dt="2020-08-06T11:30:20.475" v="1321" actId="14100"/>
          <ac:spMkLst>
            <pc:docMk/>
            <pc:sldMk cId="3761429455" sldId="269"/>
            <ac:spMk id="3" creationId="{6838EB3B-E51C-4BDE-A966-2A491B3A09C3}"/>
          </ac:spMkLst>
        </pc:spChg>
        <pc:spChg chg="add mod">
          <ac:chgData name="Sander Huijsen" userId="ebd506f1-b64d-401b-b5dc-e4bc6c5db72b" providerId="ADAL" clId="{D197B275-FEAD-4CDC-9452-045EC3EC8ADD}" dt="2020-08-06T11:30:27.499" v="1322" actId="14100"/>
          <ac:spMkLst>
            <pc:docMk/>
            <pc:sldMk cId="3761429455" sldId="269"/>
            <ac:spMk id="4" creationId="{38D4CB60-F190-42B5-8724-CD2517DE6906}"/>
          </ac:spMkLst>
        </pc:spChg>
        <pc:spChg chg="add del">
          <ac:chgData name="Sander Huijsen" userId="ebd506f1-b64d-401b-b5dc-e4bc6c5db72b" providerId="ADAL" clId="{D197B275-FEAD-4CDC-9452-045EC3EC8ADD}" dt="2020-08-06T11:14:42.883" v="1044"/>
          <ac:spMkLst>
            <pc:docMk/>
            <pc:sldMk cId="3761429455" sldId="269"/>
            <ac:spMk id="5" creationId="{01C9A488-B6B8-40BA-8E62-B9BF3CEEA882}"/>
          </ac:spMkLst>
        </pc:spChg>
        <pc:spChg chg="add del">
          <ac:chgData name="Sander Huijsen" userId="ebd506f1-b64d-401b-b5dc-e4bc6c5db72b" providerId="ADAL" clId="{D197B275-FEAD-4CDC-9452-045EC3EC8ADD}" dt="2020-08-06T11:15:06.098" v="1054" actId="22"/>
          <ac:spMkLst>
            <pc:docMk/>
            <pc:sldMk cId="3761429455" sldId="269"/>
            <ac:spMk id="7" creationId="{49C00BD4-C73F-4089-9C96-5AB25A28B15E}"/>
          </ac:spMkLst>
        </pc:spChg>
        <pc:spChg chg="add mod">
          <ac:chgData name="Sander Huijsen" userId="ebd506f1-b64d-401b-b5dc-e4bc6c5db72b" providerId="ADAL" clId="{D197B275-FEAD-4CDC-9452-045EC3EC8ADD}" dt="2020-08-06T11:27:43.547" v="1320" actId="1036"/>
          <ac:spMkLst>
            <pc:docMk/>
            <pc:sldMk cId="3761429455" sldId="269"/>
            <ac:spMk id="9" creationId="{F084DFEE-69A4-47B1-A39C-8600E7C1219C}"/>
          </ac:spMkLst>
        </pc:spChg>
      </pc:sldChg>
      <pc:sldChg chg="modSp add mod">
        <pc:chgData name="Sander Huijsen" userId="ebd506f1-b64d-401b-b5dc-e4bc6c5db72b" providerId="ADAL" clId="{D197B275-FEAD-4CDC-9452-045EC3EC8ADD}" dt="2020-08-06T11:40:02.115" v="1635" actId="2711"/>
        <pc:sldMkLst>
          <pc:docMk/>
          <pc:sldMk cId="1275382644" sldId="270"/>
        </pc:sldMkLst>
        <pc:spChg chg="mod">
          <ac:chgData name="Sander Huijsen" userId="ebd506f1-b64d-401b-b5dc-e4bc6c5db72b" providerId="ADAL" clId="{D197B275-FEAD-4CDC-9452-045EC3EC8ADD}" dt="2020-08-06T11:37:31.632" v="1353" actId="20577"/>
          <ac:spMkLst>
            <pc:docMk/>
            <pc:sldMk cId="1275382644" sldId="270"/>
            <ac:spMk id="2" creationId="{111D2AB0-662C-4E7A-8F46-8AF290E850F0}"/>
          </ac:spMkLst>
        </pc:spChg>
        <pc:spChg chg="mod">
          <ac:chgData name="Sander Huijsen" userId="ebd506f1-b64d-401b-b5dc-e4bc6c5db72b" providerId="ADAL" clId="{D197B275-FEAD-4CDC-9452-045EC3EC8ADD}" dt="2020-08-06T11:40:02.115" v="1635" actId="2711"/>
          <ac:spMkLst>
            <pc:docMk/>
            <pc:sldMk cId="1275382644" sldId="270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4272009351" sldId="270"/>
        </pc:sldMkLst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1235786737" sldId="271"/>
        </pc:sldMkLst>
      </pc:sldChg>
      <pc:sldChg chg="modSp add mod">
        <pc:chgData name="Sander Huijsen" userId="ebd506f1-b64d-401b-b5dc-e4bc6c5db72b" providerId="ADAL" clId="{D197B275-FEAD-4CDC-9452-045EC3EC8ADD}" dt="2020-08-06T12:26:43.846" v="1834" actId="207"/>
        <pc:sldMkLst>
          <pc:docMk/>
          <pc:sldMk cId="3972833660" sldId="271"/>
        </pc:sldMkLst>
        <pc:spChg chg="mod">
          <ac:chgData name="Sander Huijsen" userId="ebd506f1-b64d-401b-b5dc-e4bc6c5db72b" providerId="ADAL" clId="{D197B275-FEAD-4CDC-9452-045EC3EC8ADD}" dt="2020-08-06T12:23:12.706" v="1648" actId="20577"/>
          <ac:spMkLst>
            <pc:docMk/>
            <pc:sldMk cId="3972833660" sldId="271"/>
            <ac:spMk id="2" creationId="{111D2AB0-662C-4E7A-8F46-8AF290E850F0}"/>
          </ac:spMkLst>
        </pc:spChg>
        <pc:spChg chg="mod">
          <ac:chgData name="Sander Huijsen" userId="ebd506f1-b64d-401b-b5dc-e4bc6c5db72b" providerId="ADAL" clId="{D197B275-FEAD-4CDC-9452-045EC3EC8ADD}" dt="2020-08-06T12:26:43.846" v="1834" actId="207"/>
          <ac:spMkLst>
            <pc:docMk/>
            <pc:sldMk cId="3972833660" sldId="271"/>
            <ac:spMk id="3" creationId="{6838EB3B-E51C-4BDE-A966-2A491B3A09C3}"/>
          </ac:spMkLst>
        </pc:spChg>
      </pc:sldChg>
      <pc:sldChg chg="modSp add mod">
        <pc:chgData name="Sander Huijsen" userId="ebd506f1-b64d-401b-b5dc-e4bc6c5db72b" providerId="ADAL" clId="{D197B275-FEAD-4CDC-9452-045EC3EC8ADD}" dt="2020-08-06T12:36:05.744" v="2088" actId="20577"/>
        <pc:sldMkLst>
          <pc:docMk/>
          <pc:sldMk cId="1192883722" sldId="272"/>
        </pc:sldMkLst>
        <pc:spChg chg="mod">
          <ac:chgData name="Sander Huijsen" userId="ebd506f1-b64d-401b-b5dc-e4bc6c5db72b" providerId="ADAL" clId="{D197B275-FEAD-4CDC-9452-045EC3EC8ADD}" dt="2020-08-06T12:36:05.744" v="2088" actId="20577"/>
          <ac:spMkLst>
            <pc:docMk/>
            <pc:sldMk cId="1192883722" sldId="272"/>
            <ac:spMk id="3" creationId="{6838EB3B-E51C-4BDE-A966-2A491B3A09C3}"/>
          </ac:spMkLst>
        </pc:spChg>
      </pc:sldChg>
      <pc:sldChg chg="add del">
        <pc:chgData name="Sander Huijsen" userId="ebd506f1-b64d-401b-b5dc-e4bc6c5db72b" providerId="ADAL" clId="{D197B275-FEAD-4CDC-9452-045EC3EC8ADD}" dt="2020-08-06T12:30:46.429" v="1836"/>
        <pc:sldMkLst>
          <pc:docMk/>
          <pc:sldMk cId="3193581074" sldId="272"/>
        </pc:sldMkLst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3465792764" sldId="272"/>
        </pc:sldMkLst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1012732276" sldId="273"/>
        </pc:sldMkLst>
      </pc:sldChg>
      <pc:sldChg chg="modSp add mod">
        <pc:chgData name="Sander Huijsen" userId="ebd506f1-b64d-401b-b5dc-e4bc6c5db72b" providerId="ADAL" clId="{D197B275-FEAD-4CDC-9452-045EC3EC8ADD}" dt="2020-08-06T13:09:46.423" v="2373" actId="20577"/>
        <pc:sldMkLst>
          <pc:docMk/>
          <pc:sldMk cId="1487237393" sldId="273"/>
        </pc:sldMkLst>
        <pc:spChg chg="mod">
          <ac:chgData name="Sander Huijsen" userId="ebd506f1-b64d-401b-b5dc-e4bc6c5db72b" providerId="ADAL" clId="{D197B275-FEAD-4CDC-9452-045EC3EC8ADD}" dt="2020-08-06T12:49:54.964" v="2357" actId="20577"/>
          <ac:spMkLst>
            <pc:docMk/>
            <pc:sldMk cId="1487237393" sldId="273"/>
            <ac:spMk id="2" creationId="{111D2AB0-662C-4E7A-8F46-8AF290E850F0}"/>
          </ac:spMkLst>
        </pc:spChg>
        <pc:spChg chg="mod">
          <ac:chgData name="Sander Huijsen" userId="ebd506f1-b64d-401b-b5dc-e4bc6c5db72b" providerId="ADAL" clId="{D197B275-FEAD-4CDC-9452-045EC3EC8ADD}" dt="2020-08-06T13:09:46.423" v="2373" actId="20577"/>
          <ac:spMkLst>
            <pc:docMk/>
            <pc:sldMk cId="1487237393" sldId="273"/>
            <ac:spMk id="3" creationId="{6838EB3B-E51C-4BDE-A966-2A491B3A09C3}"/>
          </ac:spMkLst>
        </pc:spChg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1988800022" sldId="274"/>
        </pc:sldMkLst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1629590281" sldId="275"/>
        </pc:sldMkLst>
      </pc:sldChg>
      <pc:sldChg chg="del">
        <pc:chgData name="Sander Huijsen" userId="ebd506f1-b64d-401b-b5dc-e4bc6c5db72b" providerId="ADAL" clId="{D197B275-FEAD-4CDC-9452-045EC3EC8ADD}" dt="2020-08-06T10:11:01.665" v="12" actId="47"/>
        <pc:sldMkLst>
          <pc:docMk/>
          <pc:sldMk cId="3016942023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7EA1514-F326-1840-B15D-D4720038598B}" type="datetimeFigureOut">
              <a:rPr lang="en-US" smtClean="0"/>
              <a:t>7/29/25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A3E024E-F835-6D45-89C3-0E2F93EE79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E8AF7CA-B53A-442A-A928-F7DF1261151C}" type="datetime1">
              <a:rPr lang="en-AU" smtClean="0"/>
              <a:t>29/7/2025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56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reference the address using the id() which in turn used </a:t>
            </a:r>
            <a:r>
              <a:rPr lang="en-US"/>
              <a:t>Pythons memory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52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singly linked list whose nodes contain two fields: an integer value and a link to the next node.</a:t>
            </a:r>
          </a:p>
          <a:p>
            <a:endParaRPr lang="en-US" b="0" i="1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doubly linked list whose nodes contain three fields: an integer value, the link forward to the next node, and the link backward to the previous node.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5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920424" y="691642"/>
            <a:ext cx="10360351" cy="5616575"/>
          </a:xfrm>
          <a:prstGeom prst="roundRect">
            <a:avLst>
              <a:gd name="adj" fmla="val 766"/>
            </a:avLst>
          </a:prstGeom>
          <a:solidFill>
            <a:srgbClr val="D81C24">
              <a:alpha val="14902"/>
            </a:srgbClr>
          </a:solidFill>
          <a:ln>
            <a:solidFill>
              <a:srgbClr val="D81C2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7/29/25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1133" y="1293778"/>
            <a:ext cx="10084038" cy="1396829"/>
          </a:xfrm>
          <a:prstGeom prst="rect">
            <a:avLst/>
          </a:prstGeom>
          <a:noFill/>
        </p:spPr>
        <p:txBody>
          <a:bodyPr anchor="t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AU" noProof="0" dirty="0"/>
              <a:t>Session/Presentation Title</a:t>
            </a:r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 hasCustomPrompt="1"/>
          </p:nvPr>
        </p:nvSpPr>
        <p:spPr>
          <a:xfrm>
            <a:off x="1051131" y="4732016"/>
            <a:ext cx="10084039" cy="1450021"/>
          </a:xfrm>
          <a:noFill/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AU" dirty="0"/>
              <a:t>Replace this with a table of units – 2 columns – National ID and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51132" y="819761"/>
            <a:ext cx="10084039" cy="341659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Week/Session 00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51130" y="4211303"/>
            <a:ext cx="10084038" cy="428986"/>
          </a:xfrm>
          <a:noFill/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1600" b="0" dirty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Cluster Name</a:t>
            </a:r>
            <a:endParaRPr lang="en-AU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51132" y="2852738"/>
            <a:ext cx="1871530" cy="5723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indent="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1">
                    <a:lumMod val="75000"/>
                  </a:schemeClr>
                </a:solidFill>
              </a:defRPr>
            </a:lvl1pPr>
            <a:lvl2pPr indent="0" algn="ctr">
              <a:spcBef>
                <a:spcPct val="20000"/>
              </a:spcBef>
              <a:buFont typeface="Arial"/>
              <a:buNone/>
              <a:defRPr sz="2800" baseline="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/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Presented by: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2991027" y="2862841"/>
            <a:ext cx="8144143" cy="56220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noProof="0" dirty="0">
                <a:solidFill>
                  <a:schemeClr val="bg1">
                    <a:lumMod val="95000"/>
                  </a:schemeClr>
                </a:solidFill>
              </a:rPr>
              <a:t>Given &amp; Last Name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7" hasCustomPrompt="1"/>
          </p:nvPr>
        </p:nvSpPr>
        <p:spPr>
          <a:xfrm>
            <a:off x="1050925" y="3516767"/>
            <a:ext cx="10083800" cy="602809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AU" sz="2000" dirty="0" smtClean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dirty="0">
                <a:solidFill>
                  <a:schemeClr val="bg1">
                    <a:lumMod val="85000"/>
                  </a:schemeClr>
                </a:solidFill>
              </a:rPr>
              <a:t>Course ID and Title</a:t>
            </a:r>
          </a:p>
        </p:txBody>
      </p:sp>
    </p:spTree>
    <p:extLst>
      <p:ext uri="{BB962C8B-B14F-4D97-AF65-F5344CB8AC3E}">
        <p14:creationId xmlns:p14="http://schemas.microsoft.com/office/powerpoint/2010/main" val="4190069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4" userDrawn="1">
          <p15:clr>
            <a:srgbClr val="FBAE40"/>
          </p15:clr>
        </p15:guide>
        <p15:guide id="4" pos="7106" userDrawn="1">
          <p15:clr>
            <a:srgbClr val="FBAE40"/>
          </p15:clr>
        </p15:guide>
        <p15:guide id="5" orient="horz" pos="43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  <p15:guide id="7" orient="horz" pos="179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73062"/>
            <a:ext cx="7212496" cy="49118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7/29/25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6528" y="973063"/>
            <a:ext cx="3030587" cy="4911873"/>
          </a:xfrm>
          <a:prstGeom prst="roundRect">
            <a:avLst>
              <a:gd name="adj" fmla="val 3523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8958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7/29/25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" y="710508"/>
            <a:ext cx="10972800" cy="4948123"/>
          </a:xfrm>
          <a:prstGeom prst="roundRect">
            <a:avLst>
              <a:gd name="adj" fmla="val 1876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5755274"/>
            <a:ext cx="10972800" cy="5278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18246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7/29/25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D779252-2DB5-164E-B413-9653D35CC4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253685" y="672443"/>
            <a:ext cx="3328716" cy="5395071"/>
          </a:xfrm>
          <a:prstGeom prst="roundRect">
            <a:avLst>
              <a:gd name="adj" fmla="val 4147"/>
            </a:avLst>
          </a:prstGeom>
          <a:blipFill>
            <a:blip r:embed="rId2">
              <a:alphaModFix/>
            </a:blip>
            <a:stretch>
              <a:fillRect l="16" r="16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C5ADCF-7EA1-3644-9B75-D84582085E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671513"/>
            <a:ext cx="7416800" cy="5396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4078927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76053"/>
            <a:ext cx="6207659" cy="382380"/>
          </a:xfrm>
          <a:prstGeom prst="rect">
            <a:avLst/>
          </a:prstGeom>
        </p:spPr>
        <p:txBody>
          <a:bodyPr anchor="t"/>
          <a:lstStyle>
            <a:lvl1pPr algn="l">
              <a:defRPr sz="1800" b="1" cap="none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AU" noProof="0" dirty="0"/>
              <a:t>PRESENTATION TEMPLATE CREATED BY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7/29/25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78086" y="873914"/>
            <a:ext cx="1561468" cy="1561468"/>
          </a:xfrm>
          <a:prstGeom prst="roundRect">
            <a:avLst>
              <a:gd name="adj" fmla="val 411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358681"/>
            <a:ext cx="6207659" cy="633082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Adrian Gould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101835"/>
            <a:ext cx="6207659" cy="33354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LECTURER SOFTWARE DEVELOPMENT, WEB DEVELOPMENT, 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5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7/29/25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9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493776"/>
            <a:ext cx="4011084" cy="94132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93776"/>
            <a:ext cx="6815667" cy="56323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99615"/>
            <a:ext cx="4011084" cy="46265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7/29/25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91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oundRect">
            <a:avLst>
              <a:gd name="adj" fmla="val 2544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7/29/25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8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Week/Session 00 – Presentation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AU" noProof="0" smtClean="0"/>
              <a:t>29/7/2025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47172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7/29/25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0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8"/>
            <a:ext cx="10972800" cy="219169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7/29/25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FB0483-D927-6C4B-9F8E-0CBFBED89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" y="4182975"/>
            <a:ext cx="10972800" cy="21916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52747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7/29/25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7/29/25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7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3"/>
            <a:ext cx="851452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51452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7/29/25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12656" y="2900636"/>
            <a:ext cx="1769744" cy="2868342"/>
          </a:xfrm>
          <a:prstGeom prst="roundRect">
            <a:avLst>
              <a:gd name="adj" fmla="val 4112"/>
            </a:avLst>
          </a:prstGeom>
          <a:blipFill>
            <a:blip r:embed="rId2"/>
            <a:stretch>
              <a:fillRect l="16" r="16"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4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5600" y="1600202"/>
            <a:ext cx="7416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7/29/25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B08A67E-3ED8-7842-9A36-FDA51ABEB2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1" y="1600203"/>
            <a:ext cx="2792484" cy="4525963"/>
          </a:xfrm>
          <a:prstGeom prst="roundRect">
            <a:avLst>
              <a:gd name="adj" fmla="val 3374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430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7/29/25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94617"/>
            <a:ext cx="10972800" cy="456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6F489C6-6277-454E-AECF-6C3872A9450F}" type="datetimeFigureOut">
              <a:rPr lang="en-US" smtClean="0"/>
              <a:pPr/>
              <a:t>7/29/25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82040"/>
            <a:ext cx="3860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41F46F4-8938-5C4A-A3E0-434D3C3588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Placeholder 14">
            <a:extLst>
              <a:ext uri="{FF2B5EF4-FFF2-40B4-BE49-F238E27FC236}">
                <a16:creationId xmlns:a16="http://schemas.microsoft.com/office/drawing/2014/main" id="{ED1A118C-2DC5-9B4D-B303-C0863344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77254"/>
            <a:ext cx="10972799" cy="124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2C11A-73AA-2D27-E555-72BB0AFAE95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70132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1" r:id="rId2"/>
    <p:sldLayoutId id="2147483650" r:id="rId3"/>
    <p:sldLayoutId id="2147483665" r:id="rId4"/>
    <p:sldLayoutId id="2147483652" r:id="rId5"/>
    <p:sldLayoutId id="2147483653" r:id="rId6"/>
    <p:sldLayoutId id="2147483661" r:id="rId7"/>
    <p:sldLayoutId id="2147483662" r:id="rId8"/>
    <p:sldLayoutId id="2147483654" r:id="rId9"/>
    <p:sldLayoutId id="2147483663" r:id="rId10"/>
    <p:sldLayoutId id="2147483664" r:id="rId11"/>
    <p:sldLayoutId id="2147483660" r:id="rId12"/>
    <p:sldLayoutId id="2147483668" r:id="rId13"/>
    <p:sldLayoutId id="2147483655" r:id="rId14"/>
    <p:sldLayoutId id="2147483656" r:id="rId15"/>
    <p:sldLayoutId id="21474836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 spc="50" baseline="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Linked_list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Python: Introduction to Linked Lists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Week 2</a:t>
            </a:r>
            <a:endParaRPr lang="en-AU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Adrian Gould / Sander Huijsen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AU" dirty="0"/>
              <a:t>ICT40518 Certificate IV in Programming</a:t>
            </a:r>
            <a:br>
              <a:rPr lang="en-AU" dirty="0"/>
            </a:br>
            <a:r>
              <a:rPr lang="en-AU" dirty="0"/>
              <a:t>ICT50718 Diploma of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90832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EB3B-E51C-4BDE-A966-2A491B3A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10549812" cy="4563491"/>
          </a:xfrm>
        </p:spPr>
        <p:txBody>
          <a:bodyPr>
            <a:normAutofit/>
          </a:bodyPr>
          <a:lstStyle/>
          <a:p>
            <a:r>
              <a:rPr lang="en-US" dirty="0"/>
              <a:t>A data structure which consists of a group of nodes that forms a sequence</a:t>
            </a:r>
          </a:p>
          <a:p>
            <a:endParaRPr lang="en-US" dirty="0"/>
          </a:p>
          <a:p>
            <a:r>
              <a:rPr lang="en-US" dirty="0"/>
              <a:t>Common data structure which can create other ADTs:</a:t>
            </a:r>
          </a:p>
          <a:p>
            <a:pPr lvl="1"/>
            <a:r>
              <a:rPr lang="en-US" dirty="0"/>
              <a:t>tree</a:t>
            </a:r>
          </a:p>
          <a:p>
            <a:pPr lvl="1"/>
            <a:r>
              <a:rPr lang="en-US" dirty="0"/>
              <a:t>graph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9815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</p:spPr>
        <p:txBody>
          <a:bodyPr anchor="ctr">
            <a:normAutofit/>
          </a:bodyPr>
          <a:lstStyle/>
          <a:p>
            <a:r>
              <a:rPr lang="en-US" dirty="0"/>
              <a:t>Linked Lists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EB3B-E51C-4BDE-A966-2A491B3A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8"/>
            <a:ext cx="10972800" cy="28706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Each node in a Linked List </a:t>
            </a:r>
            <a:r>
              <a:rPr lang="en-US" sz="2400" i="1" dirty="0"/>
              <a:t>links</a:t>
            </a:r>
            <a:r>
              <a:rPr lang="en-US" sz="2400" dirty="0"/>
              <a:t> to the next node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Linked List is a series of Nodes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Each node consists of a data part and a pointer (or reference) to the next Node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pointer part stores the address of the next Node (or a reference as Python doesn’t use pointers)</a:t>
            </a:r>
          </a:p>
        </p:txBody>
      </p:sp>
      <p:pic>
        <p:nvPicPr>
          <p:cNvPr id="1026" name="Picture 2" descr="Linked List Data Structure - GeeksforGeeks">
            <a:extLst>
              <a:ext uri="{FF2B5EF4-FFF2-40B4-BE49-F238E27FC236}">
                <a16:creationId xmlns:a16="http://schemas.microsoft.com/office/drawing/2014/main" id="{B01A6A34-55CD-4356-841A-995E48DC6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4648" y="5024861"/>
            <a:ext cx="7282703" cy="162040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22490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EB3B-E51C-4BDE-A966-2A491B3A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10549812" cy="45634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Linked Lists are a dynamic data structure</a:t>
            </a:r>
          </a:p>
          <a:p>
            <a:r>
              <a:rPr lang="en-US" dirty="0"/>
              <a:t>It can grow and shrink during run time</a:t>
            </a:r>
          </a:p>
          <a:p>
            <a:r>
              <a:rPr lang="en-US" dirty="0"/>
              <a:t>Insertion and deletion are easier</a:t>
            </a:r>
          </a:p>
          <a:p>
            <a:r>
              <a:rPr lang="en-US" dirty="0"/>
              <a:t>Efficient memory </a:t>
            </a:r>
            <a:r>
              <a:rPr lang="en-US" dirty="0" err="1"/>
              <a:t>utilisation</a:t>
            </a:r>
            <a:r>
              <a:rPr lang="en-US" dirty="0"/>
              <a:t> (no need to pre-allocate memory)</a:t>
            </a:r>
          </a:p>
          <a:p>
            <a:r>
              <a:rPr lang="en-US" dirty="0"/>
              <a:t>Faster access time, can be expanded in constant time without memory overhead</a:t>
            </a:r>
          </a:p>
          <a:p>
            <a:r>
              <a:rPr lang="en-US" dirty="0"/>
              <a:t>Linear data structures such as Stacks or Queues can be implemented using Linked Lists</a:t>
            </a:r>
          </a:p>
        </p:txBody>
      </p:sp>
    </p:spTree>
    <p:extLst>
      <p:ext uri="{BB962C8B-B14F-4D97-AF65-F5344CB8AC3E}">
        <p14:creationId xmlns:p14="http://schemas.microsoft.com/office/powerpoint/2010/main" val="112096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EB3B-E51C-4BDE-A966-2A491B3A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10549812" cy="45634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Pointers or references require extra memory for storage</a:t>
            </a:r>
          </a:p>
          <a:p>
            <a:r>
              <a:rPr lang="en-US" dirty="0"/>
              <a:t>No random access; to access an item, we must access all previous nodes sequentially</a:t>
            </a:r>
          </a:p>
          <a:p>
            <a:r>
              <a:rPr lang="en-US" dirty="0"/>
              <a:t>Time complexity: access for individual element is </a:t>
            </a:r>
            <a:r>
              <a:rPr lang="en-US" b="1" dirty="0"/>
              <a:t>O(n)</a:t>
            </a:r>
            <a:r>
              <a:rPr lang="en-US" dirty="0"/>
              <a:t> whereas for an array it’s </a:t>
            </a:r>
            <a:r>
              <a:rPr lang="en-US" b="1" dirty="0"/>
              <a:t>O(1)</a:t>
            </a:r>
            <a:r>
              <a:rPr lang="en-US" dirty="0"/>
              <a:t>.</a:t>
            </a:r>
          </a:p>
          <a:p>
            <a:r>
              <a:rPr lang="en-US" dirty="0"/>
              <a:t>Reverse travel is difficult. This can be overcome by using a doubly-linked list.</a:t>
            </a:r>
          </a:p>
          <a:p>
            <a:r>
              <a:rPr lang="en-US" dirty="0"/>
              <a:t>Heap space restriction. Memory is allocated from heap. Individual nodes are not stored at contiguous memory locations.</a:t>
            </a:r>
          </a:p>
        </p:txBody>
      </p:sp>
    </p:spTree>
    <p:extLst>
      <p:ext uri="{BB962C8B-B14F-4D97-AF65-F5344CB8AC3E}">
        <p14:creationId xmlns:p14="http://schemas.microsoft.com/office/powerpoint/2010/main" val="105993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2AB0-662C-4E7A-8F46-8AF290E8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vs double-linked list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2A3539-8621-4994-A1DC-021A7E03C07B}"/>
              </a:ext>
            </a:extLst>
          </p:cNvPr>
          <p:cNvSpPr/>
          <p:nvPr/>
        </p:nvSpPr>
        <p:spPr>
          <a:xfrm>
            <a:off x="609600" y="2190541"/>
            <a:ext cx="10549812" cy="35872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C63E633-2AED-4D78-B324-34CCF9A22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792" y="2846517"/>
            <a:ext cx="5796416" cy="58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87782FB-BF33-4D4B-B926-3690AA1E3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895" y="4602312"/>
            <a:ext cx="8666210" cy="58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D28DBE-6F81-4A6B-AE42-A2C6F51163E8}"/>
              </a:ext>
            </a:extLst>
          </p:cNvPr>
          <p:cNvSpPr txBox="1"/>
          <p:nvPr/>
        </p:nvSpPr>
        <p:spPr>
          <a:xfrm>
            <a:off x="3047223" y="641221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chemeClr val="bg2"/>
                </a:solidFill>
              </a:rPr>
              <a:t>Source: </a:t>
            </a:r>
            <a:r>
              <a:rPr lang="en-AU" dirty="0">
                <a:solidFill>
                  <a:schemeClr val="tx2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https://en.wikipedia.org/wiki/Linked_list</a:t>
            </a:r>
            <a:endParaRPr lang="en-AU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8542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MS Availabilities&amp;#x0D;&amp;#x0A;Overview&amp;quot;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 - &amp;quot;&amp;#x0D;&amp;#x0A;Course Availabilities&amp;quot;&quot;/&gt;&lt;property id=&quot;20307&quot; value=&quot;261&quot;/&gt;&lt;/object&gt;&lt;object type=&quot;3&quot; unique_id=&quot;10007&quot;&gt;&lt;property id=&quot;20148&quot; value=&quot;5&quot;/&gt;&lt;property id=&quot;20300&quot; value=&quot;Slide 4 - &amp;quot;Intake Calendars&amp;quot;&quot;/&gt;&lt;property id=&quot;20307&quot; value=&quot;264&quot;/&gt;&lt;/object&gt;&lt;object type=&quot;3&quot; unique_id=&quot;10008&quot;&gt;&lt;property id=&quot;20148&quot; value=&quot;5&quot;/&gt;&lt;property id=&quot;20300&quot; value=&quot;Slide 5 - &amp;quot;&amp;#x0D;&amp;#x0A;Unit Availabilities&amp;quot;&quot;/&gt;&lt;property id=&quot;20307&quot; value=&quot;259&quot;/&gt;&lt;/object&gt;&lt;object type=&quot;3&quot; unique_id=&quot;10009&quot;&gt;&lt;property id=&quot;20148&quot; value=&quot;5&quot;/&gt;&lt;property id=&quot;20300&quot; value=&quot;Slide 6 - &amp;quot;&amp;#x0D;&amp;#x0A;Unit Availabilities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Enrolment Calendars&amp;quot;&quot;/&gt;&lt;property id=&quot;20307&quot; value=&quot;265&quot;/&gt;&lt;/object&gt;&lt;object type=&quot;3&quot; unique_id=&quot;10011&quot;&gt;&lt;property id=&quot;20148&quot; value=&quot;5&quot;/&gt;&lt;property id=&quot;20300&quot; value=&quot;Slide 8 - &amp;quot;Business Guidelines&amp;quot;&quot;/&gt;&lt;property id=&quot;20307&quot; value=&quot;268&quot;/&gt;&lt;/object&gt;&lt;object type=&quot;3&quot; unique_id=&quot;10012&quot;&gt;&lt;property id=&quot;20148&quot; value=&quot;5&quot;/&gt;&lt;property id=&quot;20300&quot; value=&quot;Slide 9 - &amp;quot;Business Guidelines&amp;quot;&quot;/&gt;&lt;property id=&quot;20307&quot; value=&quot;269&quot;/&gt;&lt;/object&gt;&lt;object type=&quot;3&quot; unique_id=&quot;10013&quot;&gt;&lt;property id=&quot;20148&quot; value=&quot;5&quot;/&gt;&lt;property id=&quot;20300&quot; value=&quot;Slide 10 - &amp;quot;Business Considerations&amp;quot;&quot;/&gt;&lt;property id=&quot;20307&quot; value=&quot;262&quot;/&gt;&lt;/object&gt;&lt;object type=&quot;3&quot; unique_id=&quot;10014&quot;&gt;&lt;property id=&quot;20148&quot; value=&quot;5&quot;/&gt;&lt;property id=&quot;20300&quot; value=&quot;Slide 11 - &amp;quot;Availabilities tasks&amp;quot;&quot;/&gt;&lt;property id=&quot;20307&quot; value=&quot;266&quot;/&gt;&lt;/object&gt;&lt;object type=&quot;3&quot; unique_id=&quot;10015&quot;&gt;&lt;property id=&quot;20148&quot; value=&quot;5&quot;/&gt;&lt;property id=&quot;20300&quot; value=&quot;Slide 12 - &amp;quot;Availabilities Template&amp;quot;&quot;/&gt;&lt;property id=&quot;20307&quot; value=&quot;267&quot;/&gt;&lt;/object&gt;&lt;object type=&quot;3&quot; unique_id=&quot;10016&quot;&gt;&lt;property id=&quot;20148&quot; value=&quot;5&quot;/&gt;&lt;property id=&quot;20300&quot; value=&quot;Slide 13 - &amp;quot;Timetabling&amp;quot;&quot;/&gt;&lt;property id=&quot;20307&quot; value=&quot;2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F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MT-Presentation-HD-1920x1080-AJG-V2020.07.01.potx" id="{3EDD48A2-5C86-4826-A34B-3DD4694D6775}" vid="{2EDC81D3-35B6-4E09-B25C-3248DC8F64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Type xmlns="833ce3ab-d172-455c-9989-f10facae9784" xsi:nil="true"/>
    <Students xmlns="833ce3ab-d172-455c-9989-f10facae9784">
      <UserInfo>
        <DisplayName/>
        <AccountId xsi:nil="true"/>
        <AccountType/>
      </UserInfo>
    </Students>
    <TeamsChannelId xmlns="833ce3ab-d172-455c-9989-f10facae9784" xsi:nil="true"/>
    <Student_Groups xmlns="833ce3ab-d172-455c-9989-f10facae9784">
      <UserInfo>
        <DisplayName/>
        <AccountId xsi:nil="true"/>
        <AccountType/>
      </UserInfo>
    </Student_Groups>
    <Math_Settings xmlns="833ce3ab-d172-455c-9989-f10facae9784" xsi:nil="true"/>
    <Is_Collaboration_Space_Locked xmlns="833ce3ab-d172-455c-9989-f10facae9784" xsi:nil="true"/>
    <AppVersion xmlns="833ce3ab-d172-455c-9989-f10facae9784" xsi:nil="true"/>
    <Owner xmlns="833ce3ab-d172-455c-9989-f10facae9784">
      <UserInfo>
        <DisplayName/>
        <AccountId xsi:nil="true"/>
        <AccountType/>
      </UserInfo>
    </Owner>
    <Has_Teacher_Only_SectionGroup xmlns="833ce3ab-d172-455c-9989-f10facae9784" xsi:nil="true"/>
    <NotebookType xmlns="833ce3ab-d172-455c-9989-f10facae9784" xsi:nil="true"/>
    <Teachers xmlns="833ce3ab-d172-455c-9989-f10facae9784">
      <UserInfo>
        <DisplayName/>
        <AccountId xsi:nil="true"/>
        <AccountType/>
      </UserInfo>
    </Teachers>
    <Templates xmlns="833ce3ab-d172-455c-9989-f10facae9784" xsi:nil="true"/>
    <DefaultSectionNames xmlns="833ce3ab-d172-455c-9989-f10facae9784" xsi:nil="true"/>
    <CultureName xmlns="833ce3ab-d172-455c-9989-f10facae9784" xsi:nil="true"/>
    <Distribution_Groups xmlns="833ce3ab-d172-455c-9989-f10facae9784" xsi:nil="true"/>
    <Self_Registration_Enabled xmlns="833ce3ab-d172-455c-9989-f10facae9784" xsi:nil="true"/>
    <LMS_Mappings xmlns="833ce3ab-d172-455c-9989-f10facae9784" xsi:nil="true"/>
    <Invited_Teachers xmlns="833ce3ab-d172-455c-9989-f10facae9784" xsi:nil="true"/>
    <Invited_Students xmlns="833ce3ab-d172-455c-9989-f10facae9784" xsi:nil="true"/>
    <IsNotebookLocked xmlns="833ce3ab-d172-455c-9989-f10facae978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82CBA738D00D4AAC9330883AE1DA78" ma:contentTypeVersion="33" ma:contentTypeDescription="Create a new document." ma:contentTypeScope="" ma:versionID="8e47dcab4e34a32242880baf61f0a73d">
  <xsd:schema xmlns:xsd="http://www.w3.org/2001/XMLSchema" xmlns:xs="http://www.w3.org/2001/XMLSchema" xmlns:p="http://schemas.microsoft.com/office/2006/metadata/properties" xmlns:ns3="3936cbe9-feea-4685-b03c-7f8d09c550f1" xmlns:ns4="833ce3ab-d172-455c-9989-f10facae9784" targetNamespace="http://schemas.microsoft.com/office/2006/metadata/properties" ma:root="true" ma:fieldsID="174389be43a91ce68753c33b6ac99b4e" ns3:_="" ns4:_="">
    <xsd:import namespace="3936cbe9-feea-4685-b03c-7f8d09c550f1"/>
    <xsd:import namespace="833ce3ab-d172-455c-9989-f10facae978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36cbe9-feea-4685-b03c-7f8d09c550f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ce3ab-d172-455c-9989-f10facae97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1" nillable="true" ma:displayName="Notebook Type" ma:internalName="NotebookType">
      <xsd:simpleType>
        <xsd:restriction base="dms:Text"/>
      </xsd:simpleType>
    </xsd:element>
    <xsd:element name="FolderType" ma:index="22" nillable="true" ma:displayName="Folder Type" ma:internalName="FolderType">
      <xsd:simpleType>
        <xsd:restriction base="dms:Text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AppVersion" ma:index="24" nillable="true" ma:displayName="App Version" ma:internalName="AppVersion">
      <xsd:simpleType>
        <xsd:restriction base="dms:Text"/>
      </xsd:simpleType>
    </xsd:element>
    <xsd:element name="TeamsChannelId" ma:index="25" nillable="true" ma:displayName="Teams Channel Id" ma:internalName="TeamsChannelId">
      <xsd:simpleType>
        <xsd:restriction base="dms:Text"/>
      </xsd:simpleType>
    </xsd:element>
    <xsd:element name="Owner" ma:index="26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7" nillable="true" ma:displayName="Math Settings" ma:internalName="Math_Settings">
      <xsd:simpleType>
        <xsd:restriction base="dms:Text"/>
      </xsd:simpleType>
    </xsd:element>
    <xsd:element name="DefaultSectionNames" ma:index="28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9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3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3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4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9" nillable="true" ma:displayName="Is Collaboration Space Locked" ma:internalName="Is_Collaboration_Space_Locked">
      <xsd:simpleType>
        <xsd:restriction base="dms:Boolean"/>
      </xsd:simpleType>
    </xsd:element>
    <xsd:element name="IsNotebookLocked" ma:index="40" nillable="true" ma:displayName="Is Notebook Locked" ma:internalName="IsNotebookLock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F79D9B-5A67-492D-BB4F-F3913BAD942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833ce3ab-d172-455c-9989-f10facae9784"/>
    <ds:schemaRef ds:uri="http://purl.org/dc/terms/"/>
    <ds:schemaRef ds:uri="http://schemas.openxmlformats.org/package/2006/metadata/core-properties"/>
    <ds:schemaRef ds:uri="3936cbe9-feea-4685-b03c-7f8d09c550f1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93B4755-80B4-4FE9-9650-4C80064448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DE3886-A981-4E1C-91EF-EBC9EDE0D1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36cbe9-feea-4685-b03c-7f8d09c550f1"/>
    <ds:schemaRef ds:uri="833ce3ab-d172-455c-9989-f10facae97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342</Words>
  <Application>Microsoft Macintosh PowerPoint</Application>
  <PresentationFormat>Widescreen</PresentationFormat>
  <Paragraphs>41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Office Theme</vt:lpstr>
      <vt:lpstr>Python: Introduction to Linked Lists</vt:lpstr>
      <vt:lpstr>Linked Lists</vt:lpstr>
      <vt:lpstr>Linked Lists</vt:lpstr>
      <vt:lpstr>Advantages</vt:lpstr>
      <vt:lpstr>Disadvantages</vt:lpstr>
      <vt:lpstr>Single vs double-linked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Linked Lists Lesson</dc:title>
  <dc:creator>Sander Huijsen</dc:creator>
  <cp:lastModifiedBy>John Robertson</cp:lastModifiedBy>
  <cp:revision>2</cp:revision>
  <dcterms:created xsi:type="dcterms:W3CDTF">2020-08-07T01:55:25Z</dcterms:created>
  <dcterms:modified xsi:type="dcterms:W3CDTF">2025-07-29T06:57:12Z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c7e5b-5da2-46c7-8677-8a6b50f7d886_Enabled">
    <vt:lpwstr>true</vt:lpwstr>
  </property>
  <property fmtid="{D5CDD505-2E9C-101B-9397-08002B2CF9AE}" pid="3" name="MSIP_Label_f3ac7e5b-5da2-46c7-8677-8a6b50f7d886_SetDate">
    <vt:lpwstr>2025-07-29T06:57:12Z</vt:lpwstr>
  </property>
  <property fmtid="{D5CDD505-2E9C-101B-9397-08002B2CF9AE}" pid="4" name="MSIP_Label_f3ac7e5b-5da2-46c7-8677-8a6b50f7d886_Method">
    <vt:lpwstr>Standard</vt:lpwstr>
  </property>
  <property fmtid="{D5CDD505-2E9C-101B-9397-08002B2CF9AE}" pid="5" name="MSIP_Label_f3ac7e5b-5da2-46c7-8677-8a6b50f7d886_Name">
    <vt:lpwstr>Official</vt:lpwstr>
  </property>
  <property fmtid="{D5CDD505-2E9C-101B-9397-08002B2CF9AE}" pid="6" name="MSIP_Label_f3ac7e5b-5da2-46c7-8677-8a6b50f7d886_SiteId">
    <vt:lpwstr>218881e8-07ad-4142-87d7-f6b90d17009b</vt:lpwstr>
  </property>
  <property fmtid="{D5CDD505-2E9C-101B-9397-08002B2CF9AE}" pid="7" name="MSIP_Label_f3ac7e5b-5da2-46c7-8677-8a6b50f7d886_ActionId">
    <vt:lpwstr>7d2aa511-c721-4eda-80cf-2011786033d7</vt:lpwstr>
  </property>
  <property fmtid="{D5CDD505-2E9C-101B-9397-08002B2CF9AE}" pid="8" name="MSIP_Label_f3ac7e5b-5da2-46c7-8677-8a6b50f7d886_ContentBits">
    <vt:lpwstr>1</vt:lpwstr>
  </property>
  <property fmtid="{D5CDD505-2E9C-101B-9397-08002B2CF9AE}" pid="9" name="MSIP_Label_f3ac7e5b-5da2-46c7-8677-8a6b50f7d886_Tag">
    <vt:lpwstr>50, 3, 0, 1</vt:lpwstr>
  </property>
  <property fmtid="{D5CDD505-2E9C-101B-9397-08002B2CF9AE}" pid="10" name="ClassificationContentMarkingHeaderLocations">
    <vt:lpwstr>Office Theme:7</vt:lpwstr>
  </property>
  <property fmtid="{D5CDD505-2E9C-101B-9397-08002B2CF9AE}" pid="11" name="ClassificationContentMarkingHeaderText">
    <vt:lpwstr>OFFICIAL</vt:lpwstr>
  </property>
</Properties>
</file>