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7104063" cy="10234613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8262E"/>
    <a:srgbClr val="000000"/>
    <a:srgbClr val="D81C24"/>
    <a:srgbClr val="CC00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4D139-5EB4-48A6-A94D-39FB781427EC}" v="41" dt="2020-08-11T05:58:28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819" autoAdjust="0"/>
  </p:normalViewPr>
  <p:slideViewPr>
    <p:cSldViewPr snapToGrid="0" snapToObjects="1">
      <p:cViewPr varScale="1">
        <p:scale>
          <a:sx n="146" d="100"/>
          <a:sy n="146" d="100"/>
        </p:scale>
        <p:origin x="86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Huijsen" userId="ebd506f1-b64d-401b-b5dc-e4bc6c5db72b" providerId="ADAL" clId="{8EE32069-0075-4BE3-A048-BF89DF57F4A0}"/>
    <pc:docChg chg="undo custSel addSld delSld modSld delSection modSection">
      <pc:chgData name="Sander Huijsen" userId="ebd506f1-b64d-401b-b5dc-e4bc6c5db72b" providerId="ADAL" clId="{8EE32069-0075-4BE3-A048-BF89DF57F4A0}" dt="2020-08-06T10:09:31.352" v="3591" actId="20577"/>
      <pc:docMkLst>
        <pc:docMk/>
      </pc:docMkLst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786166827" sldId="259"/>
        </pc:sldMkLst>
      </pc:sldChg>
      <pc:sldChg chg="del">
        <pc:chgData name="Sander Huijsen" userId="ebd506f1-b64d-401b-b5dc-e4bc6c5db72b" providerId="ADAL" clId="{8EE32069-0075-4BE3-A048-BF89DF57F4A0}" dt="2020-08-06T07:05:13.821" v="66" actId="47"/>
        <pc:sldMkLst>
          <pc:docMk/>
          <pc:sldMk cId="3479014816" sldId="262"/>
        </pc:sldMkLst>
      </pc:sldChg>
      <pc:sldChg chg="modSp mod">
        <pc:chgData name="Sander Huijsen" userId="ebd506f1-b64d-401b-b5dc-e4bc6c5db72b" providerId="ADAL" clId="{8EE32069-0075-4BE3-A048-BF89DF57F4A0}" dt="2020-08-06T10:09:31.352" v="359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8EE32069-0075-4BE3-A048-BF89DF57F4A0}" dt="2020-08-06T07:05:10.920" v="65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10:09:31.352" v="3591" actId="20577"/>
          <ac:spMkLst>
            <pc:docMk/>
            <pc:sldMk cId="1908322339" sldId="263"/>
            <ac:spMk id="5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07:04:58.372" v="16" actId="20577"/>
          <ac:spMkLst>
            <pc:docMk/>
            <pc:sldMk cId="1908322339" sldId="263"/>
            <ac:spMk id="40" creationId="{00000000-0000-0000-0000-000000000000}"/>
          </ac:spMkLst>
        </pc:spChg>
      </pc:sldChg>
      <pc:sldChg chg="modSp new mod">
        <pc:chgData name="Sander Huijsen" userId="ebd506f1-b64d-401b-b5dc-e4bc6c5db72b" providerId="ADAL" clId="{8EE32069-0075-4BE3-A048-BF89DF57F4A0}" dt="2020-08-06T08:14:45.539" v="279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8EE32069-0075-4BE3-A048-BF89DF57F4A0}" dt="2020-08-06T07:05:42.542" v="8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4:45.539" v="279" actId="20577"/>
          <ac:spMkLst>
            <pc:docMk/>
            <pc:sldMk cId="1298150388" sldId="26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6:41.129" v="496" actId="20577"/>
        <pc:sldMkLst>
          <pc:docMk/>
          <pc:sldMk cId="890481101" sldId="265"/>
        </pc:sldMkLst>
        <pc:spChg chg="mod">
          <ac:chgData name="Sander Huijsen" userId="ebd506f1-b64d-401b-b5dc-e4bc6c5db72b" providerId="ADAL" clId="{8EE32069-0075-4BE3-A048-BF89DF57F4A0}" dt="2020-08-06T08:14:57.316" v="290" actId="20577"/>
          <ac:spMkLst>
            <pc:docMk/>
            <pc:sldMk cId="890481101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6:41.129" v="496" actId="20577"/>
          <ac:spMkLst>
            <pc:docMk/>
            <pc:sldMk cId="890481101" sldId="265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8:38.116" v="757" actId="20577"/>
        <pc:sldMkLst>
          <pc:docMk/>
          <pc:sldMk cId="3045424229" sldId="266"/>
        </pc:sldMkLst>
        <pc:spChg chg="mod">
          <ac:chgData name="Sander Huijsen" userId="ebd506f1-b64d-401b-b5dc-e4bc6c5db72b" providerId="ADAL" clId="{8EE32069-0075-4BE3-A048-BF89DF57F4A0}" dt="2020-08-06T08:18:38.116" v="757" actId="20577"/>
          <ac:spMkLst>
            <pc:docMk/>
            <pc:sldMk cId="3045424229" sldId="266"/>
            <ac:spMk id="3" creationId="{6838EB3B-E51C-4BDE-A966-2A491B3A09C3}"/>
          </ac:spMkLst>
        </pc:spChg>
      </pc:sldChg>
      <pc:sldChg chg="addSp delSp modSp add mod">
        <pc:chgData name="Sander Huijsen" userId="ebd506f1-b64d-401b-b5dc-e4bc6c5db72b" providerId="ADAL" clId="{8EE32069-0075-4BE3-A048-BF89DF57F4A0}" dt="2020-08-06T08:22:30.994" v="1155" actId="20577"/>
        <pc:sldMkLst>
          <pc:docMk/>
          <pc:sldMk cId="3043004097" sldId="267"/>
        </pc:sldMkLst>
        <pc:spChg chg="mod">
          <ac:chgData name="Sander Huijsen" userId="ebd506f1-b64d-401b-b5dc-e4bc6c5db72b" providerId="ADAL" clId="{8EE32069-0075-4BE3-A048-BF89DF57F4A0}" dt="2020-08-06T08:18:53.373" v="792" actId="20577"/>
          <ac:spMkLst>
            <pc:docMk/>
            <pc:sldMk cId="3043004097" sldId="267"/>
            <ac:spMk id="2" creationId="{111D2AB0-662C-4E7A-8F46-8AF290E850F0}"/>
          </ac:spMkLst>
        </pc:spChg>
        <pc:spChg chg="del">
          <ac:chgData name="Sander Huijsen" userId="ebd506f1-b64d-401b-b5dc-e4bc6c5db72b" providerId="ADAL" clId="{8EE32069-0075-4BE3-A048-BF89DF57F4A0}" dt="2020-08-06T08:19:03.137" v="793" actId="478"/>
          <ac:spMkLst>
            <pc:docMk/>
            <pc:sldMk cId="3043004097" sldId="267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8EE32069-0075-4BE3-A048-BF89DF57F4A0}" dt="2020-08-06T08:19:05.695" v="794" actId="478"/>
          <ac:spMkLst>
            <pc:docMk/>
            <pc:sldMk cId="3043004097" sldId="267"/>
            <ac:spMk id="5" creationId="{E2857FD6-9B26-4587-A1E1-F6A673FB1ADD}"/>
          </ac:spMkLst>
        </pc:spChg>
        <pc:graphicFrameChg chg="add del">
          <ac:chgData name="Sander Huijsen" userId="ebd506f1-b64d-401b-b5dc-e4bc6c5db72b" providerId="ADAL" clId="{8EE32069-0075-4BE3-A048-BF89DF57F4A0}" dt="2020-08-06T08:19:13.225" v="796" actId="3680"/>
          <ac:graphicFrameMkLst>
            <pc:docMk/>
            <pc:sldMk cId="3043004097" sldId="267"/>
            <ac:graphicFrameMk id="6" creationId="{C974A317-1462-4EE4-90F7-1447249AD31A}"/>
          </ac:graphicFrameMkLst>
        </pc:graphicFrameChg>
        <pc:graphicFrameChg chg="add mod modGraphic">
          <ac:chgData name="Sander Huijsen" userId="ebd506f1-b64d-401b-b5dc-e4bc6c5db72b" providerId="ADAL" clId="{8EE32069-0075-4BE3-A048-BF89DF57F4A0}" dt="2020-08-06T08:22:30.994" v="1155" actId="20577"/>
          <ac:graphicFrameMkLst>
            <pc:docMk/>
            <pc:sldMk cId="3043004097" sldId="267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4:55.982" v="1452" actId="2165"/>
        <pc:sldMkLst>
          <pc:docMk/>
          <pc:sldMk cId="4215045576" sldId="268"/>
        </pc:sldMkLst>
        <pc:graphicFrameChg chg="modGraphic">
          <ac:chgData name="Sander Huijsen" userId="ebd506f1-b64d-401b-b5dc-e4bc6c5db72b" providerId="ADAL" clId="{8EE32069-0075-4BE3-A048-BF89DF57F4A0}" dt="2020-08-06T08:24:55.982" v="1452" actId="2165"/>
          <ac:graphicFrameMkLst>
            <pc:docMk/>
            <pc:sldMk cId="4215045576" sldId="268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7:45.954" v="1891" actId="20577"/>
        <pc:sldMkLst>
          <pc:docMk/>
          <pc:sldMk cId="761270173" sldId="269"/>
        </pc:sldMkLst>
        <pc:graphicFrameChg chg="modGraphic">
          <ac:chgData name="Sander Huijsen" userId="ebd506f1-b64d-401b-b5dc-e4bc6c5db72b" providerId="ADAL" clId="{8EE32069-0075-4BE3-A048-BF89DF57F4A0}" dt="2020-08-06T08:27:45.954" v="1891" actId="20577"/>
          <ac:graphicFrameMkLst>
            <pc:docMk/>
            <pc:sldMk cId="761270173" sldId="269"/>
            <ac:graphicFrameMk id="7" creationId="{9274A86A-9F82-4FC8-AC2F-F5FA64774150}"/>
          </ac:graphicFrameMkLst>
        </pc:graphicFrameChg>
      </pc:sldChg>
      <pc:sldChg chg="addSp modSp add mod">
        <pc:chgData name="Sander Huijsen" userId="ebd506f1-b64d-401b-b5dc-e4bc6c5db72b" providerId="ADAL" clId="{8EE32069-0075-4BE3-A048-BF89DF57F4A0}" dt="2020-08-06T08:30:10.533" v="2124" actId="20577"/>
        <pc:sldMkLst>
          <pc:docMk/>
          <pc:sldMk cId="4272009351" sldId="270"/>
        </pc:sldMkLst>
        <pc:spChg chg="add mod">
          <ac:chgData name="Sander Huijsen" userId="ebd506f1-b64d-401b-b5dc-e4bc6c5db72b" providerId="ADAL" clId="{8EE32069-0075-4BE3-A048-BF89DF57F4A0}" dt="2020-08-06T08:30:10.533" v="2124" actId="20577"/>
          <ac:spMkLst>
            <pc:docMk/>
            <pc:sldMk cId="4272009351" sldId="270"/>
            <ac:spMk id="5" creationId="{2891527D-C597-4D00-ABED-7039BBB58BEC}"/>
          </ac:spMkLst>
        </pc:spChg>
        <pc:graphicFrameChg chg="modGraphic">
          <ac:chgData name="Sander Huijsen" userId="ebd506f1-b64d-401b-b5dc-e4bc6c5db72b" providerId="ADAL" clId="{8EE32069-0075-4BE3-A048-BF89DF57F4A0}" dt="2020-08-06T08:28:50.558" v="1980" actId="2165"/>
          <ac:graphicFrameMkLst>
            <pc:docMk/>
            <pc:sldMk cId="4272009351" sldId="270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33:58.039" v="2366" actId="2711"/>
        <pc:sldMkLst>
          <pc:docMk/>
          <pc:sldMk cId="1235786737" sldId="271"/>
        </pc:sldMkLst>
        <pc:spChg chg="mod">
          <ac:chgData name="Sander Huijsen" userId="ebd506f1-b64d-401b-b5dc-e4bc6c5db72b" providerId="ADAL" clId="{8EE32069-0075-4BE3-A048-BF89DF57F4A0}" dt="2020-08-06T08:30:23.798" v="2144" actId="20577"/>
          <ac:spMkLst>
            <pc:docMk/>
            <pc:sldMk cId="1235786737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3:58.039" v="2366" actId="2711"/>
          <ac:spMkLst>
            <pc:docMk/>
            <pc:sldMk cId="1235786737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38:46.954" v="2626" actId="33524"/>
        <pc:sldMkLst>
          <pc:docMk/>
          <pc:sldMk cId="3465792764" sldId="272"/>
        </pc:sldMkLst>
        <pc:spChg chg="mod">
          <ac:chgData name="Sander Huijsen" userId="ebd506f1-b64d-401b-b5dc-e4bc6c5db72b" providerId="ADAL" clId="{8EE32069-0075-4BE3-A048-BF89DF57F4A0}" dt="2020-08-06T08:36:32.152" v="2376" actId="20577"/>
          <ac:spMkLst>
            <pc:docMk/>
            <pc:sldMk cId="3465792764" sldId="272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8:46.954" v="2626" actId="33524"/>
          <ac:spMkLst>
            <pc:docMk/>
            <pc:sldMk cId="3465792764" sldId="272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42:14.614" v="2939" actId="20577"/>
        <pc:sldMkLst>
          <pc:docMk/>
          <pc:sldMk cId="1012732276" sldId="273"/>
        </pc:sldMkLst>
        <pc:spChg chg="mod">
          <ac:chgData name="Sander Huijsen" userId="ebd506f1-b64d-401b-b5dc-e4bc6c5db72b" providerId="ADAL" clId="{8EE32069-0075-4BE3-A048-BF89DF57F4A0}" dt="2020-08-06T08:40:27.234" v="2635" actId="20577"/>
          <ac:spMkLst>
            <pc:docMk/>
            <pc:sldMk cId="1012732276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42:14.614" v="2939" actId="20577"/>
          <ac:spMkLst>
            <pc:docMk/>
            <pc:sldMk cId="1012732276" sldId="273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2:19.526" v="3289" actId="20577"/>
        <pc:sldMkLst>
          <pc:docMk/>
          <pc:sldMk cId="1988800022" sldId="274"/>
        </pc:sldMkLst>
        <pc:spChg chg="mod">
          <ac:chgData name="Sander Huijsen" userId="ebd506f1-b64d-401b-b5dc-e4bc6c5db72b" providerId="ADAL" clId="{8EE32069-0075-4BE3-A048-BF89DF57F4A0}" dt="2020-08-06T09:02:19.526" v="3289" actId="20577"/>
          <ac:spMkLst>
            <pc:docMk/>
            <pc:sldMk cId="1988800022" sldId="27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3:29.289" v="3417" actId="33524"/>
        <pc:sldMkLst>
          <pc:docMk/>
          <pc:sldMk cId="1629590281" sldId="275"/>
        </pc:sldMkLst>
        <pc:spChg chg="mod">
          <ac:chgData name="Sander Huijsen" userId="ebd506f1-b64d-401b-b5dc-e4bc6c5db72b" providerId="ADAL" clId="{8EE32069-0075-4BE3-A048-BF89DF57F4A0}" dt="2020-08-06T09:02:42.081" v="3306" actId="20577"/>
          <ac:spMkLst>
            <pc:docMk/>
            <pc:sldMk cId="1629590281" sldId="27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3:29.289" v="3417" actId="33524"/>
          <ac:spMkLst>
            <pc:docMk/>
            <pc:sldMk cId="1629590281" sldId="27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753562907" sldId="275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912881254" sldId="276"/>
        </pc:sldMkLst>
      </pc:sldChg>
      <pc:sldChg chg="modSp add mod">
        <pc:chgData name="Sander Huijsen" userId="ebd506f1-b64d-401b-b5dc-e4bc6c5db72b" providerId="ADAL" clId="{8EE32069-0075-4BE3-A048-BF89DF57F4A0}" dt="2020-08-06T09:05:32.280" v="3580" actId="6549"/>
        <pc:sldMkLst>
          <pc:docMk/>
          <pc:sldMk cId="3016942023" sldId="276"/>
        </pc:sldMkLst>
        <pc:spChg chg="mod">
          <ac:chgData name="Sander Huijsen" userId="ebd506f1-b64d-401b-b5dc-e4bc6c5db72b" providerId="ADAL" clId="{8EE32069-0075-4BE3-A048-BF89DF57F4A0}" dt="2020-08-06T09:03:53.943" v="3440" actId="20577"/>
          <ac:spMkLst>
            <pc:docMk/>
            <pc:sldMk cId="3016942023" sldId="276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5:32.280" v="3580" actId="6549"/>
          <ac:spMkLst>
            <pc:docMk/>
            <pc:sldMk cId="3016942023" sldId="276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583286351" sldId="277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221580259" sldId="278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410325221" sldId="279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22241968" sldId="280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66317518" sldId="281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638355920" sldId="282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424542824" sldId="283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761211799" sldId="284"/>
        </pc:sldMkLst>
      </pc:sldChg>
    </pc:docChg>
  </pc:docChgLst>
  <pc:docChgLst>
    <pc:chgData name="Sander Huijsen" userId="ebd506f1-b64d-401b-b5dc-e4bc6c5db72b" providerId="ADAL" clId="{51BDCC0E-72D2-4306-86D3-075A251DCD69}"/>
    <pc:docChg chg="undo custSel mod addSld delSld modSld modSection">
      <pc:chgData name="Sander Huijsen" userId="ebd506f1-b64d-401b-b5dc-e4bc6c5db72b" providerId="ADAL" clId="{51BDCC0E-72D2-4306-86D3-075A251DCD69}" dt="2020-08-07T02:08:10.272" v="1554" actId="20577"/>
      <pc:docMkLst>
        <pc:docMk/>
      </pc:docMkLst>
      <pc:sldChg chg="modSp mod">
        <pc:chgData name="Sander Huijsen" userId="ebd506f1-b64d-401b-b5dc-e4bc6c5db72b" providerId="ADAL" clId="{51BDCC0E-72D2-4306-86D3-075A251DCD69}" dt="2020-08-07T02:08:10.272" v="1554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51BDCC0E-72D2-4306-86D3-075A251DCD69}" dt="2020-08-07T02:08:10.272" v="1554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delSp modSp mod">
        <pc:chgData name="Sander Huijsen" userId="ebd506f1-b64d-401b-b5dc-e4bc6c5db72b" providerId="ADAL" clId="{51BDCC0E-72D2-4306-86D3-075A251DCD69}" dt="2020-08-07T01:53:14.793" v="194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51BDCC0E-72D2-4306-86D3-075A251DCD69}" dt="2020-08-07T01:49:53.816" v="3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3:14.793" v="194" actId="20577"/>
          <ac:spMkLst>
            <pc:docMk/>
            <pc:sldMk cId="1298150388" sldId="264"/>
            <ac:spMk id="3" creationId="{6838EB3B-E51C-4BDE-A966-2A491B3A09C3}"/>
          </ac:spMkLst>
        </pc:spChg>
        <pc:picChg chg="del">
          <ac:chgData name="Sander Huijsen" userId="ebd506f1-b64d-401b-b5dc-e4bc6c5db72b" providerId="ADAL" clId="{51BDCC0E-72D2-4306-86D3-075A251DCD69}" dt="2020-08-07T01:49:56.130" v="37" actId="478"/>
          <ac:picMkLst>
            <pc:docMk/>
            <pc:sldMk cId="1298150388" sldId="264"/>
            <ac:picMk id="4" creationId="{F741D822-1553-4556-B8EF-EC8D548C6635}"/>
          </ac:picMkLst>
        </pc:picChg>
      </pc:sldChg>
      <pc:sldChg chg="addSp modSp add mod modClrScheme chgLayout">
        <pc:chgData name="Sander Huijsen" userId="ebd506f1-b64d-401b-b5dc-e4bc6c5db72b" providerId="ADAL" clId="{51BDCC0E-72D2-4306-86D3-075A251DCD69}" dt="2020-08-07T01:56:13.499" v="530" actId="1076"/>
        <pc:sldMkLst>
          <pc:docMk/>
          <pc:sldMk cId="3224908726" sldId="265"/>
        </pc:sldMkLst>
        <pc:spChg chg="mod">
          <ac:chgData name="Sander Huijsen" userId="ebd506f1-b64d-401b-b5dc-e4bc6c5db72b" providerId="ADAL" clId="{51BDCC0E-72D2-4306-86D3-075A251DCD69}" dt="2020-08-07T01:55:25.036" v="516" actId="26606"/>
          <ac:spMkLst>
            <pc:docMk/>
            <pc:sldMk cId="3224908726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6:02.407" v="529" actId="20577"/>
          <ac:spMkLst>
            <pc:docMk/>
            <pc:sldMk cId="3224908726" sldId="265"/>
            <ac:spMk id="3" creationId="{6838EB3B-E51C-4BDE-A966-2A491B3A09C3}"/>
          </ac:spMkLst>
        </pc:spChg>
        <pc:picChg chg="add mod">
          <ac:chgData name="Sander Huijsen" userId="ebd506f1-b64d-401b-b5dc-e4bc6c5db72b" providerId="ADAL" clId="{51BDCC0E-72D2-4306-86D3-075A251DCD69}" dt="2020-08-07T01:56:13.499" v="530" actId="1076"/>
          <ac:picMkLst>
            <pc:docMk/>
            <pc:sldMk cId="3224908726" sldId="265"/>
            <ac:picMk id="1026" creationId="{B01A6A34-55CD-4356-841A-995E48DC61F6}"/>
          </ac:picMkLst>
        </pc:picChg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4108369504" sldId="265"/>
        </pc:sldMkLst>
      </pc:sldChg>
      <pc:sldChg chg="modSp add mod">
        <pc:chgData name="Sander Huijsen" userId="ebd506f1-b64d-401b-b5dc-e4bc6c5db72b" providerId="ADAL" clId="{51BDCC0E-72D2-4306-86D3-075A251DCD69}" dt="2020-08-07T01:58:06.485" v="917" actId="20577"/>
        <pc:sldMkLst>
          <pc:docMk/>
          <pc:sldMk cId="1120968924" sldId="266"/>
        </pc:sldMkLst>
        <pc:spChg chg="mod">
          <ac:chgData name="Sander Huijsen" userId="ebd506f1-b64d-401b-b5dc-e4bc6c5db72b" providerId="ADAL" clId="{51BDCC0E-72D2-4306-86D3-075A251DCD69}" dt="2020-08-07T01:56:45.108" v="557" actId="20577"/>
          <ac:spMkLst>
            <pc:docMk/>
            <pc:sldMk cId="1120968924" sldId="266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8:06.485" v="917" actId="20577"/>
          <ac:spMkLst>
            <pc:docMk/>
            <pc:sldMk cId="1120968924" sldId="266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51BDCC0E-72D2-4306-86D3-075A251DCD69}" dt="2020-08-07T02:00:17.145" v="1449" actId="20577"/>
        <pc:sldMkLst>
          <pc:docMk/>
          <pc:sldMk cId="1059935641" sldId="267"/>
        </pc:sldMkLst>
        <pc:spChg chg="mod">
          <ac:chgData name="Sander Huijsen" userId="ebd506f1-b64d-401b-b5dc-e4bc6c5db72b" providerId="ADAL" clId="{51BDCC0E-72D2-4306-86D3-075A251DCD69}" dt="2020-08-07T01:58:13.131" v="923" actId="20577"/>
          <ac:spMkLst>
            <pc:docMk/>
            <pc:sldMk cId="1059935641" sldId="267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2:00:17.145" v="1449" actId="20577"/>
          <ac:spMkLst>
            <pc:docMk/>
            <pc:sldMk cId="1059935641" sldId="267"/>
            <ac:spMk id="3" creationId="{6838EB3B-E51C-4BDE-A966-2A491B3A09C3}"/>
          </ac:spMkLst>
        </pc:spChg>
      </pc:sldChg>
      <pc:sldChg chg="addSp delSp modSp add mod modNotesTx">
        <pc:chgData name="Sander Huijsen" userId="ebd506f1-b64d-401b-b5dc-e4bc6c5db72b" providerId="ADAL" clId="{51BDCC0E-72D2-4306-86D3-075A251DCD69}" dt="2020-08-07T02:07:26.481" v="1531" actId="478"/>
        <pc:sldMkLst>
          <pc:docMk/>
          <pc:sldMk cId="2997854217" sldId="268"/>
        </pc:sldMkLst>
        <pc:spChg chg="mod">
          <ac:chgData name="Sander Huijsen" userId="ebd506f1-b64d-401b-b5dc-e4bc6c5db72b" providerId="ADAL" clId="{51BDCC0E-72D2-4306-86D3-075A251DCD69}" dt="2020-08-07T02:01:05.573" v="1485" actId="20577"/>
          <ac:spMkLst>
            <pc:docMk/>
            <pc:sldMk cId="2997854217" sldId="268"/>
            <ac:spMk id="2" creationId="{111D2AB0-662C-4E7A-8F46-8AF290E850F0}"/>
          </ac:spMkLst>
        </pc:spChg>
        <pc:spChg chg="add del mod">
          <ac:chgData name="Sander Huijsen" userId="ebd506f1-b64d-401b-b5dc-e4bc6c5db72b" providerId="ADAL" clId="{51BDCC0E-72D2-4306-86D3-075A251DCD69}" dt="2020-08-07T02:07:26.481" v="1531" actId="478"/>
          <ac:spMkLst>
            <pc:docMk/>
            <pc:sldMk cId="2997854217" sldId="268"/>
            <ac:spMk id="3" creationId="{6838EB3B-E51C-4BDE-A966-2A491B3A09C3}"/>
          </ac:spMkLst>
        </pc:spChg>
        <pc:spChg chg="add mod">
          <ac:chgData name="Sander Huijsen" userId="ebd506f1-b64d-401b-b5dc-e4bc6c5db72b" providerId="ADAL" clId="{51BDCC0E-72D2-4306-86D3-075A251DCD69}" dt="2020-08-07T02:07:24.067" v="1530" actId="14100"/>
          <ac:spMkLst>
            <pc:docMk/>
            <pc:sldMk cId="2997854217" sldId="268"/>
            <ac:spMk id="5" creationId="{472A3539-8621-4994-A1DC-021A7E03C07B}"/>
          </ac:spMkLst>
        </pc:spChg>
        <pc:spChg chg="add mod">
          <ac:chgData name="Sander Huijsen" userId="ebd506f1-b64d-401b-b5dc-e4bc6c5db72b" providerId="ADAL" clId="{51BDCC0E-72D2-4306-86D3-075A251DCD69}" dt="2020-08-07T02:04:22.895" v="1519" actId="1076"/>
          <ac:spMkLst>
            <pc:docMk/>
            <pc:sldMk cId="2997854217" sldId="268"/>
            <ac:spMk id="10" creationId="{91D28DBE-6F81-4A6B-AE42-A2C6F51163E8}"/>
          </ac:spMkLst>
        </pc:spChg>
        <pc:picChg chg="add del mod">
          <ac:chgData name="Sander Huijsen" userId="ebd506f1-b64d-401b-b5dc-e4bc6c5db72b" providerId="ADAL" clId="{51BDCC0E-72D2-4306-86D3-075A251DCD69}" dt="2020-08-07T02:01:46.918" v="1494"/>
          <ac:picMkLst>
            <pc:docMk/>
            <pc:sldMk cId="2997854217" sldId="268"/>
            <ac:picMk id="4" creationId="{E4739F40-179F-4591-A296-7C4F19CB1281}"/>
          </ac:picMkLst>
        </pc:picChg>
        <pc:picChg chg="add del">
          <ac:chgData name="Sander Huijsen" userId="ebd506f1-b64d-401b-b5dc-e4bc6c5db72b" providerId="ADAL" clId="{51BDCC0E-72D2-4306-86D3-075A251DCD69}" dt="2020-08-07T02:01:22.522" v="1490"/>
          <ac:picMkLst>
            <pc:docMk/>
            <pc:sldMk cId="2997854217" sldId="268"/>
            <ac:picMk id="2050" creationId="{FA4B7192-FF27-4360-80F2-A8A0A3083666}"/>
          </ac:picMkLst>
        </pc:picChg>
        <pc:picChg chg="add mod">
          <ac:chgData name="Sander Huijsen" userId="ebd506f1-b64d-401b-b5dc-e4bc6c5db72b" providerId="ADAL" clId="{51BDCC0E-72D2-4306-86D3-075A251DCD69}" dt="2020-08-07T02:02:39.668" v="1501" actId="1076"/>
          <ac:picMkLst>
            <pc:docMk/>
            <pc:sldMk cId="2997854217" sldId="268"/>
            <ac:picMk id="2052" creationId="{CC63E633-2AED-4D78-B324-34CCF9A22B5D}"/>
          </ac:picMkLst>
        </pc:picChg>
        <pc:picChg chg="add mod">
          <ac:chgData name="Sander Huijsen" userId="ebd506f1-b64d-401b-b5dc-e4bc6c5db72b" providerId="ADAL" clId="{51BDCC0E-72D2-4306-86D3-075A251DCD69}" dt="2020-08-07T02:03:08.039" v="1505" actId="1076"/>
          <ac:picMkLst>
            <pc:docMk/>
            <pc:sldMk cId="2997854217" sldId="268"/>
            <ac:picMk id="2054" creationId="{387782FB-BF33-4D4B-B926-3690AA1E3C20}"/>
          </ac:picMkLst>
        </pc:picChg>
      </pc:sldChg>
      <pc:sldChg chg="add del">
        <pc:chgData name="Sander Huijsen" userId="ebd506f1-b64d-401b-b5dc-e4bc6c5db72b" providerId="ADAL" clId="{51BDCC0E-72D2-4306-86D3-075A251DCD69}" dt="2020-08-07T02:01:12.818" v="1488"/>
        <pc:sldMkLst>
          <pc:docMk/>
          <pc:sldMk cId="4165469336" sldId="269"/>
        </pc:sldMkLst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1275382644" sldId="270"/>
        </pc:sldMkLst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1192883722" sldId="272"/>
        </pc:sldMkLst>
      </pc:sldChg>
    </pc:docChg>
  </pc:docChgLst>
  <pc:docChgLst>
    <pc:chgData name="Sander Huijsen" userId="ebd506f1-b64d-401b-b5dc-e4bc6c5db72b" providerId="ADAL" clId="{D197B275-FEAD-4CDC-9452-045EC3EC8ADD}"/>
    <pc:docChg chg="undo custSel addSld delSld modSld modSection">
      <pc:chgData name="Sander Huijsen" userId="ebd506f1-b64d-401b-b5dc-e4bc6c5db72b" providerId="ADAL" clId="{D197B275-FEAD-4CDC-9452-045EC3EC8ADD}" dt="2020-08-06T13:09:46.423" v="2373" actId="20577"/>
      <pc:docMkLst>
        <pc:docMk/>
      </pc:docMkLst>
      <pc:sldChg chg="modSp mod">
        <pc:chgData name="Sander Huijsen" userId="ebd506f1-b64d-401b-b5dc-e4bc6c5db72b" providerId="ADAL" clId="{D197B275-FEAD-4CDC-9452-045EC3EC8ADD}" dt="2020-08-06T10:10:55.182" v="1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D197B275-FEAD-4CDC-9452-045EC3EC8ADD}" dt="2020-08-06T10:10:55.182" v="11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addSp modSp mod">
        <pc:chgData name="Sander Huijsen" userId="ebd506f1-b64d-401b-b5dc-e4bc6c5db72b" providerId="ADAL" clId="{D197B275-FEAD-4CDC-9452-045EC3EC8ADD}" dt="2020-08-06T10:37:52.282" v="265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D197B275-FEAD-4CDC-9452-045EC3EC8ADD}" dt="2020-08-06T10:18:00.851" v="18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0:37:52.282" v="265" actId="20577"/>
          <ac:spMkLst>
            <pc:docMk/>
            <pc:sldMk cId="1298150388" sldId="264"/>
            <ac:spMk id="3" creationId="{6838EB3B-E51C-4BDE-A966-2A491B3A09C3}"/>
          </ac:spMkLst>
        </pc:spChg>
        <pc:picChg chg="add mod">
          <ac:chgData name="Sander Huijsen" userId="ebd506f1-b64d-401b-b5dc-e4bc6c5db72b" providerId="ADAL" clId="{D197B275-FEAD-4CDC-9452-045EC3EC8ADD}" dt="2020-08-06T10:31:53.557" v="259" actId="1076"/>
          <ac:picMkLst>
            <pc:docMk/>
            <pc:sldMk cId="1298150388" sldId="264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890481101" sldId="265"/>
        </pc:sldMkLst>
      </pc:sldChg>
      <pc:sldChg chg="delSp modSp add mod">
        <pc:chgData name="Sander Huijsen" userId="ebd506f1-b64d-401b-b5dc-e4bc6c5db72b" providerId="ADAL" clId="{D197B275-FEAD-4CDC-9452-045EC3EC8ADD}" dt="2020-08-06T10:41:41.488" v="340" actId="14100"/>
        <pc:sldMkLst>
          <pc:docMk/>
          <pc:sldMk cId="1480220056" sldId="265"/>
        </pc:sldMkLst>
        <pc:spChg chg="mod">
          <ac:chgData name="Sander Huijsen" userId="ebd506f1-b64d-401b-b5dc-e4bc6c5db72b" providerId="ADAL" clId="{D197B275-FEAD-4CDC-9452-045EC3EC8ADD}" dt="2020-08-06T10:41:41.488" v="340" actId="14100"/>
          <ac:spMkLst>
            <pc:docMk/>
            <pc:sldMk cId="1480220056" sldId="265"/>
            <ac:spMk id="3" creationId="{6838EB3B-E51C-4BDE-A966-2A491B3A09C3}"/>
          </ac:spMkLst>
        </pc:spChg>
        <pc:picChg chg="del">
          <ac:chgData name="Sander Huijsen" userId="ebd506f1-b64d-401b-b5dc-e4bc6c5db72b" providerId="ADAL" clId="{D197B275-FEAD-4CDC-9452-045EC3EC8ADD}" dt="2020-08-06T10:41:24.929" v="338" actId="478"/>
          <ac:picMkLst>
            <pc:docMk/>
            <pc:sldMk cId="1480220056" sldId="265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45424229" sldId="266"/>
        </pc:sldMkLst>
      </pc:sldChg>
      <pc:sldChg chg="modSp add mod">
        <pc:chgData name="Sander Huijsen" userId="ebd506f1-b64d-401b-b5dc-e4bc6c5db72b" providerId="ADAL" clId="{D197B275-FEAD-4CDC-9452-045EC3EC8ADD}" dt="2020-08-06T10:43:25.897" v="705" actId="20577"/>
        <pc:sldMkLst>
          <pc:docMk/>
          <pc:sldMk cId="3798537444" sldId="266"/>
        </pc:sldMkLst>
        <pc:spChg chg="mod">
          <ac:chgData name="Sander Huijsen" userId="ebd506f1-b64d-401b-b5dc-e4bc6c5db72b" providerId="ADAL" clId="{D197B275-FEAD-4CDC-9452-045EC3EC8ADD}" dt="2020-08-06T10:43:25.897" v="705" actId="20577"/>
          <ac:spMkLst>
            <pc:docMk/>
            <pc:sldMk cId="3798537444" sldId="266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0:43:01.814" v="684" actId="20577"/>
          <ac:spMkLst>
            <pc:docMk/>
            <pc:sldMk cId="3798537444" sldId="266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D197B275-FEAD-4CDC-9452-045EC3EC8ADD}" dt="2020-08-06T10:37:42.724" v="262" actId="47"/>
        <pc:sldMkLst>
          <pc:docMk/>
          <pc:sldMk cId="4218988880" sldId="266"/>
        </pc:sldMkLst>
      </pc:sldChg>
      <pc:sldChg chg="modSp add mod">
        <pc:chgData name="Sander Huijsen" userId="ebd506f1-b64d-401b-b5dc-e4bc6c5db72b" providerId="ADAL" clId="{D197B275-FEAD-4CDC-9452-045EC3EC8ADD}" dt="2020-08-06T11:09:01.443" v="997" actId="33524"/>
        <pc:sldMkLst>
          <pc:docMk/>
          <pc:sldMk cId="807834430" sldId="267"/>
        </pc:sldMkLst>
        <pc:spChg chg="mod">
          <ac:chgData name="Sander Huijsen" userId="ebd506f1-b64d-401b-b5dc-e4bc6c5db72b" providerId="ADAL" clId="{D197B275-FEAD-4CDC-9452-045EC3EC8ADD}" dt="2020-08-06T11:09:01.443" v="997" actId="33524"/>
          <ac:spMkLst>
            <pc:docMk/>
            <pc:sldMk cId="807834430" sldId="267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43004097" sldId="267"/>
        </pc:sldMkLst>
      </pc:sldChg>
      <pc:sldChg chg="addSp delSp modSp add mod">
        <pc:chgData name="Sander Huijsen" userId="ebd506f1-b64d-401b-b5dc-e4bc6c5db72b" providerId="ADAL" clId="{D197B275-FEAD-4CDC-9452-045EC3EC8ADD}" dt="2020-08-06T11:12:38.654" v="1037" actId="207"/>
        <pc:sldMkLst>
          <pc:docMk/>
          <pc:sldMk cId="2796032594" sldId="268"/>
        </pc:sldMkLst>
        <pc:spChg chg="mod">
          <ac:chgData name="Sander Huijsen" userId="ebd506f1-b64d-401b-b5dc-e4bc6c5db72b" providerId="ADAL" clId="{D197B275-FEAD-4CDC-9452-045EC3EC8ADD}" dt="2020-08-06T11:10:28.834" v="1026" actId="20577"/>
          <ac:spMkLst>
            <pc:docMk/>
            <pc:sldMk cId="2796032594" sldId="268"/>
            <ac:spMk id="2" creationId="{111D2AB0-662C-4E7A-8F46-8AF290E850F0}"/>
          </ac:spMkLst>
        </pc:spChg>
        <pc:spChg chg="add del mod">
          <ac:chgData name="Sander Huijsen" userId="ebd506f1-b64d-401b-b5dc-e4bc6c5db72b" providerId="ADAL" clId="{D197B275-FEAD-4CDC-9452-045EC3EC8ADD}" dt="2020-08-06T11:12:38.654" v="1037" actId="207"/>
          <ac:spMkLst>
            <pc:docMk/>
            <pc:sldMk cId="2796032594" sldId="268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D197B275-FEAD-4CDC-9452-045EC3EC8ADD}" dt="2020-08-06T11:11:39.252" v="1029"/>
          <ac:spMkLst>
            <pc:docMk/>
            <pc:sldMk cId="2796032594" sldId="268"/>
            <ac:spMk id="4" creationId="{BE23CAC9-F54F-4BBA-A00C-8187150C8E5E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4215045576" sldId="268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761270173" sldId="269"/>
        </pc:sldMkLst>
      </pc:sldChg>
      <pc:sldChg chg="addSp delSp modSp add mod">
        <pc:chgData name="Sander Huijsen" userId="ebd506f1-b64d-401b-b5dc-e4bc6c5db72b" providerId="ADAL" clId="{D197B275-FEAD-4CDC-9452-045EC3EC8ADD}" dt="2020-08-06T11:30:27.499" v="1322" actId="14100"/>
        <pc:sldMkLst>
          <pc:docMk/>
          <pc:sldMk cId="3761429455" sldId="269"/>
        </pc:sldMkLst>
        <pc:spChg chg="mod">
          <ac:chgData name="Sander Huijsen" userId="ebd506f1-b64d-401b-b5dc-e4bc6c5db72b" providerId="ADAL" clId="{D197B275-FEAD-4CDC-9452-045EC3EC8ADD}" dt="2020-08-06T11:30:20.475" v="1321" actId="14100"/>
          <ac:spMkLst>
            <pc:docMk/>
            <pc:sldMk cId="3761429455" sldId="269"/>
            <ac:spMk id="3" creationId="{6838EB3B-E51C-4BDE-A966-2A491B3A09C3}"/>
          </ac:spMkLst>
        </pc:spChg>
        <pc:spChg chg="add mod">
          <ac:chgData name="Sander Huijsen" userId="ebd506f1-b64d-401b-b5dc-e4bc6c5db72b" providerId="ADAL" clId="{D197B275-FEAD-4CDC-9452-045EC3EC8ADD}" dt="2020-08-06T11:30:27.499" v="1322" actId="14100"/>
          <ac:spMkLst>
            <pc:docMk/>
            <pc:sldMk cId="3761429455" sldId="269"/>
            <ac:spMk id="4" creationId="{38D4CB60-F190-42B5-8724-CD2517DE6906}"/>
          </ac:spMkLst>
        </pc:spChg>
        <pc:spChg chg="add del">
          <ac:chgData name="Sander Huijsen" userId="ebd506f1-b64d-401b-b5dc-e4bc6c5db72b" providerId="ADAL" clId="{D197B275-FEAD-4CDC-9452-045EC3EC8ADD}" dt="2020-08-06T11:14:42.883" v="1044"/>
          <ac:spMkLst>
            <pc:docMk/>
            <pc:sldMk cId="3761429455" sldId="269"/>
            <ac:spMk id="5" creationId="{01C9A488-B6B8-40BA-8E62-B9BF3CEEA882}"/>
          </ac:spMkLst>
        </pc:spChg>
        <pc:spChg chg="add del">
          <ac:chgData name="Sander Huijsen" userId="ebd506f1-b64d-401b-b5dc-e4bc6c5db72b" providerId="ADAL" clId="{D197B275-FEAD-4CDC-9452-045EC3EC8ADD}" dt="2020-08-06T11:15:06.098" v="1054" actId="22"/>
          <ac:spMkLst>
            <pc:docMk/>
            <pc:sldMk cId="3761429455" sldId="269"/>
            <ac:spMk id="7" creationId="{49C00BD4-C73F-4089-9C96-5AB25A28B15E}"/>
          </ac:spMkLst>
        </pc:spChg>
        <pc:spChg chg="add mod">
          <ac:chgData name="Sander Huijsen" userId="ebd506f1-b64d-401b-b5dc-e4bc6c5db72b" providerId="ADAL" clId="{D197B275-FEAD-4CDC-9452-045EC3EC8ADD}" dt="2020-08-06T11:27:43.547" v="1320" actId="1036"/>
          <ac:spMkLst>
            <pc:docMk/>
            <pc:sldMk cId="3761429455" sldId="269"/>
            <ac:spMk id="9" creationId="{F084DFEE-69A4-47B1-A39C-8600E7C1219C}"/>
          </ac:spMkLst>
        </pc:spChg>
      </pc:sldChg>
      <pc:sldChg chg="modSp add mod">
        <pc:chgData name="Sander Huijsen" userId="ebd506f1-b64d-401b-b5dc-e4bc6c5db72b" providerId="ADAL" clId="{D197B275-FEAD-4CDC-9452-045EC3EC8ADD}" dt="2020-08-06T11:40:02.115" v="1635" actId="2711"/>
        <pc:sldMkLst>
          <pc:docMk/>
          <pc:sldMk cId="1275382644" sldId="270"/>
        </pc:sldMkLst>
        <pc:spChg chg="mod">
          <ac:chgData name="Sander Huijsen" userId="ebd506f1-b64d-401b-b5dc-e4bc6c5db72b" providerId="ADAL" clId="{D197B275-FEAD-4CDC-9452-045EC3EC8ADD}" dt="2020-08-06T11:37:31.632" v="1353" actId="20577"/>
          <ac:spMkLst>
            <pc:docMk/>
            <pc:sldMk cId="1275382644" sldId="270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1:40:02.115" v="1635" actId="2711"/>
          <ac:spMkLst>
            <pc:docMk/>
            <pc:sldMk cId="1275382644" sldId="270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4272009351" sldId="270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235786737" sldId="271"/>
        </pc:sldMkLst>
      </pc:sldChg>
      <pc:sldChg chg="modSp add mod">
        <pc:chgData name="Sander Huijsen" userId="ebd506f1-b64d-401b-b5dc-e4bc6c5db72b" providerId="ADAL" clId="{D197B275-FEAD-4CDC-9452-045EC3EC8ADD}" dt="2020-08-06T12:26:43.846" v="1834" actId="207"/>
        <pc:sldMkLst>
          <pc:docMk/>
          <pc:sldMk cId="3972833660" sldId="271"/>
        </pc:sldMkLst>
        <pc:spChg chg="mod">
          <ac:chgData name="Sander Huijsen" userId="ebd506f1-b64d-401b-b5dc-e4bc6c5db72b" providerId="ADAL" clId="{D197B275-FEAD-4CDC-9452-045EC3EC8ADD}" dt="2020-08-06T12:23:12.706" v="1648" actId="20577"/>
          <ac:spMkLst>
            <pc:docMk/>
            <pc:sldMk cId="3972833660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2:26:43.846" v="1834" actId="207"/>
          <ac:spMkLst>
            <pc:docMk/>
            <pc:sldMk cId="3972833660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D197B275-FEAD-4CDC-9452-045EC3EC8ADD}" dt="2020-08-06T12:36:05.744" v="2088" actId="20577"/>
        <pc:sldMkLst>
          <pc:docMk/>
          <pc:sldMk cId="1192883722" sldId="272"/>
        </pc:sldMkLst>
        <pc:spChg chg="mod">
          <ac:chgData name="Sander Huijsen" userId="ebd506f1-b64d-401b-b5dc-e4bc6c5db72b" providerId="ADAL" clId="{D197B275-FEAD-4CDC-9452-045EC3EC8ADD}" dt="2020-08-06T12:36:05.744" v="2088" actId="20577"/>
          <ac:spMkLst>
            <pc:docMk/>
            <pc:sldMk cId="1192883722" sldId="272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D197B275-FEAD-4CDC-9452-045EC3EC8ADD}" dt="2020-08-06T12:30:46.429" v="1836"/>
        <pc:sldMkLst>
          <pc:docMk/>
          <pc:sldMk cId="3193581074" sldId="272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465792764" sldId="272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012732276" sldId="273"/>
        </pc:sldMkLst>
      </pc:sldChg>
      <pc:sldChg chg="modSp add mod">
        <pc:chgData name="Sander Huijsen" userId="ebd506f1-b64d-401b-b5dc-e4bc6c5db72b" providerId="ADAL" clId="{D197B275-FEAD-4CDC-9452-045EC3EC8ADD}" dt="2020-08-06T13:09:46.423" v="2373" actId="20577"/>
        <pc:sldMkLst>
          <pc:docMk/>
          <pc:sldMk cId="1487237393" sldId="273"/>
        </pc:sldMkLst>
        <pc:spChg chg="mod">
          <ac:chgData name="Sander Huijsen" userId="ebd506f1-b64d-401b-b5dc-e4bc6c5db72b" providerId="ADAL" clId="{D197B275-FEAD-4CDC-9452-045EC3EC8ADD}" dt="2020-08-06T12:49:54.964" v="2357" actId="20577"/>
          <ac:spMkLst>
            <pc:docMk/>
            <pc:sldMk cId="1487237393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3:09:46.423" v="2373" actId="20577"/>
          <ac:spMkLst>
            <pc:docMk/>
            <pc:sldMk cId="1487237393" sldId="273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988800022" sldId="274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629590281" sldId="275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16942023" sldId="276"/>
        </pc:sldMkLst>
      </pc:sldChg>
    </pc:docChg>
  </pc:docChgLst>
  <pc:docChgLst>
    <pc:chgData name="Sander Huijsen" userId="ebd506f1-b64d-401b-b5dc-e4bc6c5db72b" providerId="ADAL" clId="{DF9BE40A-D0A1-4123-B006-B74E14D0D60E}"/>
    <pc:docChg chg="undo custSel addSld delSld modSld modSection">
      <pc:chgData name="Sander Huijsen" userId="ebd506f1-b64d-401b-b5dc-e4bc6c5db72b" providerId="ADAL" clId="{DF9BE40A-D0A1-4123-B006-B74E14D0D60E}" dt="2020-08-07T00:45:30.326" v="863" actId="207"/>
      <pc:docMkLst>
        <pc:docMk/>
      </pc:docMkLst>
      <pc:sldChg chg="modSp mod">
        <pc:chgData name="Sander Huijsen" userId="ebd506f1-b64d-401b-b5dc-e4bc6c5db72b" providerId="ADAL" clId="{DF9BE40A-D0A1-4123-B006-B74E14D0D60E}" dt="2020-08-07T00:16:46.115" v="6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DF9BE40A-D0A1-4123-B006-B74E14D0D60E}" dt="2020-08-07T00:16:46.115" v="6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addSp delSp modSp mod">
        <pc:chgData name="Sander Huijsen" userId="ebd506f1-b64d-401b-b5dc-e4bc6c5db72b" providerId="ADAL" clId="{DF9BE40A-D0A1-4123-B006-B74E14D0D60E}" dt="2020-08-07T00:39:44.062" v="443" actId="1076"/>
        <pc:sldMkLst>
          <pc:docMk/>
          <pc:sldMk cId="1298150388" sldId="264"/>
        </pc:sldMkLst>
        <pc:spChg chg="mod">
          <ac:chgData name="Sander Huijsen" userId="ebd506f1-b64d-401b-b5dc-e4bc6c5db72b" providerId="ADAL" clId="{DF9BE40A-D0A1-4123-B006-B74E14D0D60E}" dt="2020-08-07T00:16:54.085" v="14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DF9BE40A-D0A1-4123-B006-B74E14D0D60E}" dt="2020-08-07T00:39:34.479" v="442" actId="27636"/>
          <ac:spMkLst>
            <pc:docMk/>
            <pc:sldMk cId="1298150388" sldId="264"/>
            <ac:spMk id="3" creationId="{6838EB3B-E51C-4BDE-A966-2A491B3A09C3}"/>
          </ac:spMkLst>
        </pc:spChg>
        <pc:picChg chg="add mod">
          <ac:chgData name="Sander Huijsen" userId="ebd506f1-b64d-401b-b5dc-e4bc6c5db72b" providerId="ADAL" clId="{DF9BE40A-D0A1-4123-B006-B74E14D0D60E}" dt="2020-08-07T00:39:44.062" v="443" actId="1076"/>
          <ac:picMkLst>
            <pc:docMk/>
            <pc:sldMk cId="1298150388" sldId="264"/>
            <ac:picMk id="4" creationId="{F741D822-1553-4556-B8EF-EC8D548C6635}"/>
          </ac:picMkLst>
        </pc:picChg>
        <pc:picChg chg="del">
          <ac:chgData name="Sander Huijsen" userId="ebd506f1-b64d-401b-b5dc-e4bc6c5db72b" providerId="ADAL" clId="{DF9BE40A-D0A1-4123-B006-B74E14D0D60E}" dt="2020-08-07T00:16:41.474" v="1" actId="478"/>
          <ac:picMkLst>
            <pc:docMk/>
            <pc:sldMk cId="1298150388" sldId="264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1480220056" sldId="265"/>
        </pc:sldMkLst>
      </pc:sldChg>
      <pc:sldChg chg="modSp add mod">
        <pc:chgData name="Sander Huijsen" userId="ebd506f1-b64d-401b-b5dc-e4bc6c5db72b" providerId="ADAL" clId="{DF9BE40A-D0A1-4123-B006-B74E14D0D60E}" dt="2020-08-07T00:40:29.297" v="473" actId="27636"/>
        <pc:sldMkLst>
          <pc:docMk/>
          <pc:sldMk cId="4108369504" sldId="265"/>
        </pc:sldMkLst>
        <pc:spChg chg="mod">
          <ac:chgData name="Sander Huijsen" userId="ebd506f1-b64d-401b-b5dc-e4bc6c5db72b" providerId="ADAL" clId="{DF9BE40A-D0A1-4123-B006-B74E14D0D60E}" dt="2020-08-07T00:40:29.297" v="473" actId="27636"/>
          <ac:spMkLst>
            <pc:docMk/>
            <pc:sldMk cId="4108369504" sldId="26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798537444" sldId="266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807834430" sldId="267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2796032594" sldId="268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761429455" sldId="269"/>
        </pc:sldMkLst>
      </pc:sldChg>
      <pc:sldChg chg="modSp add del mod">
        <pc:chgData name="Sander Huijsen" userId="ebd506f1-b64d-401b-b5dc-e4bc6c5db72b" providerId="ADAL" clId="{DF9BE40A-D0A1-4123-B006-B74E14D0D60E}" dt="2020-08-07T00:28:09.229" v="436" actId="114"/>
        <pc:sldMkLst>
          <pc:docMk/>
          <pc:sldMk cId="1275382644" sldId="270"/>
        </pc:sldMkLst>
        <pc:spChg chg="mod">
          <ac:chgData name="Sander Huijsen" userId="ebd506f1-b64d-401b-b5dc-e4bc6c5db72b" providerId="ADAL" clId="{DF9BE40A-D0A1-4123-B006-B74E14D0D60E}" dt="2020-08-07T00:25:18.908" v="291" actId="20577"/>
          <ac:spMkLst>
            <pc:docMk/>
            <pc:sldMk cId="1275382644" sldId="270"/>
            <ac:spMk id="2" creationId="{111D2AB0-662C-4E7A-8F46-8AF290E850F0}"/>
          </ac:spMkLst>
        </pc:spChg>
        <pc:spChg chg="mod">
          <ac:chgData name="Sander Huijsen" userId="ebd506f1-b64d-401b-b5dc-e4bc6c5db72b" providerId="ADAL" clId="{DF9BE40A-D0A1-4123-B006-B74E14D0D60E}" dt="2020-08-07T00:28:09.229" v="436" actId="114"/>
          <ac:spMkLst>
            <pc:docMk/>
            <pc:sldMk cId="1275382644" sldId="270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972833660" sldId="271"/>
        </pc:sldMkLst>
      </pc:sldChg>
      <pc:sldChg chg="modSp add del mod">
        <pc:chgData name="Sander Huijsen" userId="ebd506f1-b64d-401b-b5dc-e4bc6c5db72b" providerId="ADAL" clId="{DF9BE40A-D0A1-4123-B006-B74E14D0D60E}" dt="2020-08-07T00:45:30.326" v="863" actId="207"/>
        <pc:sldMkLst>
          <pc:docMk/>
          <pc:sldMk cId="1192883722" sldId="272"/>
        </pc:sldMkLst>
        <pc:spChg chg="mod">
          <ac:chgData name="Sander Huijsen" userId="ebd506f1-b64d-401b-b5dc-e4bc6c5db72b" providerId="ADAL" clId="{DF9BE40A-D0A1-4123-B006-B74E14D0D60E}" dt="2020-08-07T00:45:30.326" v="863" actId="207"/>
          <ac:spMkLst>
            <pc:docMk/>
            <pc:sldMk cId="1192883722" sldId="272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1487237393" sldId="273"/>
        </pc:sldMkLst>
      </pc:sldChg>
    </pc:docChg>
  </pc:docChgLst>
  <pc:docChgLst>
    <pc:chgData name="Sander Huijsen" userId="ebd506f1-b64d-401b-b5dc-e4bc6c5db72b" providerId="ADAL" clId="{F624D139-5EB4-48A6-A94D-39FB781427EC}"/>
    <pc:docChg chg="undo custSel mod addSld delSld modSld modSection">
      <pc:chgData name="Sander Huijsen" userId="ebd506f1-b64d-401b-b5dc-e4bc6c5db72b" providerId="ADAL" clId="{F624D139-5EB4-48A6-A94D-39FB781427EC}" dt="2020-08-11T06:01:44.794" v="3559" actId="20577"/>
      <pc:docMkLst>
        <pc:docMk/>
      </pc:docMkLst>
      <pc:sldChg chg="modSp mod">
        <pc:chgData name="Sander Huijsen" userId="ebd506f1-b64d-401b-b5dc-e4bc6c5db72b" providerId="ADAL" clId="{F624D139-5EB4-48A6-A94D-39FB781427EC}" dt="2020-08-07T02:44:39.315" v="2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F624D139-5EB4-48A6-A94D-39FB781427EC}" dt="2020-08-07T02:44:36.693" v="0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F624D139-5EB4-48A6-A94D-39FB781427EC}" dt="2020-08-07T02:44:39.315" v="2" actId="20577"/>
          <ac:spMkLst>
            <pc:docMk/>
            <pc:sldMk cId="1908322339" sldId="263"/>
            <ac:spMk id="5" creationId="{00000000-0000-0000-0000-000000000000}"/>
          </ac:spMkLst>
        </pc:spChg>
      </pc:sldChg>
      <pc:sldChg chg="modSp mod">
        <pc:chgData name="Sander Huijsen" userId="ebd506f1-b64d-401b-b5dc-e4bc6c5db72b" providerId="ADAL" clId="{F624D139-5EB4-48A6-A94D-39FB781427EC}" dt="2020-08-07T02:46:38.485" v="195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F624D139-5EB4-48A6-A94D-39FB781427EC}" dt="2020-08-07T02:46:38.485" v="195" actId="20577"/>
          <ac:spMkLst>
            <pc:docMk/>
            <pc:sldMk cId="1298150388" sldId="264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F624D139-5EB4-48A6-A94D-39FB781427EC}" dt="2020-08-07T02:44:57.499" v="3" actId="47"/>
        <pc:sldMkLst>
          <pc:docMk/>
          <pc:sldMk cId="3224908726" sldId="265"/>
        </pc:sldMkLst>
      </pc:sldChg>
      <pc:sldChg chg="addSp modSp add mod modClrScheme chgLayout">
        <pc:chgData name="Sander Huijsen" userId="ebd506f1-b64d-401b-b5dc-e4bc6c5db72b" providerId="ADAL" clId="{F624D139-5EB4-48A6-A94D-39FB781427EC}" dt="2020-08-07T02:49:59.204" v="370" actId="26606"/>
        <pc:sldMkLst>
          <pc:docMk/>
          <pc:sldMk cId="3889487042" sldId="265"/>
        </pc:sldMkLst>
        <pc:spChg chg="mod">
          <ac:chgData name="Sander Huijsen" userId="ebd506f1-b64d-401b-b5dc-e4bc6c5db72b" providerId="ADAL" clId="{F624D139-5EB4-48A6-A94D-39FB781427EC}" dt="2020-08-07T02:49:59.204" v="370" actId="26606"/>
          <ac:spMkLst>
            <pc:docMk/>
            <pc:sldMk cId="3889487042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07T02:49:59.204" v="370" actId="26606"/>
          <ac:spMkLst>
            <pc:docMk/>
            <pc:sldMk cId="3889487042" sldId="265"/>
            <ac:spMk id="3" creationId="{6838EB3B-E51C-4BDE-A966-2A491B3A09C3}"/>
          </ac:spMkLst>
        </pc:spChg>
        <pc:picChg chg="add mod">
          <ac:chgData name="Sander Huijsen" userId="ebd506f1-b64d-401b-b5dc-e4bc6c5db72b" providerId="ADAL" clId="{F624D139-5EB4-48A6-A94D-39FB781427EC}" dt="2020-08-07T02:49:59.204" v="370" actId="26606"/>
          <ac:picMkLst>
            <pc:docMk/>
            <pc:sldMk cId="3889487042" sldId="265"/>
            <ac:picMk id="1026" creationId="{72C7EAEB-5041-4856-A3B9-2DEF90ADEB2C}"/>
          </ac:picMkLst>
        </pc:picChg>
      </pc:sldChg>
      <pc:sldChg chg="modSp add mod">
        <pc:chgData name="Sander Huijsen" userId="ebd506f1-b64d-401b-b5dc-e4bc6c5db72b" providerId="ADAL" clId="{F624D139-5EB4-48A6-A94D-39FB781427EC}" dt="2020-08-07T02:51:31.217" v="551" actId="2711"/>
        <pc:sldMkLst>
          <pc:docMk/>
          <pc:sldMk cId="1084444278" sldId="266"/>
        </pc:sldMkLst>
        <pc:spChg chg="mod">
          <ac:chgData name="Sander Huijsen" userId="ebd506f1-b64d-401b-b5dc-e4bc6c5db72b" providerId="ADAL" clId="{F624D139-5EB4-48A6-A94D-39FB781427EC}" dt="2020-08-07T02:51:31.217" v="551" actId="2711"/>
          <ac:spMkLst>
            <pc:docMk/>
            <pc:sldMk cId="1084444278" sldId="266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F624D139-5EB4-48A6-A94D-39FB781427EC}" dt="2020-08-07T02:44:57.499" v="3" actId="47"/>
        <pc:sldMkLst>
          <pc:docMk/>
          <pc:sldMk cId="1120968924" sldId="266"/>
        </pc:sldMkLst>
      </pc:sldChg>
      <pc:sldChg chg="del">
        <pc:chgData name="Sander Huijsen" userId="ebd506f1-b64d-401b-b5dc-e4bc6c5db72b" providerId="ADAL" clId="{F624D139-5EB4-48A6-A94D-39FB781427EC}" dt="2020-08-07T02:44:57.499" v="3" actId="47"/>
        <pc:sldMkLst>
          <pc:docMk/>
          <pc:sldMk cId="1059935641" sldId="267"/>
        </pc:sldMkLst>
      </pc:sldChg>
      <pc:sldChg chg="modSp add mod">
        <pc:chgData name="Sander Huijsen" userId="ebd506f1-b64d-401b-b5dc-e4bc6c5db72b" providerId="ADAL" clId="{F624D139-5EB4-48A6-A94D-39FB781427EC}" dt="2020-08-07T08:15:24.117" v="796" actId="207"/>
        <pc:sldMkLst>
          <pc:docMk/>
          <pc:sldMk cId="2092865546" sldId="267"/>
        </pc:sldMkLst>
        <pc:spChg chg="mod">
          <ac:chgData name="Sander Huijsen" userId="ebd506f1-b64d-401b-b5dc-e4bc6c5db72b" providerId="ADAL" clId="{F624D139-5EB4-48A6-A94D-39FB781427EC}" dt="2020-08-07T04:43:45.807" v="559" actId="20577"/>
          <ac:spMkLst>
            <pc:docMk/>
            <pc:sldMk cId="2092865546" sldId="267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07T08:15:24.117" v="796" actId="207"/>
          <ac:spMkLst>
            <pc:docMk/>
            <pc:sldMk cId="2092865546" sldId="267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39:52.542" v="2594" actId="20577"/>
        <pc:sldMkLst>
          <pc:docMk/>
          <pc:sldMk cId="126192842" sldId="268"/>
        </pc:sldMkLst>
        <pc:spChg chg="mod">
          <ac:chgData name="Sander Huijsen" userId="ebd506f1-b64d-401b-b5dc-e4bc6c5db72b" providerId="ADAL" clId="{F624D139-5EB4-48A6-A94D-39FB781427EC}" dt="2020-08-07T08:39:52.542" v="2594" actId="20577"/>
          <ac:spMkLst>
            <pc:docMk/>
            <pc:sldMk cId="126192842" sldId="268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F624D139-5EB4-48A6-A94D-39FB781427EC}" dt="2020-08-07T08:13:59.061" v="733" actId="47"/>
        <pc:sldMkLst>
          <pc:docMk/>
          <pc:sldMk cId="1803122662" sldId="268"/>
        </pc:sldMkLst>
      </pc:sldChg>
      <pc:sldChg chg="del">
        <pc:chgData name="Sander Huijsen" userId="ebd506f1-b64d-401b-b5dc-e4bc6c5db72b" providerId="ADAL" clId="{F624D139-5EB4-48A6-A94D-39FB781427EC}" dt="2020-08-07T02:44:57.499" v="3" actId="47"/>
        <pc:sldMkLst>
          <pc:docMk/>
          <pc:sldMk cId="2997854217" sldId="268"/>
        </pc:sldMkLst>
      </pc:sldChg>
      <pc:sldChg chg="add del">
        <pc:chgData name="Sander Huijsen" userId="ebd506f1-b64d-401b-b5dc-e4bc6c5db72b" providerId="ADAL" clId="{F624D139-5EB4-48A6-A94D-39FB781427EC}" dt="2020-08-07T08:13:58.490" v="732" actId="47"/>
        <pc:sldMkLst>
          <pc:docMk/>
          <pc:sldMk cId="678050243" sldId="269"/>
        </pc:sldMkLst>
      </pc:sldChg>
      <pc:sldChg chg="addSp modSp add mod">
        <pc:chgData name="Sander Huijsen" userId="ebd506f1-b64d-401b-b5dc-e4bc6c5db72b" providerId="ADAL" clId="{F624D139-5EB4-48A6-A94D-39FB781427EC}" dt="2020-08-07T08:19:25.404" v="1012" actId="20577"/>
        <pc:sldMkLst>
          <pc:docMk/>
          <pc:sldMk cId="4242439069" sldId="269"/>
        </pc:sldMkLst>
        <pc:spChg chg="mod">
          <ac:chgData name="Sander Huijsen" userId="ebd506f1-b64d-401b-b5dc-e4bc6c5db72b" providerId="ADAL" clId="{F624D139-5EB4-48A6-A94D-39FB781427EC}" dt="2020-08-07T08:16:40.478" v="912" actId="20577"/>
          <ac:spMkLst>
            <pc:docMk/>
            <pc:sldMk cId="4242439069" sldId="269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07T08:19:25.404" v="1012" actId="20577"/>
          <ac:spMkLst>
            <pc:docMk/>
            <pc:sldMk cId="4242439069" sldId="269"/>
            <ac:spMk id="3" creationId="{6838EB3B-E51C-4BDE-A966-2A491B3A09C3}"/>
          </ac:spMkLst>
        </pc:spChg>
        <pc:picChg chg="add mod">
          <ac:chgData name="Sander Huijsen" userId="ebd506f1-b64d-401b-b5dc-e4bc6c5db72b" providerId="ADAL" clId="{F624D139-5EB4-48A6-A94D-39FB781427EC}" dt="2020-08-07T08:19:15.532" v="1001" actId="1076"/>
          <ac:picMkLst>
            <pc:docMk/>
            <pc:sldMk cId="4242439069" sldId="269"/>
            <ac:picMk id="2050" creationId="{91CC9240-3F70-49E7-9EA2-717B2E81098C}"/>
          </ac:picMkLst>
        </pc:picChg>
      </pc:sldChg>
      <pc:sldChg chg="modSp add mod">
        <pc:chgData name="Sander Huijsen" userId="ebd506f1-b64d-401b-b5dc-e4bc6c5db72b" providerId="ADAL" clId="{F624D139-5EB4-48A6-A94D-39FB781427EC}" dt="2020-08-07T08:42:20.621" v="2736" actId="20577"/>
        <pc:sldMkLst>
          <pc:docMk/>
          <pc:sldMk cId="401336695" sldId="270"/>
        </pc:sldMkLst>
        <pc:spChg chg="mod">
          <ac:chgData name="Sander Huijsen" userId="ebd506f1-b64d-401b-b5dc-e4bc6c5db72b" providerId="ADAL" clId="{F624D139-5EB4-48A6-A94D-39FB781427EC}" dt="2020-08-07T08:42:20.621" v="2736" actId="20577"/>
          <ac:spMkLst>
            <pc:docMk/>
            <pc:sldMk cId="401336695" sldId="270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F624D139-5EB4-48A6-A94D-39FB781427EC}" dt="2020-08-07T08:21:27.437" v="1014" actId="47"/>
        <pc:sldMkLst>
          <pc:docMk/>
          <pc:sldMk cId="3465974809" sldId="270"/>
        </pc:sldMkLst>
      </pc:sldChg>
      <pc:sldChg chg="modSp add mod">
        <pc:chgData name="Sander Huijsen" userId="ebd506f1-b64d-401b-b5dc-e4bc6c5db72b" providerId="ADAL" clId="{F624D139-5EB4-48A6-A94D-39FB781427EC}" dt="2020-08-07T08:45:06.996" v="2771" actId="20577"/>
        <pc:sldMkLst>
          <pc:docMk/>
          <pc:sldMk cId="3349387590" sldId="271"/>
        </pc:sldMkLst>
        <pc:spChg chg="mod">
          <ac:chgData name="Sander Huijsen" userId="ebd506f1-b64d-401b-b5dc-e4bc6c5db72b" providerId="ADAL" clId="{F624D139-5EB4-48A6-A94D-39FB781427EC}" dt="2020-08-07T08:26:53.137" v="1175" actId="20577"/>
          <ac:spMkLst>
            <pc:docMk/>
            <pc:sldMk cId="3349387590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07T08:45:06.996" v="2771" actId="20577"/>
          <ac:spMkLst>
            <pc:docMk/>
            <pc:sldMk cId="3349387590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44:07.733" v="2769" actId="404"/>
        <pc:sldMkLst>
          <pc:docMk/>
          <pc:sldMk cId="900632536" sldId="272"/>
        </pc:sldMkLst>
        <pc:spChg chg="mod">
          <ac:chgData name="Sander Huijsen" userId="ebd506f1-b64d-401b-b5dc-e4bc6c5db72b" providerId="ADAL" clId="{F624D139-5EB4-48A6-A94D-39FB781427EC}" dt="2020-08-07T08:44:07.733" v="2769" actId="404"/>
          <ac:spMkLst>
            <pc:docMk/>
            <pc:sldMk cId="900632536" sldId="272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30:35.574" v="1765" actId="20577"/>
        <pc:sldMkLst>
          <pc:docMk/>
          <pc:sldMk cId="4071558067" sldId="273"/>
        </pc:sldMkLst>
        <pc:spChg chg="mod">
          <ac:chgData name="Sander Huijsen" userId="ebd506f1-b64d-401b-b5dc-e4bc6c5db72b" providerId="ADAL" clId="{F624D139-5EB4-48A6-A94D-39FB781427EC}" dt="2020-08-07T08:30:35.574" v="1765" actId="20577"/>
          <ac:spMkLst>
            <pc:docMk/>
            <pc:sldMk cId="4071558067" sldId="273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47:11.975" v="2789" actId="20577"/>
        <pc:sldMkLst>
          <pc:docMk/>
          <pc:sldMk cId="195840588" sldId="274"/>
        </pc:sldMkLst>
        <pc:spChg chg="mod">
          <ac:chgData name="Sander Huijsen" userId="ebd506f1-b64d-401b-b5dc-e4bc6c5db72b" providerId="ADAL" clId="{F624D139-5EB4-48A6-A94D-39FB781427EC}" dt="2020-08-07T08:47:11.975" v="2789" actId="20577"/>
          <ac:spMkLst>
            <pc:docMk/>
            <pc:sldMk cId="195840588" sldId="27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07T08:41:07.468" v="2733" actId="20577"/>
        <pc:sldMkLst>
          <pc:docMk/>
          <pc:sldMk cId="1436633146" sldId="275"/>
        </pc:sldMkLst>
        <pc:spChg chg="mod">
          <ac:chgData name="Sander Huijsen" userId="ebd506f1-b64d-401b-b5dc-e4bc6c5db72b" providerId="ADAL" clId="{F624D139-5EB4-48A6-A94D-39FB781427EC}" dt="2020-08-07T08:41:07.468" v="2733" actId="20577"/>
          <ac:spMkLst>
            <pc:docMk/>
            <pc:sldMk cId="1436633146" sldId="275"/>
            <ac:spMk id="3" creationId="{6838EB3B-E51C-4BDE-A966-2A491B3A09C3}"/>
          </ac:spMkLst>
        </pc:spChg>
      </pc:sldChg>
      <pc:sldChg chg="addSp modSp add mod">
        <pc:chgData name="Sander Huijsen" userId="ebd506f1-b64d-401b-b5dc-e4bc6c5db72b" providerId="ADAL" clId="{F624D139-5EB4-48A6-A94D-39FB781427EC}" dt="2020-08-11T05:54:07.780" v="2992" actId="1076"/>
        <pc:sldMkLst>
          <pc:docMk/>
          <pc:sldMk cId="549401789" sldId="276"/>
        </pc:sldMkLst>
        <pc:spChg chg="mod">
          <ac:chgData name="Sander Huijsen" userId="ebd506f1-b64d-401b-b5dc-e4bc6c5db72b" providerId="ADAL" clId="{F624D139-5EB4-48A6-A94D-39FB781427EC}" dt="2020-08-11T05:50:12.957" v="2803" actId="20577"/>
          <ac:spMkLst>
            <pc:docMk/>
            <pc:sldMk cId="549401789" sldId="276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11T05:51:01.760" v="2983" actId="20577"/>
          <ac:spMkLst>
            <pc:docMk/>
            <pc:sldMk cId="549401789" sldId="276"/>
            <ac:spMk id="3" creationId="{6838EB3B-E51C-4BDE-A966-2A491B3A09C3}"/>
          </ac:spMkLst>
        </pc:spChg>
        <pc:picChg chg="add mod">
          <ac:chgData name="Sander Huijsen" userId="ebd506f1-b64d-401b-b5dc-e4bc6c5db72b" providerId="ADAL" clId="{F624D139-5EB4-48A6-A94D-39FB781427EC}" dt="2020-08-11T05:54:07.780" v="2992" actId="1076"/>
          <ac:picMkLst>
            <pc:docMk/>
            <pc:sldMk cId="549401789" sldId="276"/>
            <ac:picMk id="1026" creationId="{E30A724D-9A5D-4F29-AC39-18976471BC4E}"/>
          </ac:picMkLst>
        </pc:picChg>
      </pc:sldChg>
      <pc:sldChg chg="modSp add mod">
        <pc:chgData name="Sander Huijsen" userId="ebd506f1-b64d-401b-b5dc-e4bc6c5db72b" providerId="ADAL" clId="{F624D139-5EB4-48A6-A94D-39FB781427EC}" dt="2020-08-11T05:57:46.381" v="3338" actId="20577"/>
        <pc:sldMkLst>
          <pc:docMk/>
          <pc:sldMk cId="277673128" sldId="277"/>
        </pc:sldMkLst>
        <pc:spChg chg="mod">
          <ac:chgData name="Sander Huijsen" userId="ebd506f1-b64d-401b-b5dc-e4bc6c5db72b" providerId="ADAL" clId="{F624D139-5EB4-48A6-A94D-39FB781427EC}" dt="2020-08-11T05:54:54.727" v="3006" actId="20577"/>
          <ac:spMkLst>
            <pc:docMk/>
            <pc:sldMk cId="277673128" sldId="277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11T05:57:46.381" v="3338" actId="20577"/>
          <ac:spMkLst>
            <pc:docMk/>
            <pc:sldMk cId="277673128" sldId="277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F624D139-5EB4-48A6-A94D-39FB781427EC}" dt="2020-08-11T06:01:44.794" v="3559" actId="20577"/>
        <pc:sldMkLst>
          <pc:docMk/>
          <pc:sldMk cId="1670349926" sldId="278"/>
        </pc:sldMkLst>
        <pc:spChg chg="mod">
          <ac:chgData name="Sander Huijsen" userId="ebd506f1-b64d-401b-b5dc-e4bc6c5db72b" providerId="ADAL" clId="{F624D139-5EB4-48A6-A94D-39FB781427EC}" dt="2020-08-11T05:58:32.236" v="3352" actId="20577"/>
          <ac:spMkLst>
            <pc:docMk/>
            <pc:sldMk cId="1670349926" sldId="278"/>
            <ac:spMk id="2" creationId="{111D2AB0-662C-4E7A-8F46-8AF290E850F0}"/>
          </ac:spMkLst>
        </pc:spChg>
        <pc:spChg chg="mod">
          <ac:chgData name="Sander Huijsen" userId="ebd506f1-b64d-401b-b5dc-e4bc6c5db72b" providerId="ADAL" clId="{F624D139-5EB4-48A6-A94D-39FB781427EC}" dt="2020-08-11T06:01:44.794" v="3559" actId="20577"/>
          <ac:spMkLst>
            <pc:docMk/>
            <pc:sldMk cId="1670349926" sldId="278"/>
            <ac:spMk id="3" creationId="{6838EB3B-E51C-4BDE-A966-2A491B3A09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11/08/2020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11/08/2020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Linked Lists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2</a:t>
            </a:r>
            <a:endParaRPr lang="en-AU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Adrian Gould / Sander Huijsen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ICT40518 Certificate IV in Programming</a:t>
            </a:r>
            <a:br>
              <a:rPr lang="en-AU" dirty="0"/>
            </a:br>
            <a:r>
              <a:rPr lang="en-AU" dirty="0"/>
              <a:t>ICT50718 Diploma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continued…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find(self, key):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current =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endParaRPr lang="en-US" sz="24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while current and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current.int_value</a:t>
            </a:r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 != key: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current =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current.next</a:t>
            </a:r>
            <a:endParaRPr lang="en-US" sz="24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return current</a:t>
            </a:r>
          </a:p>
        </p:txBody>
      </p:sp>
    </p:spTree>
    <p:extLst>
      <p:ext uri="{BB962C8B-B14F-4D97-AF65-F5344CB8AC3E}">
        <p14:creationId xmlns:p14="http://schemas.microsoft.com/office/powerpoint/2010/main" val="90063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continued…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insert_first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(self, id, dd):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Node(id, dd)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new_node.next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5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63" y="1806891"/>
            <a:ext cx="10549812" cy="46921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continued…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delete(self, key):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current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previous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while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current.int_value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!= key: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if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current.next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== None: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    return None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else: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    previous = current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    current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current.next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if current == first: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first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first.next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previous.next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current.next</a:t>
            </a:r>
            <a:b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</a:b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return current</a:t>
            </a:r>
          </a:p>
        </p:txBody>
      </p:sp>
    </p:spTree>
    <p:extLst>
      <p:ext uri="{BB962C8B-B14F-4D97-AF65-F5344CB8AC3E}">
        <p14:creationId xmlns:p14="http://schemas.microsoft.com/office/powerpoint/2010/main" val="19584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6"/>
            <a:ext cx="10549812" cy="47902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continued…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delete_first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temp_node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self.__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first.next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return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temp_node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display(self):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print(“List first to last:”)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current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while current != None: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print(current)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current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current.next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63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Double-ended 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r>
              <a:rPr lang="en-US" dirty="0"/>
              <a:t>Not to be confused with doubly-linked list</a:t>
            </a:r>
          </a:p>
          <a:p>
            <a:endParaRPr lang="en-US" dirty="0"/>
          </a:p>
          <a:p>
            <a:r>
              <a:rPr lang="en-US" dirty="0"/>
              <a:t>Has a reference to the </a:t>
            </a:r>
            <a:r>
              <a:rPr lang="en-US" u="sng" dirty="0"/>
              <a:t>first</a:t>
            </a:r>
            <a:r>
              <a:rPr lang="en-US" dirty="0"/>
              <a:t> and the </a:t>
            </a:r>
            <a:r>
              <a:rPr lang="en-US" u="sng" dirty="0"/>
              <a:t>last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Makes it easier to add element at the end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30A724D-9A5D-4F29-AC39-18976471B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9047" r="1608" b="52024"/>
          <a:stretch/>
        </p:blipFill>
        <p:spPr bwMode="auto">
          <a:xfrm>
            <a:off x="3257006" y="5059679"/>
            <a:ext cx="4876800" cy="14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0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Double-ended Linked Lists: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def __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Add the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the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following line: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self.__last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None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continued…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insert_last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(self, id, dd):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Node(id, dd)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if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is None: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self.__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last.next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self.__last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Double-ended Linked Lists: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update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insert_first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insert_first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(self, id, dd):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Node(id, dd)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if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is None: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self.__last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new_node.next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new_node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4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r>
              <a:rPr lang="en-US" dirty="0"/>
              <a:t>A Linked List can overcome some of the issues that are associated with arrays:</a:t>
            </a:r>
          </a:p>
          <a:p>
            <a:pPr lvl="1"/>
            <a:r>
              <a:rPr lang="en-US" dirty="0"/>
              <a:t>searching is slow (in unordered array)</a:t>
            </a:r>
          </a:p>
          <a:p>
            <a:pPr lvl="1"/>
            <a:r>
              <a:rPr lang="en-US" dirty="0"/>
              <a:t>insertion is slow (ordered array)</a:t>
            </a:r>
          </a:p>
          <a:p>
            <a:pPr lvl="1"/>
            <a:r>
              <a:rPr lang="en-US" dirty="0"/>
              <a:t>deletion is slow</a:t>
            </a:r>
          </a:p>
          <a:p>
            <a:pPr lvl="1"/>
            <a:r>
              <a:rPr lang="en-US" dirty="0"/>
              <a:t>fixed size</a:t>
            </a:r>
          </a:p>
        </p:txBody>
      </p:sp>
    </p:spTree>
    <p:extLst>
      <p:ext uri="{BB962C8B-B14F-4D97-AF65-F5344CB8AC3E}">
        <p14:creationId xmlns:p14="http://schemas.microsoft.com/office/powerpoint/2010/main" val="129815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>
            <a:normAutofit/>
          </a:bodyPr>
          <a:lstStyle/>
          <a:p>
            <a:r>
              <a:rPr lang="en-US" dirty="0"/>
              <a:t>Idea: create a list of link groups of memory “cells” together using references (or pointers).</a:t>
            </a:r>
          </a:p>
          <a:p>
            <a:r>
              <a:rPr lang="en-US" dirty="0"/>
              <a:t>Each record contains data and a reference to the next cell.</a:t>
            </a:r>
          </a:p>
        </p:txBody>
      </p:sp>
      <p:pic>
        <p:nvPicPr>
          <p:cNvPr id="1026" name="Picture 2" descr="Understanding Data Structures - Linked Lists">
            <a:extLst>
              <a:ext uri="{FF2B5EF4-FFF2-40B4-BE49-F238E27FC236}">
                <a16:creationId xmlns:a16="http://schemas.microsoft.com/office/drawing/2014/main" id="{72C7EAEB-5041-4856-A3B9-2DEF90AD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832" y="4182975"/>
            <a:ext cx="9850336" cy="21916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88948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8" y="1784570"/>
            <a:ext cx="10972800" cy="2191698"/>
          </a:xfrm>
        </p:spPr>
        <p:txBody>
          <a:bodyPr>
            <a:normAutofit/>
          </a:bodyPr>
          <a:lstStyle/>
          <a:p>
            <a:r>
              <a:rPr lang="en-US" dirty="0"/>
              <a:t>The ‘Next’ field in the last item in the list contains Null, indicating it is the last item.</a:t>
            </a:r>
          </a:p>
          <a:p>
            <a:r>
              <a:rPr lang="en-US" dirty="0"/>
              <a:t>In Python, this is indicated with the value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None</a:t>
            </a:r>
            <a:r>
              <a:rPr lang="en-US" dirty="0"/>
              <a:t>.</a:t>
            </a:r>
          </a:p>
        </p:txBody>
      </p:sp>
      <p:pic>
        <p:nvPicPr>
          <p:cNvPr id="1026" name="Picture 2" descr="Understanding Data Structures - Linked Lists">
            <a:extLst>
              <a:ext uri="{FF2B5EF4-FFF2-40B4-BE49-F238E27FC236}">
                <a16:creationId xmlns:a16="http://schemas.microsoft.com/office/drawing/2014/main" id="{72C7EAEB-5041-4856-A3B9-2DEF90AD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832" y="4182975"/>
            <a:ext cx="9850336" cy="21916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844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Nodes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r>
              <a:rPr lang="en-US" dirty="0"/>
              <a:t>A Node consists of data and a reference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class Node: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	  def __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init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	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self.next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None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    # data</a:t>
            </a:r>
          </a:p>
        </p:txBody>
      </p:sp>
    </p:spTree>
    <p:extLst>
      <p:ext uri="{BB962C8B-B14F-4D97-AF65-F5344CB8AC3E}">
        <p14:creationId xmlns:p14="http://schemas.microsoft.com/office/powerpoint/2010/main" val="20928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Nodes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class Node: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	  def __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init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__(self,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int_val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float_val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self.next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None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self.int_val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int_val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self.float_val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float_val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__str__(self):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return str(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self.int_val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) + “ “ + \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    str(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self.float_val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19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Nodes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next</a:t>
            </a:r>
            <a:r>
              <a:rPr lang="en-US" dirty="0"/>
              <a:t> field would simply point to another Node</a:t>
            </a:r>
          </a:p>
          <a:p>
            <a:endParaRPr lang="en-US" dirty="0"/>
          </a:p>
          <a:p>
            <a:r>
              <a:rPr lang="en-US" dirty="0"/>
              <a:t>It is a self-reference:</a:t>
            </a:r>
          </a:p>
        </p:txBody>
      </p:sp>
      <p:pic>
        <p:nvPicPr>
          <p:cNvPr id="2050" name="Picture 2" descr="How would I illustrate a class holding a reference to ...">
            <a:extLst>
              <a:ext uri="{FF2B5EF4-FFF2-40B4-BE49-F238E27FC236}">
                <a16:creationId xmlns:a16="http://schemas.microsoft.com/office/drawing/2014/main" id="{91CC9240-3F70-49E7-9EA2-717B2E81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88" y="3981763"/>
            <a:ext cx="4581065" cy="237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3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r>
              <a:rPr lang="en-US" dirty="0"/>
              <a:t>The Linked List will have the following methods:</a:t>
            </a:r>
          </a:p>
          <a:p>
            <a:endParaRPr lang="en-US" dirty="0"/>
          </a:p>
          <a:p>
            <a:pPr lvl="1"/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find(key)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insert_first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(key, 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delete(key)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delete_first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33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class LinkedList: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__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init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None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def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is_empty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       return </a:t>
            </a:r>
            <a:r>
              <a:rPr lang="en-US" sz="28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self.__first</a:t>
            </a:r>
            <a:r>
              <a:rPr lang="en-US" sz="2800" dirty="0">
                <a:solidFill>
                  <a:schemeClr val="accent3"/>
                </a:solidFill>
                <a:latin typeface="Lucida Console" panose="020B0609040504020204" pitchFamily="49" charset="0"/>
              </a:rPr>
              <a:t> is None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   # other methods follow…</a:t>
            </a:r>
          </a:p>
        </p:txBody>
      </p:sp>
    </p:spTree>
    <p:extLst>
      <p:ext uri="{BB962C8B-B14F-4D97-AF65-F5344CB8AC3E}">
        <p14:creationId xmlns:p14="http://schemas.microsoft.com/office/powerpoint/2010/main" val="3349387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E654056D58A47AA1AB158F7447227" ma:contentTypeVersion="13" ma:contentTypeDescription="Create a new document." ma:contentTypeScope="" ma:versionID="6a73135bdeb2a6025ed71a78c35e1493">
  <xsd:schema xmlns:xsd="http://www.w3.org/2001/XMLSchema" xmlns:xs="http://www.w3.org/2001/XMLSchema" xmlns:p="http://schemas.microsoft.com/office/2006/metadata/properties" xmlns:ns2="a5d4b606-e216-4a12-b5e0-256bbcdf3e40" xmlns:ns3="d30896e8-62f2-4107-a799-a577dc6441e1" targetNamespace="http://schemas.microsoft.com/office/2006/metadata/properties" ma:root="true" ma:fieldsID="6d487abba588268ce0728dd40265c972" ns2:_="" ns3:_="">
    <xsd:import namespace="a5d4b606-e216-4a12-b5e0-256bbcdf3e40"/>
    <xsd:import namespace="d30896e8-62f2-4107-a799-a577dc644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4b606-e216-4a12-b5e0-256bbcdf3e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896e8-62f2-4107-a799-a577dc6441e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CD1324-9EA0-49F5-AEB2-E5CA1BDB488C}"/>
</file>

<file path=customXml/itemProps3.xml><?xml version="1.0" encoding="utf-8"?>
<ds:datastoreItem xmlns:ds="http://schemas.openxmlformats.org/officeDocument/2006/customXml" ds:itemID="{D6F79D9B-5A67-492D-BB4F-F3913BAD942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openxmlformats.org/package/2006/metadata/core-properties"/>
    <ds:schemaRef ds:uri="3936cbe9-feea-4685-b03c-7f8d09c550f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789</Words>
  <Application>Microsoft Office PowerPoint</Application>
  <PresentationFormat>Widescreen</PresentationFormat>
  <Paragraphs>135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Lucida Console</vt:lpstr>
      <vt:lpstr>Office Theme</vt:lpstr>
      <vt:lpstr>Python: Linked Lists</vt:lpstr>
      <vt:lpstr>Linked Lists</vt:lpstr>
      <vt:lpstr>Linked Lists</vt:lpstr>
      <vt:lpstr>Linked Lists</vt:lpstr>
      <vt:lpstr>Linked Lists: Nodes</vt:lpstr>
      <vt:lpstr>Linked Lists: Nodes</vt:lpstr>
      <vt:lpstr>Linked Lists: Nodes</vt:lpstr>
      <vt:lpstr>Linked Lists</vt:lpstr>
      <vt:lpstr>Linked Lists: class</vt:lpstr>
      <vt:lpstr>Linked Lists: class</vt:lpstr>
      <vt:lpstr>Linked Lists: class</vt:lpstr>
      <vt:lpstr>Linked Lists: class</vt:lpstr>
      <vt:lpstr>Linked Lists: class</vt:lpstr>
      <vt:lpstr>Double-ended Linked Lists</vt:lpstr>
      <vt:lpstr>Double-ended Linked Lists: class</vt:lpstr>
      <vt:lpstr>Double-ended Linked Lists: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Linked Lists</dc:title>
  <dc:creator>Sander Huijsen</dc:creator>
  <cp:lastModifiedBy>Sander Huijsen</cp:lastModifiedBy>
  <cp:revision>1</cp:revision>
  <dcterms:created xsi:type="dcterms:W3CDTF">2020-08-07T02:49:59Z</dcterms:created>
  <dcterms:modified xsi:type="dcterms:W3CDTF">2020-08-11T06:02:51Z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0x0101002E5E654056D58A47AA1AB158F7447227</vt:lpwstr>
  </property>
</Properties>
</file>