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73533-8519-D792-D064-DE3AE9CC8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69B5083-6538-E42D-CC54-10F7734E7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A8359D-575E-0768-9897-C6BAE3CA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7C5F-E399-4794-BAF4-3BCFBE0E8B25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88CA79-18FD-95AF-2DDC-3A6B4A24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87CD42-ED99-8194-0D65-80243DB3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4BE0-3747-49BF-A831-F1ACB1288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36AC80-6122-AD40-02F7-75F5DCBA5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362A33-A33B-B2FC-7D00-9E9E15B77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B94B8F-0A26-41FB-0804-2444C41A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7C5F-E399-4794-BAF4-3BCFBE0E8B25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7A311A-83FB-8B7F-2D22-3C7DC0CA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EF7A31-407A-326D-1C77-75C76264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4BE0-3747-49BF-A831-F1ACB1288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36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27D8711-1052-23CE-CA91-5CA60B7F3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A570D0-FEB1-1B67-0C29-7EA47893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D6EF2F-C041-569B-9536-E4EA89A8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7C5F-E399-4794-BAF4-3BCFBE0E8B25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96DF99-0A46-2785-090E-8259EAEA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82FF0D-5260-554D-E240-82E777B4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4BE0-3747-49BF-A831-F1ACB1288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534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DBBC7D-5E23-2AAC-306D-F6EB40B17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929153-9415-305D-D082-F42E75312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0D65B6-863D-9B9A-4E46-7B4CC246F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7C5F-E399-4794-BAF4-3BCFBE0E8B25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3281B3-2F31-4DF8-0776-258C673F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998964-C91A-3218-0A48-47D6A261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4BE0-3747-49BF-A831-F1ACB1288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460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4D5F9-1586-AC52-F54E-7AFFEA2A5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902A32-5995-40F6-299F-FC114A88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4A4535-880F-8035-10BD-923A1673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7C5F-E399-4794-BAF4-3BCFBE0E8B25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8058A0-E870-177F-815A-1C659D70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848755-3336-A569-F3E5-EE736D872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4BE0-3747-49BF-A831-F1ACB1288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024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3BA53-9914-9C27-35B7-EA3840F7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3B7FD6-4500-DE70-0FDC-E988FB547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C288F9F-1940-15FA-5A93-A04DB2555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4E5624-D0CA-7F82-0DD0-32871D6A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7C5F-E399-4794-BAF4-3BCFBE0E8B25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DEDC68-D7C7-37F7-477D-62741B2C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D2A23A-F202-A5FB-B39B-507D63F06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4BE0-3747-49BF-A831-F1ACB1288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243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E14DC0-4410-1C12-E7DC-3A7B5CDE5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21F723-7B48-68D1-5BDE-469C9D0AF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717A08-A101-54D4-8833-01102BCF5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51DB4F9-72DF-2E40-9E65-FD5970114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036CB56-4577-568C-BDE3-1AE1B42CA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095C2B-AA91-2DC2-F699-7E47938FC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7C5F-E399-4794-BAF4-3BCFBE0E8B25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AE827D-D2D0-6EFC-F7D4-E1E35F90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34B4B2-A806-CB81-D67B-40DAE864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4BE0-3747-49BF-A831-F1ACB1288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7268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60D995-0755-B87D-DABF-ACCEB96F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8692D7-A1D6-E938-F6EE-A3D6AB5D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7C5F-E399-4794-BAF4-3BCFBE0E8B25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250C0E-694A-FE1B-6D91-C6E079419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E5077B-A229-9EC8-06D7-4969E8E55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4BE0-3747-49BF-A831-F1ACB1288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553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2697B9-9917-0CBE-6E99-1AC3DF795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7C5F-E399-4794-BAF4-3BCFBE0E8B25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6FC3923-CE3A-5D3A-91E3-4916E5719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C36355-4517-F1BC-0A65-AD618C26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4BE0-3747-49BF-A831-F1ACB1288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2413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EC697-5BDB-B843-7B55-C85AB115D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C8C666-B05C-813A-567C-E7B25C5B0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386A75-8AEC-DFAB-E67A-6255B196C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F57723-3383-B94F-2D46-635976E7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7C5F-E399-4794-BAF4-3BCFBE0E8B25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99096F-3564-166B-F174-7E1A042D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2A32A7-BC65-4AA0-3299-3B7F3C282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4BE0-3747-49BF-A831-F1ACB1288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969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CF55F1-86F4-AD2D-974D-93A43FED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1DE024-481D-3F73-10B5-4692A7A6CC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E39887-1304-57FB-6EF6-1A31B622B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9F0336-4C7B-BA50-F805-A6C4D030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7C5F-E399-4794-BAF4-3BCFBE0E8B25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CE09E1-1244-9B20-E540-888B22B87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09595F-EE52-E905-3B39-AC0052E3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E4BE0-3747-49BF-A831-F1ACB1288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388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9BAA390-B629-BBE5-C70D-04270007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F4EF67-09E2-9540-CE8E-BDB94F55B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EE9C6E-3CFD-BAFD-F39D-17483C4B8E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17C5F-E399-4794-BAF4-3BCFBE0E8B25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BAE2E1-F885-12B8-3724-E3EA22C8F1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346BC-E0FC-E471-7DC3-4AFC67E2F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E4BE0-3747-49BF-A831-F1ACB1288ED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18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8899137-CD41-5EE8-69FD-FFD54B4B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911" y="2992582"/>
            <a:ext cx="9783089" cy="3795031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04CF4C4-A610-22B4-9B27-B0F9FF567E41}"/>
              </a:ext>
            </a:extLst>
          </p:cNvPr>
          <p:cNvSpPr/>
          <p:nvPr/>
        </p:nvSpPr>
        <p:spPr>
          <a:xfrm>
            <a:off x="2844987" y="3408218"/>
            <a:ext cx="263236" cy="2632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FBFDD94-2247-D3EC-3801-9E94DD5FFE55}"/>
              </a:ext>
            </a:extLst>
          </p:cNvPr>
          <p:cNvSpPr/>
          <p:nvPr/>
        </p:nvSpPr>
        <p:spPr>
          <a:xfrm>
            <a:off x="2836142" y="6012872"/>
            <a:ext cx="263236" cy="2632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9A7016B-21AD-634B-9D23-F9A9C66B91C2}"/>
              </a:ext>
            </a:extLst>
          </p:cNvPr>
          <p:cNvSpPr/>
          <p:nvPr/>
        </p:nvSpPr>
        <p:spPr>
          <a:xfrm>
            <a:off x="3135590" y="3408218"/>
            <a:ext cx="263236" cy="2632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EA41817-72FC-EF1B-10BE-CEDB73182CCA}"/>
              </a:ext>
            </a:extLst>
          </p:cNvPr>
          <p:cNvSpPr/>
          <p:nvPr/>
        </p:nvSpPr>
        <p:spPr>
          <a:xfrm>
            <a:off x="3135590" y="6012872"/>
            <a:ext cx="263236" cy="2632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6C2A810-7431-28FA-53F9-4C7934B7F98E}"/>
              </a:ext>
            </a:extLst>
          </p:cNvPr>
          <p:cNvSpPr/>
          <p:nvPr/>
        </p:nvSpPr>
        <p:spPr>
          <a:xfrm>
            <a:off x="3425850" y="6012872"/>
            <a:ext cx="263236" cy="26323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5F66CB1-7E6C-859D-C8FD-AB1E6D647390}"/>
              </a:ext>
            </a:extLst>
          </p:cNvPr>
          <p:cNvSpPr/>
          <p:nvPr/>
        </p:nvSpPr>
        <p:spPr>
          <a:xfrm>
            <a:off x="3425850" y="3408218"/>
            <a:ext cx="263236" cy="26323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8D29A0F-010D-C1D0-6BAD-862C7FACDA96}"/>
              </a:ext>
            </a:extLst>
          </p:cNvPr>
          <p:cNvSpPr/>
          <p:nvPr/>
        </p:nvSpPr>
        <p:spPr>
          <a:xfrm>
            <a:off x="11054148" y="3408218"/>
            <a:ext cx="263236" cy="26323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A108296-9742-5FAA-250F-63D6FC762D3D}"/>
              </a:ext>
            </a:extLst>
          </p:cNvPr>
          <p:cNvSpPr/>
          <p:nvPr/>
        </p:nvSpPr>
        <p:spPr>
          <a:xfrm>
            <a:off x="11054148" y="6012872"/>
            <a:ext cx="263236" cy="263236"/>
          </a:xfrm>
          <a:prstGeom prst="ellips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B2997047-3132-6144-D3AD-ACEE6DB3C3F6}"/>
              </a:ext>
            </a:extLst>
          </p:cNvPr>
          <p:cNvSpPr/>
          <p:nvPr/>
        </p:nvSpPr>
        <p:spPr>
          <a:xfrm>
            <a:off x="11345984" y="6012872"/>
            <a:ext cx="263236" cy="2632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EA8087A9-B2D1-0705-2F79-9302087D0CF9}"/>
              </a:ext>
            </a:extLst>
          </p:cNvPr>
          <p:cNvSpPr/>
          <p:nvPr/>
        </p:nvSpPr>
        <p:spPr>
          <a:xfrm>
            <a:off x="11344751" y="3408218"/>
            <a:ext cx="263236" cy="26323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F379A055-3A43-6060-8CC9-1AC168BBB7C2}"/>
              </a:ext>
            </a:extLst>
          </p:cNvPr>
          <p:cNvSpPr/>
          <p:nvPr/>
        </p:nvSpPr>
        <p:spPr>
          <a:xfrm>
            <a:off x="11213133" y="3850112"/>
            <a:ext cx="263236" cy="2632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87D4FC0-C501-F7AD-3597-BA3460FA244E}"/>
              </a:ext>
            </a:extLst>
          </p:cNvPr>
          <p:cNvSpPr txBox="1"/>
          <p:nvPr/>
        </p:nvSpPr>
        <p:spPr>
          <a:xfrm>
            <a:off x="0" y="0"/>
            <a:ext cx="257871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Hauptscheinwerfer x2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Abgeblendet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Fernlicht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Blinker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Rechts x2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Links x2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Warnblink x4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Positionslicht vorne x2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Rückfahrlicht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Nebellicht?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Kennzeichenlicht</a:t>
            </a: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62CE393-3FC3-8B0D-AD8F-CDDDB1966888}"/>
              </a:ext>
            </a:extLst>
          </p:cNvPr>
          <p:cNvSpPr/>
          <p:nvPr/>
        </p:nvSpPr>
        <p:spPr>
          <a:xfrm>
            <a:off x="11213133" y="5570978"/>
            <a:ext cx="263236" cy="2632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065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43FD6F8-82CE-D7CD-D23A-F0F77EF62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289044"/>
              </p:ext>
            </p:extLst>
          </p:nvPr>
        </p:nvGraphicFramePr>
        <p:xfrm>
          <a:off x="713509" y="719666"/>
          <a:ext cx="94464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055">
                  <a:extLst>
                    <a:ext uri="{9D8B030D-6E8A-4147-A177-3AD203B41FA5}">
                      <a16:colId xmlns:a16="http://schemas.microsoft.com/office/drawing/2014/main" val="3603055727"/>
                    </a:ext>
                  </a:extLst>
                </a:gridCol>
                <a:gridCol w="574963">
                  <a:extLst>
                    <a:ext uri="{9D8B030D-6E8A-4147-A177-3AD203B41FA5}">
                      <a16:colId xmlns:a16="http://schemas.microsoft.com/office/drawing/2014/main" val="1335258282"/>
                    </a:ext>
                  </a:extLst>
                </a:gridCol>
                <a:gridCol w="1572491">
                  <a:extLst>
                    <a:ext uri="{9D8B030D-6E8A-4147-A177-3AD203B41FA5}">
                      <a16:colId xmlns:a16="http://schemas.microsoft.com/office/drawing/2014/main" val="2856852372"/>
                    </a:ext>
                  </a:extLst>
                </a:gridCol>
                <a:gridCol w="1440873">
                  <a:extLst>
                    <a:ext uri="{9D8B030D-6E8A-4147-A177-3AD203B41FA5}">
                      <a16:colId xmlns:a16="http://schemas.microsoft.com/office/drawing/2014/main" val="2020702912"/>
                    </a:ext>
                  </a:extLst>
                </a:gridCol>
                <a:gridCol w="906672">
                  <a:extLst>
                    <a:ext uri="{9D8B030D-6E8A-4147-A177-3AD203B41FA5}">
                      <a16:colId xmlns:a16="http://schemas.microsoft.com/office/drawing/2014/main" val="3539233966"/>
                    </a:ext>
                  </a:extLst>
                </a:gridCol>
                <a:gridCol w="1145661">
                  <a:extLst>
                    <a:ext uri="{9D8B030D-6E8A-4147-A177-3AD203B41FA5}">
                      <a16:colId xmlns:a16="http://schemas.microsoft.com/office/drawing/2014/main" val="3549890803"/>
                    </a:ext>
                  </a:extLst>
                </a:gridCol>
                <a:gridCol w="995667">
                  <a:extLst>
                    <a:ext uri="{9D8B030D-6E8A-4147-A177-3AD203B41FA5}">
                      <a16:colId xmlns:a16="http://schemas.microsoft.com/office/drawing/2014/main" val="2265314687"/>
                    </a:ext>
                  </a:extLst>
                </a:gridCol>
                <a:gridCol w="933256">
                  <a:extLst>
                    <a:ext uri="{9D8B030D-6E8A-4147-A177-3AD203B41FA5}">
                      <a16:colId xmlns:a16="http://schemas.microsoft.com/office/drawing/2014/main" val="1358495080"/>
                    </a:ext>
                  </a:extLst>
                </a:gridCol>
                <a:gridCol w="1024861">
                  <a:extLst>
                    <a:ext uri="{9D8B030D-6E8A-4147-A177-3AD203B41FA5}">
                      <a16:colId xmlns:a16="http://schemas.microsoft.com/office/drawing/2014/main" val="2516482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Kanal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Funktion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Farbe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Spannung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Kanal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15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Scheinwerfer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Abblendlicht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34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Scheinwerfer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Abblendlicht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795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Scheinwerfer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Fernlicht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1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Scheinwerfer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Fernlicht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Weiß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28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50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69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709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D175B40-155F-7FA7-0EE5-C5F117D22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966217"/>
              </p:ext>
            </p:extLst>
          </p:nvPr>
        </p:nvGraphicFramePr>
        <p:xfrm>
          <a:off x="256310" y="138545"/>
          <a:ext cx="1164474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156">
                  <a:extLst>
                    <a:ext uri="{9D8B030D-6E8A-4147-A177-3AD203B41FA5}">
                      <a16:colId xmlns:a16="http://schemas.microsoft.com/office/drawing/2014/main" val="3603055727"/>
                    </a:ext>
                  </a:extLst>
                </a:gridCol>
                <a:gridCol w="1533534">
                  <a:extLst>
                    <a:ext uri="{9D8B030D-6E8A-4147-A177-3AD203B41FA5}">
                      <a16:colId xmlns:a16="http://schemas.microsoft.com/office/drawing/2014/main" val="2061869660"/>
                    </a:ext>
                  </a:extLst>
                </a:gridCol>
                <a:gridCol w="1844251">
                  <a:extLst>
                    <a:ext uri="{9D8B030D-6E8A-4147-A177-3AD203B41FA5}">
                      <a16:colId xmlns:a16="http://schemas.microsoft.com/office/drawing/2014/main" val="1335258282"/>
                    </a:ext>
                  </a:extLst>
                </a:gridCol>
                <a:gridCol w="4926158">
                  <a:extLst>
                    <a:ext uri="{9D8B030D-6E8A-4147-A177-3AD203B41FA5}">
                      <a16:colId xmlns:a16="http://schemas.microsoft.com/office/drawing/2014/main" val="2856852372"/>
                    </a:ext>
                  </a:extLst>
                </a:gridCol>
                <a:gridCol w="1701648">
                  <a:extLst>
                    <a:ext uri="{9D8B030D-6E8A-4147-A177-3AD203B41FA5}">
                      <a16:colId xmlns:a16="http://schemas.microsoft.com/office/drawing/2014/main" val="1358495080"/>
                    </a:ext>
                  </a:extLst>
                </a:gridCol>
              </a:tblGrid>
              <a:tr h="331585">
                <a:tc>
                  <a:txBody>
                    <a:bodyPr/>
                    <a:lstStyle/>
                    <a:p>
                      <a:r>
                        <a:rPr lang="de-DE" dirty="0"/>
                        <a:t>Taste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Funktion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Abhängigkeit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15191"/>
                  </a:ext>
                </a:extLst>
              </a:tr>
              <a:tr h="1326342">
                <a:tc>
                  <a:txBody>
                    <a:bodyPr/>
                    <a:lstStyle/>
                    <a:p>
                      <a:r>
                        <a:rPr lang="de-DE" dirty="0"/>
                        <a:t>1 -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Standlicht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Positionslicht VSR VSL</a:t>
                      </a:r>
                    </a:p>
                    <a:p>
                      <a:r>
                        <a:rPr lang="de-DE" dirty="0"/>
                        <a:t>Rücklicht </a:t>
                      </a:r>
                      <a:r>
                        <a:rPr lang="de-DE" dirty="0" err="1"/>
                        <a:t>inkl</a:t>
                      </a:r>
                      <a:r>
                        <a:rPr lang="de-DE" dirty="0"/>
                        <a:t> Bremslicht RSR RSL</a:t>
                      </a:r>
                    </a:p>
                    <a:p>
                      <a:r>
                        <a:rPr lang="de-DE" dirty="0"/>
                        <a:t>Kennzeichenlicht </a:t>
                      </a:r>
                      <a:r>
                        <a:rPr lang="de-DE" dirty="0" err="1"/>
                        <a:t>Rear</a:t>
                      </a:r>
                      <a:endParaRPr lang="de-DE" dirty="0"/>
                    </a:p>
                    <a:p>
                      <a:r>
                        <a:rPr lang="de-DE" dirty="0" err="1"/>
                        <a:t>Amaturenbrett</a:t>
                      </a:r>
                      <a:endParaRPr lang="de-DE" dirty="0"/>
                    </a:p>
                    <a:p>
                      <a:r>
                        <a:rPr lang="de-DE" dirty="0"/>
                        <a:t>Innenlicht?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134276"/>
                  </a:ext>
                </a:extLst>
              </a:tr>
              <a:tr h="33158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Licht 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+ Scheinwerfer Abblendlicht VSR VSL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795543"/>
                  </a:ext>
                </a:extLst>
              </a:tr>
              <a:tr h="33158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Standlicht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Scheinwerfer 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111393"/>
                  </a:ext>
                </a:extLst>
              </a:tr>
              <a:tr h="33158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Licht 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Alles 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289616"/>
                  </a:ext>
                </a:extLst>
              </a:tr>
              <a:tr h="331585">
                <a:tc>
                  <a:txBody>
                    <a:bodyPr/>
                    <a:lstStyle/>
                    <a:p>
                      <a:r>
                        <a:rPr lang="de-DE" dirty="0"/>
                        <a:t>2 -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Fernlicht 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Scheinwerfer Fernlicht VSR VSL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Licht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150129"/>
                  </a:ext>
                </a:extLst>
              </a:tr>
              <a:tr h="33158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Fernlicht 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Scheinwerfer Abblendlicht VSR VSL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Licht 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069849"/>
                  </a:ext>
                </a:extLst>
              </a:tr>
              <a:tr h="331585">
                <a:tc>
                  <a:txBody>
                    <a:bodyPr/>
                    <a:lstStyle/>
                    <a:p>
                      <a:r>
                        <a:rPr lang="de-DE" dirty="0"/>
                        <a:t>3 -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Throttle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Bremslicht 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Rücklicht Bremslicht RSR RSL 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066343"/>
                  </a:ext>
                </a:extLst>
              </a:tr>
              <a:tr h="33158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Throttle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Bremslicht 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Rücklicht Bremslicht RSR RSL 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000863"/>
                  </a:ext>
                </a:extLst>
              </a:tr>
              <a:tr h="331585">
                <a:tc>
                  <a:txBody>
                    <a:bodyPr/>
                    <a:lstStyle/>
                    <a:p>
                      <a:r>
                        <a:rPr lang="de-DE" dirty="0"/>
                        <a:t>4 - 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Throttle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Rear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Rückfahrlicht 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Rückfahrlicht 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744773"/>
                  </a:ext>
                </a:extLst>
              </a:tr>
              <a:tr h="33158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Throttle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Rückfahrlicht 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Rückfahrlicht 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687"/>
                  </a:ext>
                </a:extLst>
              </a:tr>
              <a:tr h="331585">
                <a:tc>
                  <a:txBody>
                    <a:bodyPr/>
                    <a:lstStyle/>
                    <a:p>
                      <a:r>
                        <a:rPr lang="de-DE" dirty="0"/>
                        <a:t>5 -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Warnblinken 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Blinker all 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82113"/>
                  </a:ext>
                </a:extLst>
              </a:tr>
              <a:tr h="331585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Warnblinken 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Blinker all aus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141978"/>
                  </a:ext>
                </a:extLst>
              </a:tr>
              <a:tr h="331585">
                <a:tc>
                  <a:txBody>
                    <a:bodyPr/>
                    <a:lstStyle/>
                    <a:p>
                      <a:r>
                        <a:rPr lang="de-DE" dirty="0"/>
                        <a:t>6 -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106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18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</Words>
  <Application>Microsoft Office PowerPoint</Application>
  <PresentationFormat>Breitbild</PresentationFormat>
  <Paragraphs>97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Trampler</dc:creator>
  <cp:lastModifiedBy>Robert Trampler</cp:lastModifiedBy>
  <cp:revision>1</cp:revision>
  <dcterms:created xsi:type="dcterms:W3CDTF">2025-07-04T17:02:14Z</dcterms:created>
  <dcterms:modified xsi:type="dcterms:W3CDTF">2025-07-04T17:03:34Z</dcterms:modified>
</cp:coreProperties>
</file>