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pUEmal+qbANDsMgXxZs6MRn1L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12abf03d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e12abf03d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abd270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e1abd270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bby12849/NATIVEAPP-SWING-SQLSERV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6000">
              <a:srgbClr val="FFFFFF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2abf03dd_0_2"/>
          <p:cNvSpPr txBox="1">
            <a:spLocks noGrp="1"/>
          </p:cNvSpPr>
          <p:nvPr>
            <p:ph type="ctrTitle"/>
          </p:nvPr>
        </p:nvSpPr>
        <p:spPr>
          <a:xfrm>
            <a:off x="83900" y="2778850"/>
            <a:ext cx="11796900" cy="1650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882"/>
              <a:buFont typeface="Calibri"/>
              <a:buNone/>
            </a:pPr>
            <a:r>
              <a:rPr lang="it-IT" sz="5666" b="1">
                <a:solidFill>
                  <a:srgbClr val="1F497D"/>
                </a:solidFill>
              </a:rPr>
              <a:t>IL MIO CAPOLAVORO</a:t>
            </a:r>
            <a:endParaRPr sz="10000" b="1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>
              <a:solidFill>
                <a:srgbClr val="1F497D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>
                <a:solidFill>
                  <a:srgbClr val="1F497D"/>
                </a:solidFill>
              </a:rPr>
              <a:t>REALIZZAZIONE DI UNA INTERFACCIA  GRAFICA PER UN DATABASE SQL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85" name="Google Shape;85;g2e12abf03dd_0_2"/>
          <p:cNvSpPr txBox="1"/>
          <p:nvPr/>
        </p:nvSpPr>
        <p:spPr>
          <a:xfrm>
            <a:off x="3974100" y="4802675"/>
            <a:ext cx="4243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De Bari Roberto</a:t>
            </a:r>
            <a:endParaRPr sz="2500" b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5^AIA</a:t>
            </a:r>
            <a:endParaRPr sz="2500" b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AS 2023/2024</a:t>
            </a:r>
            <a:endParaRPr sz="2500" b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8396"/>
            <a:ext cx="12192000" cy="16990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CLASSE GESTIONE SCUOLA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-1" y="1690688"/>
            <a:ext cx="12191999" cy="161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Nella classe Gestione Scuola ho usato 5 bottoni che rappresentano le varie azioni da svolgere con il DB tra cui un bottone per l’apertura di un’altra interfaccia di gestione. Per l’interfaccia Scuola ho  usato 5 JLabel  che fanno capire all’utente il dato da inserire nel JTextField (</a:t>
            </a:r>
            <a:r>
              <a:rPr lang="it-IT" sz="2400">
                <a:highlight>
                  <a:srgbClr val="FFFFFF"/>
                </a:highlight>
              </a:rPr>
              <a:t>txtNomeScuola, txtIndirizzoScuola, txtCittaScuola, txtProvScuola, txtCapScuola</a:t>
            </a:r>
            <a:r>
              <a:rPr lang="it-IT" sz="2400"/>
              <a:t>).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550" y="3240750"/>
            <a:ext cx="11021049" cy="9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5">
            <a:alphaModFix/>
          </a:blip>
          <a:srcRect t="3730" r="8766"/>
          <a:stretch/>
        </p:blipFill>
        <p:spPr>
          <a:xfrm>
            <a:off x="104875" y="4481497"/>
            <a:ext cx="6744072" cy="235264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6">
            <a:alphaModFix/>
          </a:blip>
          <a:srcRect r="11069"/>
          <a:stretch/>
        </p:blipFill>
        <p:spPr>
          <a:xfrm>
            <a:off x="7075446" y="4481494"/>
            <a:ext cx="4824535" cy="22973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169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0" y="462623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GESTIONE ALUNNI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23378" y="1694687"/>
            <a:ext cx="1216862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Nella classe Gestione Scuola ho usato 5 bottoni che rappresentano le varie azioni da fare con il DB tra cui un bottone per l’apertura dell’altra interfaccia di gestione. Per l’interfaccia Scuola ho  usato 5 JLabel (lblnome, lblcognome, lblclasse, lbletà, lbldatan) che fanno capire all’utente il dato da inserire nel JTextField (txtnome, txtcognome, txtclasse, txtetà, txtdatan 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100" y="3274475"/>
            <a:ext cx="11235726" cy="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0925" y="4281225"/>
            <a:ext cx="5250699" cy="25767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169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USO BOTTONI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0" y="1690700"/>
            <a:ext cx="12192000" cy="3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In questa interfaccia c’è la presenza di 5 bottoni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/>
              <a:t>Il bottone “stato” viene usato per far vedere all’utente se la connessione al database è avvenuta o no tramite opportuni colori 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/>
              <a:t>Il bottone “visualizza” fa visualizzare nella tabella il contenuto del database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/>
              <a:t>Il bottone “inserisci” inserisce ciò che sta scritto nelle JTextField facendo prima un opportuno controllo se si tratta di stringhe o numeri.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/>
              <a:t>Il bottone “elimina” fa visualizzare un Pannello dove si inserisce l’id del record da eliminare, viene controllato se l’input è intero e successivamente si elimina.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/>
              <a:t>Il bottone “gestisci” (scuole o alunni) apre un’altra schermata rispettivamente “scuola” o “alunni” dove si possono svolgere le medesime operazioni. 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60" y="5661248"/>
            <a:ext cx="12191999" cy="6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169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000"/>
              <a:t>INTERFACCIA GESTIONE ALUNNI 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9200" y="1878350"/>
            <a:ext cx="7654424" cy="480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e1abd2708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169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e1abd27083_0_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000"/>
              <a:t>INTERFACCIA GESTIONE SCUOLA</a:t>
            </a:r>
            <a:endParaRPr/>
          </a:p>
        </p:txBody>
      </p:sp>
      <p:pic>
        <p:nvPicPr>
          <p:cNvPr id="195" name="Google Shape;195;g2e1abd2708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906" y="2165500"/>
            <a:ext cx="8912201" cy="4503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169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CONCLUSIONI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0" y="1690699"/>
            <a:ext cx="121920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3000"/>
              <a:t>Ho deciso di inserire questo progetto come capolavoro perché è stato il mio primo progetto realizzato usando i database relazionali. </a:t>
            </a:r>
            <a:endParaRPr sz="30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3000"/>
              <a:t>Ho svolto questo progetto durante uno stage aziendale dove ho imparato cosa fosse un database e con il linguaggio Java che gia’ conoscevo ho costruito questa interfaccia per gestire le principali operazioni per gestire un sistema informativo(applicazione+dati).</a:t>
            </a:r>
            <a:endParaRPr sz="30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3000"/>
              <a:t>Questo progetto rappresenta per me una svolta nei miei studi perché grazie a ciò ho potuto accrescere le conoscenze sul linguaggio Java insieme ad altri DBMS. Infine grazie a Git ho creato un repository online per la gestione del progetto durante lo stato di avanzamento.</a:t>
            </a:r>
            <a:endParaRPr sz="30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3000"/>
              <a:t>Questo è il link pubblico di questo progetto: </a:t>
            </a:r>
            <a:r>
              <a:rPr lang="it-IT" sz="3000" u="sng">
                <a:solidFill>
                  <a:schemeClr val="hlink"/>
                </a:solidFill>
                <a:hlinkClick r:id="rId4"/>
              </a:rPr>
              <a:t>https://github.com/Robby12849/NATIVEAPP-SWING-SQLSERVER</a:t>
            </a:r>
            <a:r>
              <a:rPr lang="it-IT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b="1"/>
              <a:t>SPIEGAZIONE PROGETTO</a:t>
            </a:r>
            <a:endParaRPr b="1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0" y="18256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progetto è stata realizzato attraverso le librerie </a:t>
            </a:r>
            <a:r>
              <a:rPr lang="it-IT" b="1">
                <a:solidFill>
                  <a:srgbClr val="FF0000"/>
                </a:solidFill>
              </a:rPr>
              <a:t>SWING</a:t>
            </a:r>
            <a:r>
              <a:rPr lang="it-IT"/>
              <a:t> e </a:t>
            </a:r>
            <a:r>
              <a:rPr lang="it-IT" b="1">
                <a:solidFill>
                  <a:srgbClr val="FF0000"/>
                </a:solidFill>
              </a:rPr>
              <a:t>AWT</a:t>
            </a:r>
            <a:r>
              <a:rPr lang="it-IT"/>
              <a:t> di Java.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 obiettivo e’ creare un’interfaccia grafica che gestisce le principali operazioni CRD: 1) </a:t>
            </a:r>
            <a:r>
              <a:rPr lang="it-IT" b="1"/>
              <a:t>inserimento </a:t>
            </a:r>
            <a:r>
              <a:rPr lang="it-IT"/>
              <a:t>2) </a:t>
            </a:r>
            <a:r>
              <a:rPr lang="it-IT" b="1"/>
              <a:t>visualizzazione </a:t>
            </a:r>
            <a:r>
              <a:rPr lang="it-IT"/>
              <a:t>3) </a:t>
            </a:r>
            <a:r>
              <a:rPr lang="it-IT" b="1"/>
              <a:t>eliminazione</a:t>
            </a:r>
            <a:r>
              <a:rPr lang="it-IT"/>
              <a:t>. </a:t>
            </a:r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l="3064" t="11378" r="3528" b="12732"/>
          <a:stretch/>
        </p:blipFill>
        <p:spPr>
          <a:xfrm>
            <a:off x="5337464" y="3906979"/>
            <a:ext cx="4773884" cy="199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719944"/>
            <a:ext cx="3661064" cy="218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DESCRIZIONE DEL PROGETTO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0" y="1816549"/>
            <a:ext cx="121920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JLabel </a:t>
            </a:r>
            <a:r>
              <a:rPr lang="it-IT"/>
              <a:t> e’ stata usata per far capire all’utente dove inserire un dato e </a:t>
            </a:r>
            <a:r>
              <a:rPr lang="it-IT" b="1"/>
              <a:t>JTextField </a:t>
            </a:r>
            <a:r>
              <a:rPr lang="it-IT"/>
              <a:t>per inserire il dato nella casella opportuna.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299" y="2789325"/>
            <a:ext cx="2740500" cy="283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1873" y="2820399"/>
            <a:ext cx="2740500" cy="2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0" y="5797550"/>
            <a:ext cx="121920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L’interfaccia consente di inserire i dati nel database relazionale tramite PK(chiave primaria) e FK(chiave esterna).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SOFTWARE USATI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0" y="1690688"/>
            <a:ext cx="12192000" cy="516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I principali software di sviluppo utilizzati sono stati: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it-IT"/>
              <a:t>Eclipse IDE è un ambiente di sviluppo utilizzato in questo progetto per dar vita alla nostra interfaccia grafica in java.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it-IT"/>
              <a:t>Microsoft SQL SERVER usato in questo progetto per la gestione del database.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7129" y="3907947"/>
            <a:ext cx="3198872" cy="239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5235" y="3907948"/>
            <a:ext cx="2914804" cy="218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0" y="1708943"/>
            <a:ext cx="12192000" cy="131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Inoltre è stata utilizzata la piattaforma Git,un sistema di controllo di versione distribuito usato per archiviare tutte le versioni del codice sorgente JAVA del progetto.</a:t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0" y="9309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2192000" cy="168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SOFTWARE USATI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564" y="2922191"/>
            <a:ext cx="6116771" cy="31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PRIMI PASSI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Innanzitutto è stato scelto  il tema </a:t>
            </a:r>
            <a:r>
              <a:rPr lang="it-IT" b="1"/>
              <a:t>SCUOLA</a:t>
            </a:r>
            <a:r>
              <a:rPr lang="it-IT"/>
              <a:t> e successivamente è stato realizzato un possibile schema concettuale o schema E/R.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2693" y="3153450"/>
            <a:ext cx="9006613" cy="3429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SCHEMA LOGICO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0" y="1690688"/>
            <a:ext cx="121920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questo schema concettuale ho eseguito la derivazione: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ALUNNO(</a:t>
            </a:r>
            <a:r>
              <a:rPr lang="it-IT" sz="2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,nome,cognome,classe,età,datan,</a:t>
            </a:r>
            <a:r>
              <a:rPr lang="it-IT" sz="2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ID_scuola 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SCUOLA(</a:t>
            </a:r>
            <a:r>
              <a:rPr lang="it-IT" sz="2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ID_scuola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,nome,indirizzo,città,provincia,CAP,</a:t>
            </a:r>
            <a:r>
              <a:rPr lang="it-IT" sz="2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ID_Alunno</a:t>
            </a:r>
            <a:r>
              <a:rPr lang="it-IT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LOGICO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94375" y="2378978"/>
            <a:ext cx="5457000" cy="3140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SCUOLA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ID_scuola INT PRIMARY KEY,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nome VARCHAR(255),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indirizzo VARCHAR(255),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città VARCHAR(255),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provincia VARCHAR(255),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CAP VARCHAR(10),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ID_Alunno INT,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FOREIGN KEY (ID_Alunno) REFERENCES ALUNNO(ID)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6075049" y="2378964"/>
            <a:ext cx="5896800" cy="3140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ALUNNO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 INT PRIMARY KEY,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nome VARCHAR(255),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cognome VARCHAR(255),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classe VARCHAR(50),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età INT,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datan DATE,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ID_scuola INT,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FOREIGN KEY (ID_scuola) REFERENCES SCUOLA(ID_scuola)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120517" y="1764097"/>
            <a:ext cx="9163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Successivamente ho creato le tabelle in SQL tramite il comando CREATE TABLE: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75" y="5648650"/>
            <a:ext cx="2600525" cy="12093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B1A376D-CF34-2FF1-D4DA-D7C0DC03E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39" b="8967"/>
          <a:stretch/>
        </p:blipFill>
        <p:spPr>
          <a:xfrm>
            <a:off x="6699000" y="1690688"/>
            <a:ext cx="5404510" cy="5078360"/>
          </a:xfrm>
          <a:prstGeom prst="rect">
            <a:avLst/>
          </a:prstGeom>
        </p:spPr>
      </p:pic>
      <p:sp>
        <p:nvSpPr>
          <p:cNvPr id="151" name="Google Shape;151;p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		         CONNESSIONE AL DATABASE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0" y="2226813"/>
            <a:ext cx="60894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la connessione al database ho usato il driver che java mette a disposizione ovvero JDBC (</a:t>
            </a:r>
            <a:r>
              <a:rPr lang="it-IT"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 DataBase Connectivity</a:t>
            </a: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-IT" sz="2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ovvero</a:t>
            </a:r>
            <a:r>
              <a:rPr lang="it-IT" sz="2800" b="0" i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connettore e un driver per database che consente l'accesso e la gestione dei dati sui database da qualsiasi programma scritto con il linguaggio di programmazione Java.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848</Words>
  <Application>Microsoft Office PowerPoint</Application>
  <PresentationFormat>Widescreen</PresentationFormat>
  <Paragraphs>73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di Office</vt:lpstr>
      <vt:lpstr>IL MIO CAPOLAVORO  REALIZZAZIONE DI UNA INTERFACCIA  GRAFICA PER UN DATABASE SQL</vt:lpstr>
      <vt:lpstr>SPIEGAZIONE PROGETTO</vt:lpstr>
      <vt:lpstr>DESCRIZIONE DEL PROGETTO</vt:lpstr>
      <vt:lpstr>SOFTWARE USATI</vt:lpstr>
      <vt:lpstr>SOFTWARE USATI</vt:lpstr>
      <vt:lpstr>PRIMI PASSI</vt:lpstr>
      <vt:lpstr>SCHEMA LOGICO</vt:lpstr>
      <vt:lpstr>Presentazione standard di PowerPoint</vt:lpstr>
      <vt:lpstr>           CONNESSIONE AL DATABASE</vt:lpstr>
      <vt:lpstr>CLASSE GESTIONE SCUOLA</vt:lpstr>
      <vt:lpstr>Presentazione standard di PowerPoint</vt:lpstr>
      <vt:lpstr>USO BOTTONI</vt:lpstr>
      <vt:lpstr>INTERFACCIA GESTIONE ALUNNI </vt:lpstr>
      <vt:lpstr>INTERFACCIA GESTIONE SCUOLA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MIO CAPOLAVORO  REALIZZAZIONE DI UNA INTERFACCIA  GRAFICA PER UN DATABASE SQL</dc:title>
  <dc:creator>Roberto De Bari</dc:creator>
  <cp:lastModifiedBy>Roberto De Bari</cp:lastModifiedBy>
  <cp:revision>2</cp:revision>
  <dcterms:created xsi:type="dcterms:W3CDTF">2024-04-18T17:17:08Z</dcterms:created>
  <dcterms:modified xsi:type="dcterms:W3CDTF">2024-05-31T12:34:34Z</dcterms:modified>
</cp:coreProperties>
</file>