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6" r:id="rId5"/>
    <p:sldMasterId id="2147483727" r:id="rId6"/>
    <p:sldMasterId id="214748372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5143500" cx="9144000"/>
  <p:notesSz cx="6858000" cy="9144000"/>
  <p:embeddedFontLst>
    <p:embeddedFont>
      <p:font typeface="Lexend Light"/>
      <p:regular r:id="rId22"/>
      <p:bold r:id="rId23"/>
    </p:embeddedFont>
    <p:embeddedFont>
      <p:font typeface="Lexend Medium"/>
      <p:regular r:id="rId24"/>
      <p:bold r:id="rId25"/>
    </p:embeddedFont>
    <p:embeddedFont>
      <p:font typeface="DM Sans SemiBold"/>
      <p:regular r:id="rId26"/>
      <p:bold r:id="rId27"/>
      <p:italic r:id="rId28"/>
      <p:boldItalic r:id="rId29"/>
    </p:embeddedFont>
    <p:embeddedFont>
      <p:font typeface="Lexend"/>
      <p:regular r:id="rId30"/>
      <p:bold r:id="rId31"/>
    </p:embeddedFont>
    <p:embeddedFont>
      <p:font typeface="Roboto Mono"/>
      <p:regular r:id="rId32"/>
      <p:bold r:id="rId33"/>
      <p:italic r:id="rId34"/>
      <p:boldItalic r:id="rId35"/>
    </p:embeddedFont>
    <p:embeddedFont>
      <p:font typeface="DM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AC19D60-DF0E-4B32-B50B-440A504DAB7D}">
  <a:tblStyle styleId="{0AC19D60-DF0E-4B32-B50B-440A504DAB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LexendLight-regular.fntdata"/><Relationship Id="rId21" Type="http://schemas.openxmlformats.org/officeDocument/2006/relationships/slide" Target="slides/slide13.xml"/><Relationship Id="rId24" Type="http://schemas.openxmlformats.org/officeDocument/2006/relationships/font" Target="fonts/LexendMedium-regular.fntdata"/><Relationship Id="rId23" Type="http://schemas.openxmlformats.org/officeDocument/2006/relationships/font" Target="fonts/Lexend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DMSansSemiBold-regular.fntdata"/><Relationship Id="rId25" Type="http://schemas.openxmlformats.org/officeDocument/2006/relationships/font" Target="fonts/LexendMedium-bold.fntdata"/><Relationship Id="rId28" Type="http://schemas.openxmlformats.org/officeDocument/2006/relationships/font" Target="fonts/DMSansSemiBold-italic.fntdata"/><Relationship Id="rId27" Type="http://schemas.openxmlformats.org/officeDocument/2006/relationships/font" Target="fonts/DMSansSemiBold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DMSansSemiBold-boldItalic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font" Target="fonts/Lexend-bold.fntdata"/><Relationship Id="rId30" Type="http://schemas.openxmlformats.org/officeDocument/2006/relationships/font" Target="fonts/Lexend-regular.fntdata"/><Relationship Id="rId11" Type="http://schemas.openxmlformats.org/officeDocument/2006/relationships/slide" Target="slides/slide3.xml"/><Relationship Id="rId33" Type="http://schemas.openxmlformats.org/officeDocument/2006/relationships/font" Target="fonts/RobotoMono-bold.fntdata"/><Relationship Id="rId10" Type="http://schemas.openxmlformats.org/officeDocument/2006/relationships/slide" Target="slides/slide2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5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4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7.xml"/><Relationship Id="rId37" Type="http://schemas.openxmlformats.org/officeDocument/2006/relationships/font" Target="fonts/DMSans-bold.fntdata"/><Relationship Id="rId14" Type="http://schemas.openxmlformats.org/officeDocument/2006/relationships/slide" Target="slides/slide6.xml"/><Relationship Id="rId36" Type="http://schemas.openxmlformats.org/officeDocument/2006/relationships/font" Target="fonts/DMSans-regular.fntdata"/><Relationship Id="rId17" Type="http://schemas.openxmlformats.org/officeDocument/2006/relationships/slide" Target="slides/slide9.xml"/><Relationship Id="rId39" Type="http://schemas.openxmlformats.org/officeDocument/2006/relationships/font" Target="fonts/DMSans-boldItalic.fntdata"/><Relationship Id="rId16" Type="http://schemas.openxmlformats.org/officeDocument/2006/relationships/slide" Target="slides/slide8.xml"/><Relationship Id="rId38" Type="http://schemas.openxmlformats.org/officeDocument/2006/relationships/font" Target="fonts/DMSans-italic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4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31c8099a9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31c8099a9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1" name="Shape 2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2" name="Google Shape;2342;g31c8099a9e5_0_3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3" name="Google Shape;2343;g31c8099a9e5_0_3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8" name="Shape 2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31c8099a9e5_0_3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0" name="Google Shape;2350;g31c8099a9e5_0_3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g31c8099a9e5_0_3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7" name="Google Shape;2357;g31c8099a9e5_0_3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g31c8099a9e5_0_35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3" name="Google Shape;2363;g31c8099a9e5_0_35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4" name="Google Shape;2234;g31c8099a9e5_0_2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5" name="Google Shape;2235;g31c8099a9e5_0_2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31c8099a9e5_0_3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31c8099a9e5_0_3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g31c8099a9e5_0_3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0" name="Google Shape;2300;g31c8099a9e5_0_3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5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6" name="Google Shape;2306;g31c8099a9e5_0_3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7" name="Google Shape;2307;g31c8099a9e5_0_3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g31c8099a9e5_0_3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3" name="Google Shape;2313;g31c8099a9e5_0_3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g31c8099a9e5_0_3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1" name="Google Shape;2321;g31c8099a9e5_0_3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7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g31c8099a9e5_0_3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9" name="Google Shape;2329;g31c8099a9e5_0_3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g31c8099a9e5_0_3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7" name="Google Shape;2337;g31c8099a9e5_0_3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5" name="Google Shape;195;p1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2" name="Google Shape;262;p1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17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7" name="Google Shape;32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7" name="Google Shape;397;p19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8" name="Google Shape;398;p19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1" name="Google Shape;461;p20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6" name="Google Shape;466;p2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7" name="Google Shape;467;p20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3" name="Google Shape;533;p21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3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4" name="Google Shape;664;p23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4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24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1" name="Google Shape;731;p24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5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6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2" name="Google Shape;862;p26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6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7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2" name="Google Shape;932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3" name="Google Shape;9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7" name="Google Shape;937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8" name="Google Shape;938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39" name="Google Shape;9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4" name="Google Shape;1004;p30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1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2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5" name="Google Shape;1135;p32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03" name="Google Shape;1203;p3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9" name="Google Shape;1269;p35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35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1" name="Google Shape;1271;p35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35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35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4" name="Google Shape;1274;p35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0" name="Google Shape;1340;p36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41" name="Google Shape;1341;p36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7" name="Google Shape;1407;p37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08" name="Google Shape;1408;p37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9" name="Google Shape;1409;p37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10" name="Google Shape;1410;p37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6" name="Google Shape;1476;p38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7" name="Google Shape;1477;p38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8" name="Google Shape;1478;p38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9" name="Google Shape;1479;p38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0" name="Google Shape;1480;p38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81" name="Google Shape;1481;p38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7" name="Google Shape;1547;p39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48" name="Google Shape;1548;p39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9" name="Google Shape;1549;p39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0" name="Google Shape;1550;p39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1" name="Google Shape;1551;p39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2" name="Google Shape;1552;p39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3" name="Google Shape;1553;p39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4" name="Google Shape;1554;p39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4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0" name="Google Shape;1620;p40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41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6" name="Google Shape;1686;p41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7" name="Google Shape;1687;p41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8" name="Google Shape;1688;p41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9" name="Google Shape;1689;p41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0" name="Google Shape;1690;p41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1" name="Google Shape;1691;p41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2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7" name="Google Shape;1757;p42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58" name="Google Shape;1758;p42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42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0" name="Google Shape;1760;p42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42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2" name="Google Shape;1762;p42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4" name="Google Shape;1764;p42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42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43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4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6" name="Google Shape;1896;p44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7" name="Google Shape;1897;p44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8" name="Google Shape;1898;p44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9" name="Google Shape;1899;p44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0" name="Google Shape;1900;p44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1" name="Google Shape;1901;p44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2" name="Google Shape;1902;p44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3" name="Google Shape;1903;p44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4" name="Google Shape;1904;p44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6"/>
          <p:cNvSpPr txBox="1"/>
          <p:nvPr>
            <p:ph type="title"/>
          </p:nvPr>
        </p:nvSpPr>
        <p:spPr>
          <a:xfrm>
            <a:off x="116485" y="2712675"/>
            <a:ext cx="5311200" cy="18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2" name="Google Shape;1912;p46"/>
          <p:cNvSpPr txBox="1"/>
          <p:nvPr>
            <p:ph idx="1" type="subTitle"/>
          </p:nvPr>
        </p:nvSpPr>
        <p:spPr>
          <a:xfrm>
            <a:off x="152606" y="832000"/>
            <a:ext cx="2434500" cy="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13" name="Google Shape;1913;p46"/>
          <p:cNvCxnSpPr/>
          <p:nvPr/>
        </p:nvCxnSpPr>
        <p:spPr>
          <a:xfrm>
            <a:off x="244425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914" name="Google Shape;1914;p46"/>
          <p:cNvGrpSpPr/>
          <p:nvPr/>
        </p:nvGrpSpPr>
        <p:grpSpPr>
          <a:xfrm>
            <a:off x="5866315" y="66973"/>
            <a:ext cx="2954947" cy="4587953"/>
            <a:chOff x="5866315" y="130139"/>
            <a:chExt cx="2954947" cy="4587953"/>
          </a:xfrm>
        </p:grpSpPr>
        <p:grpSp>
          <p:nvGrpSpPr>
            <p:cNvPr id="1915" name="Google Shape;1915;p46"/>
            <p:cNvGrpSpPr/>
            <p:nvPr/>
          </p:nvGrpSpPr>
          <p:grpSpPr>
            <a:xfrm rot="1800044">
              <a:off x="7145788" y="375652"/>
              <a:ext cx="1341270" cy="1340671"/>
              <a:chOff x="2441905" y="1248288"/>
              <a:chExt cx="1341300" cy="1340700"/>
            </a:xfrm>
          </p:grpSpPr>
          <p:sp>
            <p:nvSpPr>
              <p:cNvPr id="1916" name="Google Shape;1916;p46"/>
              <p:cNvSpPr/>
              <p:nvPr/>
            </p:nvSpPr>
            <p:spPr>
              <a:xfrm>
                <a:off x="2442055" y="1248288"/>
                <a:ext cx="1341000" cy="1340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17" name="Google Shape;1917;p46"/>
              <p:cNvSpPr/>
              <p:nvPr/>
            </p:nvSpPr>
            <p:spPr>
              <a:xfrm rot="-945">
                <a:off x="2567155" y="1373238"/>
                <a:ext cx="1090800" cy="1090800"/>
              </a:xfrm>
              <a:prstGeom prst="flowChartConnector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18" name="Google Shape;1918;p46"/>
            <p:cNvGrpSpPr/>
            <p:nvPr/>
          </p:nvGrpSpPr>
          <p:grpSpPr>
            <a:xfrm rot="2400131">
              <a:off x="7078016" y="3672082"/>
              <a:ext cx="868477" cy="868477"/>
              <a:chOff x="5015268" y="2960846"/>
              <a:chExt cx="868500" cy="868500"/>
            </a:xfrm>
          </p:grpSpPr>
          <p:sp>
            <p:nvSpPr>
              <p:cNvPr id="1919" name="Google Shape;1919;p46"/>
              <p:cNvSpPr/>
              <p:nvPr/>
            </p:nvSpPr>
            <p:spPr>
              <a:xfrm>
                <a:off x="5015268" y="2960846"/>
                <a:ext cx="868500" cy="868500"/>
              </a:xfrm>
              <a:prstGeom prst="roundRect">
                <a:avLst>
                  <a:gd fmla="val 14552" name="adj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1920" name="Google Shape;1920;p46"/>
              <p:cNvGrpSpPr/>
              <p:nvPr/>
            </p:nvGrpSpPr>
            <p:grpSpPr>
              <a:xfrm>
                <a:off x="5133918" y="3105078"/>
                <a:ext cx="631200" cy="580035"/>
                <a:chOff x="5133582" y="3105408"/>
                <a:chExt cx="631200" cy="580035"/>
              </a:xfrm>
            </p:grpSpPr>
            <p:sp>
              <p:nvSpPr>
                <p:cNvPr id="1921" name="Google Shape;1921;p46"/>
                <p:cNvSpPr/>
                <p:nvPr/>
              </p:nvSpPr>
              <p:spPr>
                <a:xfrm rot="-4902">
                  <a:off x="5133582" y="3105858"/>
                  <a:ext cx="631201" cy="192300"/>
                </a:xfrm>
                <a:prstGeom prst="flowChartConnector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922" name="Google Shape;1922;p46"/>
                <p:cNvSpPr/>
                <p:nvPr/>
              </p:nvSpPr>
              <p:spPr>
                <a:xfrm rot="-4902">
                  <a:off x="5133582" y="3300756"/>
                  <a:ext cx="631201" cy="192300"/>
                </a:xfrm>
                <a:prstGeom prst="flowChartConnector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1923" name="Google Shape;1923;p46"/>
                <p:cNvSpPr/>
                <p:nvPr/>
              </p:nvSpPr>
              <p:spPr>
                <a:xfrm rot="-4902">
                  <a:off x="5133582" y="3492693"/>
                  <a:ext cx="631201" cy="192300"/>
                </a:xfrm>
                <a:prstGeom prst="flowChartConnector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dk1"/>
                    </a:solidFill>
                  </a:endParaRPr>
                </a:p>
              </p:txBody>
            </p:sp>
          </p:grpSp>
        </p:grpSp>
        <p:grpSp>
          <p:nvGrpSpPr>
            <p:cNvPr id="1924" name="Google Shape;1924;p46"/>
            <p:cNvGrpSpPr/>
            <p:nvPr/>
          </p:nvGrpSpPr>
          <p:grpSpPr>
            <a:xfrm rot="-600240">
              <a:off x="5979971" y="2008184"/>
              <a:ext cx="2727635" cy="1547250"/>
              <a:chOff x="6121180" y="1963945"/>
              <a:chExt cx="2727900" cy="1547400"/>
            </a:xfrm>
          </p:grpSpPr>
          <p:sp>
            <p:nvSpPr>
              <p:cNvPr id="1925" name="Google Shape;1925;p46"/>
              <p:cNvSpPr/>
              <p:nvPr/>
            </p:nvSpPr>
            <p:spPr>
              <a:xfrm rot="756">
                <a:off x="6121180" y="1964245"/>
                <a:ext cx="2727900" cy="1546800"/>
              </a:xfrm>
              <a:prstGeom prst="roundRect">
                <a:avLst>
                  <a:gd fmla="val 8047" name="adj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26" name="Google Shape;1926;p46"/>
              <p:cNvSpPr/>
              <p:nvPr/>
            </p:nvSpPr>
            <p:spPr>
              <a:xfrm rot="5398209">
                <a:off x="7302225" y="2489024"/>
                <a:ext cx="575700" cy="497400"/>
              </a:xfrm>
              <a:prstGeom prst="triangle">
                <a:avLst>
                  <a:gd fmla="val 50000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27" name="Google Shape;1927;p46"/>
            <p:cNvGrpSpPr/>
            <p:nvPr/>
          </p:nvGrpSpPr>
          <p:grpSpPr>
            <a:xfrm rot="-839923">
              <a:off x="6099076" y="520245"/>
              <a:ext cx="889199" cy="1584298"/>
              <a:chOff x="3614175" y="406175"/>
              <a:chExt cx="889200" cy="1584300"/>
            </a:xfrm>
          </p:grpSpPr>
          <p:sp>
            <p:nvSpPr>
              <p:cNvPr id="1928" name="Google Shape;1928;p46"/>
              <p:cNvSpPr/>
              <p:nvPr/>
            </p:nvSpPr>
            <p:spPr>
              <a:xfrm rot="4652">
                <a:off x="3615375" y="406774"/>
                <a:ext cx="886801" cy="1583102"/>
              </a:xfrm>
              <a:prstGeom prst="roundRect">
                <a:avLst>
                  <a:gd fmla="val 11359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29" name="Google Shape;1929;p46"/>
              <p:cNvSpPr/>
              <p:nvPr/>
            </p:nvSpPr>
            <p:spPr>
              <a:xfrm rot="4290">
                <a:off x="3698175" y="488088"/>
                <a:ext cx="721201" cy="1100701"/>
              </a:xfrm>
              <a:prstGeom prst="roundRect">
                <a:avLst>
                  <a:gd fmla="val 8619" name="adj"/>
                </a:avLst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1930" name="Google Shape;1930;p46"/>
              <p:cNvSpPr/>
              <p:nvPr/>
            </p:nvSpPr>
            <p:spPr>
              <a:xfrm rot="5431">
                <a:off x="3682773" y="1655743"/>
                <a:ext cx="752005" cy="252558"/>
              </a:xfrm>
              <a:prstGeom prst="flowChartTerminator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1931" name="Google Shape;1931;p46"/>
            <p:cNvSpPr/>
            <p:nvPr/>
          </p:nvSpPr>
          <p:spPr>
            <a:xfrm>
              <a:off x="6830386" y="186612"/>
              <a:ext cx="464700" cy="4023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32" name="Google Shape;1932;p46"/>
            <p:cNvSpPr/>
            <p:nvPr/>
          </p:nvSpPr>
          <p:spPr>
            <a:xfrm>
              <a:off x="7742824" y="3481655"/>
              <a:ext cx="325200" cy="3252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33" name="Google Shape;1933;p46"/>
            <p:cNvSpPr/>
            <p:nvPr/>
          </p:nvSpPr>
          <p:spPr>
            <a:xfrm>
              <a:off x="8288974" y="1467844"/>
              <a:ext cx="325200" cy="3252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34" name="Google Shape;1934;p46"/>
            <p:cNvSpPr/>
            <p:nvPr/>
          </p:nvSpPr>
          <p:spPr>
            <a:xfrm rot="2400046">
              <a:off x="6545745" y="3772294"/>
              <a:ext cx="428439" cy="42843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935" name="Google Shape;1935;p46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6" name="Google Shape;1936;p46"/>
          <p:cNvSpPr txBox="1"/>
          <p:nvPr>
            <p:ph idx="2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1937" name="Google Shape;1937;p46"/>
          <p:cNvSpPr txBox="1"/>
          <p:nvPr>
            <p:ph idx="3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40" name="Google Shape;1940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1" name="Google Shape;194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4" name="Google Shape;1944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7" name="Google Shape;1947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48" name="Google Shape;194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1949" name="Shape 1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0" name="Google Shape;195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1" name="Google Shape;1951;p5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52" name="Google Shape;1952;p5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53" name="Google Shape;195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56" name="Google Shape;195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5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59" name="Google Shape;1959;p5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60" name="Google Shape;1960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5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63" name="Google Shape;196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6" name="Google Shape;1966;p5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67" name="Google Shape;1967;p5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68" name="Google Shape;1968;p5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69" name="Google Shape;196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p5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1972" name="Google Shape;1972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1973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4" name="Google Shape;1974;p5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75" name="Google Shape;1975;p5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76" name="Google Shape;197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77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979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58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81" name="Google Shape;198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2" name="Google Shape;1982;p58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83" name="Google Shape;1983;p58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84" name="Google Shape;1984;p58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85" name="Google Shape;1985;p58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86" name="Google Shape;1986;p58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87" name="Google Shape;1987;p58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988" name="Shape 1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9" name="Google Shape;1989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90" name="Google Shape;1990;p59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91" name="Google Shape;1991;p59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992" name="Google Shape;199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5" name="Google Shape;1995;p6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96" name="Google Shape;1996;p60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97" name="Google Shape;1997;p60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98" name="Google Shape;1998;p60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99" name="Google Shape;1999;p60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2" name="Google Shape;2002;p61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03" name="Google Shape;2003;p61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04" name="Google Shape;2004;p61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05" name="Google Shape;2005;p6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06" name="Google Shape;2006;p61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07" name="Google Shape;2007;p61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08" name="Google Shape;2008;p61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1" name="Google Shape;2011;p62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12" name="Google Shape;2012;p62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13" name="Google Shape;2013;p62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14" name="Google Shape;2014;p62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15" name="Google Shape;2015;p62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016" name="Google Shape;2016;p62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17" name="Google Shape;2017;p62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18" name="Google Shape;2018;p62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19" name="Google Shape;2019;p62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020" name="Shape 2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1" name="Google Shape;202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2" name="Google Shape;202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3" name="Google Shape;2023;p63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64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26" name="Google Shape;2026;p64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027" name="Google Shape;2027;p64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028" name="Google Shape;2028;p64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29" name="Google Shape;2029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0" name="Google Shape;2030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1" name="Google Shape;2031;p64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32" name="Google Shape;2032;p64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2033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65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35" name="Google Shape;2035;p65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036" name="Google Shape;2036;p65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037" name="Google Shape;2037;p65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38" name="Google Shape;2038;p65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039" name="Google Shape;2039;p65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40" name="Google Shape;204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1" name="Google Shape;204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2" name="Google Shape;2042;p65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43" name="Google Shape;2043;p65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44" name="Google Shape;2044;p65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2045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p66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2047" name="Google Shape;2047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0" name="Google Shape;2050;p67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51" name="Google Shape;2051;p67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52" name="Google Shape;2052;p67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53" name="Google Shape;2053;p67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54" name="Google Shape;2054;p67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55" name="Google Shape;2055;p67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56" name="Google Shape;2056;p67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57" name="Google Shape;2057;p67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58" name="Google Shape;2058;p67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059" name="Google Shape;2059;p67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with Image">
  <p:cSld name="TITLE_1_1">
    <p:spTree>
      <p:nvGrpSpPr>
        <p:cNvPr id="2060" name="Shape 2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1" name="Google Shape;2061;p68"/>
          <p:cNvCxnSpPr/>
          <p:nvPr/>
        </p:nvCxnSpPr>
        <p:spPr>
          <a:xfrm>
            <a:off x="244425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2" name="Google Shape;2062;p68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63" name="Google Shape;2063;p68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064" name="Google Shape;2064;p68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065" name="Google Shape;2065;p68"/>
          <p:cNvSpPr txBox="1"/>
          <p:nvPr>
            <p:ph type="title"/>
          </p:nvPr>
        </p:nvSpPr>
        <p:spPr>
          <a:xfrm>
            <a:off x="146450" y="186951"/>
            <a:ext cx="4506900" cy="25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6" name="Google Shape;2066;p68"/>
          <p:cNvSpPr txBox="1"/>
          <p:nvPr>
            <p:ph idx="3" type="body"/>
          </p:nvPr>
        </p:nvSpPr>
        <p:spPr>
          <a:xfrm>
            <a:off x="5145950" y="230050"/>
            <a:ext cx="3420900" cy="17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067" name="Google Shape;2067;p68"/>
          <p:cNvSpPr/>
          <p:nvPr>
            <p:ph idx="4" type="pic"/>
          </p:nvPr>
        </p:nvSpPr>
        <p:spPr>
          <a:xfrm>
            <a:off x="5256200" y="1554480"/>
            <a:ext cx="3200400" cy="4517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1">
  <p:cSld name="TITLE_1_1_1">
    <p:spTree>
      <p:nvGrpSpPr>
        <p:cNvPr id="2068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9" name="Google Shape;2069;p69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0" name="Google Shape;2070;p69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1" name="Google Shape;2071;p69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072" name="Google Shape;2072;p69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073" name="Google Shape;2073;p69"/>
          <p:cNvSpPr txBox="1"/>
          <p:nvPr>
            <p:ph type="title"/>
          </p:nvPr>
        </p:nvSpPr>
        <p:spPr>
          <a:xfrm>
            <a:off x="146450" y="182880"/>
            <a:ext cx="45069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4" name="Google Shape;2074;p69"/>
          <p:cNvSpPr txBox="1"/>
          <p:nvPr>
            <p:ph idx="3" type="body"/>
          </p:nvPr>
        </p:nvSpPr>
        <p:spPr>
          <a:xfrm>
            <a:off x="157138" y="3840480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075" name="Google Shape;2075;p69"/>
          <p:cNvSpPr txBox="1"/>
          <p:nvPr>
            <p:ph idx="4" type="body"/>
          </p:nvPr>
        </p:nvSpPr>
        <p:spPr>
          <a:xfrm>
            <a:off x="3280200" y="3840480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076" name="Google Shape;2076;p69"/>
          <p:cNvSpPr txBox="1"/>
          <p:nvPr>
            <p:ph idx="5" type="body"/>
          </p:nvPr>
        </p:nvSpPr>
        <p:spPr>
          <a:xfrm>
            <a:off x="6406288" y="3840480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077" name="Google Shape;2077;p69"/>
          <p:cNvSpPr txBox="1"/>
          <p:nvPr>
            <p:ph idx="6" type="subTitle"/>
          </p:nvPr>
        </p:nvSpPr>
        <p:spPr>
          <a:xfrm>
            <a:off x="154113" y="3566150"/>
            <a:ext cx="2586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078" name="Google Shape;2078;p69"/>
          <p:cNvSpPr txBox="1"/>
          <p:nvPr>
            <p:ph idx="7" type="subTitle"/>
          </p:nvPr>
        </p:nvSpPr>
        <p:spPr>
          <a:xfrm>
            <a:off x="3280200" y="3566160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079" name="Google Shape;2079;p69"/>
          <p:cNvSpPr txBox="1"/>
          <p:nvPr>
            <p:ph idx="8" type="subTitle"/>
          </p:nvPr>
        </p:nvSpPr>
        <p:spPr>
          <a:xfrm>
            <a:off x="6406288" y="3566160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2">
  <p:cSld name="TITLE_1_1_1_1">
    <p:spTree>
      <p:nvGrpSpPr>
        <p:cNvPr id="2080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1" name="Google Shape;2081;p70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2" name="Google Shape;2082;p70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3" name="Google Shape;2083;p70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084" name="Google Shape;2084;p70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085" name="Google Shape;2085;p70"/>
          <p:cNvSpPr txBox="1"/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86" name="Google Shape;2086;p70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087" name="Google Shape;2087;p70"/>
          <p:cNvSpPr txBox="1"/>
          <p:nvPr>
            <p:ph idx="4" type="body"/>
          </p:nvPr>
        </p:nvSpPr>
        <p:spPr>
          <a:xfrm>
            <a:off x="4114800" y="1538254"/>
            <a:ext cx="22413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088" name="Google Shape;2088;p70"/>
          <p:cNvSpPr txBox="1"/>
          <p:nvPr>
            <p:ph idx="5" type="subTitle"/>
          </p:nvPr>
        </p:nvSpPr>
        <p:spPr>
          <a:xfrm>
            <a:off x="4114800" y="1263925"/>
            <a:ext cx="2243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089" name="Google Shape;2089;p70"/>
          <p:cNvSpPr txBox="1"/>
          <p:nvPr>
            <p:ph idx="6" type="body"/>
          </p:nvPr>
        </p:nvSpPr>
        <p:spPr>
          <a:xfrm>
            <a:off x="6492240" y="1538254"/>
            <a:ext cx="22413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090" name="Google Shape;2090;p70"/>
          <p:cNvSpPr txBox="1"/>
          <p:nvPr>
            <p:ph idx="7" type="subTitle"/>
          </p:nvPr>
        </p:nvSpPr>
        <p:spPr>
          <a:xfrm>
            <a:off x="6492240" y="1263925"/>
            <a:ext cx="2243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091" name="Google Shape;2091;p70"/>
          <p:cNvSpPr txBox="1"/>
          <p:nvPr>
            <p:ph idx="8" type="body"/>
          </p:nvPr>
        </p:nvSpPr>
        <p:spPr>
          <a:xfrm>
            <a:off x="4114800" y="3763029"/>
            <a:ext cx="22413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092" name="Google Shape;2092;p70"/>
          <p:cNvSpPr txBox="1"/>
          <p:nvPr>
            <p:ph idx="9" type="subTitle"/>
          </p:nvPr>
        </p:nvSpPr>
        <p:spPr>
          <a:xfrm>
            <a:off x="4114800" y="3488700"/>
            <a:ext cx="2243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093" name="Google Shape;2093;p70"/>
          <p:cNvSpPr txBox="1"/>
          <p:nvPr>
            <p:ph idx="13" type="body"/>
          </p:nvPr>
        </p:nvSpPr>
        <p:spPr>
          <a:xfrm>
            <a:off x="6492240" y="3763029"/>
            <a:ext cx="22413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094" name="Google Shape;2094;p70"/>
          <p:cNvSpPr txBox="1"/>
          <p:nvPr>
            <p:ph idx="14" type="subTitle"/>
          </p:nvPr>
        </p:nvSpPr>
        <p:spPr>
          <a:xfrm>
            <a:off x="6492240" y="3488700"/>
            <a:ext cx="22437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Left ">
  <p:cSld name="TITLE_1_1_1_1_1">
    <p:spTree>
      <p:nvGrpSpPr>
        <p:cNvPr id="2095" name="Shape 2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6" name="Google Shape;2096;p71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7" name="Google Shape;2097;p71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8" name="Google Shape;2098;p71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099" name="Google Shape;2099;p71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00" name="Google Shape;2100;p71"/>
          <p:cNvSpPr txBox="1"/>
          <p:nvPr>
            <p:ph type="title"/>
          </p:nvPr>
        </p:nvSpPr>
        <p:spPr>
          <a:xfrm>
            <a:off x="708600" y="1371600"/>
            <a:ext cx="32943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1" name="Google Shape;2101;p71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Right">
  <p:cSld name="TITLE_1_1_1_1_1_2"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03" name="Google Shape;2103;p72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4" name="Google Shape;2104;p72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5" name="Google Shape;2105;p72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06" name="Google Shape;2106;p72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07" name="Google Shape;2107;p72"/>
          <p:cNvSpPr txBox="1"/>
          <p:nvPr>
            <p:ph type="title"/>
          </p:nvPr>
        </p:nvSpPr>
        <p:spPr>
          <a:xfrm>
            <a:off x="5366000" y="1371600"/>
            <a:ext cx="32943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8" name="Google Shape;2108;p72"/>
          <p:cNvSpPr txBox="1"/>
          <p:nvPr>
            <p:ph idx="3" type="body"/>
          </p:nvPr>
        </p:nvSpPr>
        <p:spPr>
          <a:xfrm>
            <a:off x="53660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>
  <p:cSld name="TITLE_1_1_1_1_1_2_2">
    <p:spTree>
      <p:nvGrpSpPr>
        <p:cNvPr id="2109" name="Shape 2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0" name="Google Shape;2110;p73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1" name="Google Shape;2111;p73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2" name="Google Shape;2112;p73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13" name="Google Shape;2113;p73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Top">
  <p:cSld name="TITLE_1_1_1_1_1_2_1">
    <p:spTree>
      <p:nvGrpSpPr>
        <p:cNvPr id="2114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15" name="Google Shape;2115;p74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6" name="Google Shape;2116;p74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7" name="Google Shape;2117;p74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18" name="Google Shape;2118;p74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19" name="Google Shape;2119;p74"/>
          <p:cNvSpPr txBox="1"/>
          <p:nvPr>
            <p:ph type="title"/>
          </p:nvPr>
        </p:nvSpPr>
        <p:spPr>
          <a:xfrm>
            <a:off x="146450" y="186948"/>
            <a:ext cx="4506900" cy="11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0" name="Google Shape;2120;p74"/>
          <p:cNvSpPr txBox="1"/>
          <p:nvPr>
            <p:ph idx="3" type="body"/>
          </p:nvPr>
        </p:nvSpPr>
        <p:spPr>
          <a:xfrm>
            <a:off x="5028550" y="230050"/>
            <a:ext cx="3538200" cy="17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Q">
  <p:cSld name="TITLE_1_1_1_1_1_2_1_2">
    <p:spTree>
      <p:nvGrpSpPr>
        <p:cNvPr id="212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75"/>
          <p:cNvSpPr txBox="1"/>
          <p:nvPr>
            <p:ph idx="1" type="body"/>
          </p:nvPr>
        </p:nvSpPr>
        <p:spPr>
          <a:xfrm>
            <a:off x="5023625" y="657479"/>
            <a:ext cx="35382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cxnSp>
        <p:nvCxnSpPr>
          <p:cNvPr id="2123" name="Google Shape;2123;p75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24" name="Google Shape;2124;p75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5" name="Google Shape;2125;p75"/>
          <p:cNvSpPr txBox="1"/>
          <p:nvPr>
            <p:ph idx="2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26" name="Google Shape;2126;p75"/>
          <p:cNvSpPr txBox="1"/>
          <p:nvPr>
            <p:ph idx="3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27" name="Google Shape;2127;p75"/>
          <p:cNvSpPr txBox="1"/>
          <p:nvPr>
            <p:ph type="title"/>
          </p:nvPr>
        </p:nvSpPr>
        <p:spPr>
          <a:xfrm>
            <a:off x="146450" y="186948"/>
            <a:ext cx="4506900" cy="12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28" name="Google Shape;2128;p75"/>
          <p:cNvSpPr txBox="1"/>
          <p:nvPr>
            <p:ph idx="4" type="subTitle"/>
          </p:nvPr>
        </p:nvSpPr>
        <p:spPr>
          <a:xfrm>
            <a:off x="5023625" y="218925"/>
            <a:ext cx="35382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129" name="Google Shape;2129;p75"/>
          <p:cNvSpPr txBox="1"/>
          <p:nvPr>
            <p:ph idx="5" type="body"/>
          </p:nvPr>
        </p:nvSpPr>
        <p:spPr>
          <a:xfrm>
            <a:off x="5023625" y="2214467"/>
            <a:ext cx="35382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130" name="Google Shape;2130;p75"/>
          <p:cNvSpPr txBox="1"/>
          <p:nvPr>
            <p:ph idx="6" type="subTitle"/>
          </p:nvPr>
        </p:nvSpPr>
        <p:spPr>
          <a:xfrm>
            <a:off x="5023625" y="1775913"/>
            <a:ext cx="35382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131" name="Google Shape;2131;p75"/>
          <p:cNvSpPr txBox="1"/>
          <p:nvPr>
            <p:ph idx="7" type="body"/>
          </p:nvPr>
        </p:nvSpPr>
        <p:spPr>
          <a:xfrm>
            <a:off x="5023625" y="3771454"/>
            <a:ext cx="3538200" cy="8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132" name="Google Shape;2132;p75"/>
          <p:cNvSpPr txBox="1"/>
          <p:nvPr>
            <p:ph idx="8" type="subTitle"/>
          </p:nvPr>
        </p:nvSpPr>
        <p:spPr>
          <a:xfrm>
            <a:off x="5023625" y="3332900"/>
            <a:ext cx="35382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">
  <p:cSld name="TITLE_1_1_1_1_1_2_1_1"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34" name="Google Shape;2134;p76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35" name="Google Shape;2135;p76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6" name="Google Shape;2136;p76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37" name="Google Shape;2137;p76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38" name="Google Shape;2138;p76"/>
          <p:cNvSpPr txBox="1"/>
          <p:nvPr>
            <p:ph type="title"/>
          </p:nvPr>
        </p:nvSpPr>
        <p:spPr>
          <a:xfrm>
            <a:off x="146450" y="186949"/>
            <a:ext cx="45069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Font typeface="Lexend"/>
              <a:buNone/>
              <a:defRPr sz="4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39" name="Google Shape;2139;p76"/>
          <p:cNvSpPr txBox="1"/>
          <p:nvPr>
            <p:ph idx="3" type="body"/>
          </p:nvPr>
        </p:nvSpPr>
        <p:spPr>
          <a:xfrm>
            <a:off x="146450" y="2054029"/>
            <a:ext cx="3420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140" name="Google Shape;2140;p76"/>
          <p:cNvSpPr txBox="1"/>
          <p:nvPr>
            <p:ph idx="4" type="subTitle"/>
          </p:nvPr>
        </p:nvSpPr>
        <p:spPr>
          <a:xfrm>
            <a:off x="146450" y="1615475"/>
            <a:ext cx="342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141" name="Google Shape;2141;p76"/>
          <p:cNvSpPr txBox="1"/>
          <p:nvPr>
            <p:ph idx="5" type="body"/>
          </p:nvPr>
        </p:nvSpPr>
        <p:spPr>
          <a:xfrm>
            <a:off x="146450" y="3418408"/>
            <a:ext cx="3420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142" name="Google Shape;2142;p76"/>
          <p:cNvSpPr txBox="1"/>
          <p:nvPr>
            <p:ph idx="6" type="subTitle"/>
          </p:nvPr>
        </p:nvSpPr>
        <p:spPr>
          <a:xfrm>
            <a:off x="146450" y="2979854"/>
            <a:ext cx="342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143" name="Google Shape;2143;p76"/>
          <p:cNvSpPr txBox="1"/>
          <p:nvPr>
            <p:ph idx="7" type="body"/>
          </p:nvPr>
        </p:nvSpPr>
        <p:spPr>
          <a:xfrm>
            <a:off x="3879320" y="2054029"/>
            <a:ext cx="3420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144" name="Google Shape;2144;p76"/>
          <p:cNvSpPr txBox="1"/>
          <p:nvPr>
            <p:ph idx="8" type="subTitle"/>
          </p:nvPr>
        </p:nvSpPr>
        <p:spPr>
          <a:xfrm>
            <a:off x="3879320" y="1615475"/>
            <a:ext cx="342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145" name="Google Shape;2145;p76"/>
          <p:cNvSpPr txBox="1"/>
          <p:nvPr>
            <p:ph idx="9" type="body"/>
          </p:nvPr>
        </p:nvSpPr>
        <p:spPr>
          <a:xfrm>
            <a:off x="3879320" y="3418408"/>
            <a:ext cx="34200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146" name="Google Shape;2146;p76"/>
          <p:cNvSpPr txBox="1"/>
          <p:nvPr>
            <p:ph idx="13" type="subTitle"/>
          </p:nvPr>
        </p:nvSpPr>
        <p:spPr>
          <a:xfrm>
            <a:off x="3879320" y="2979854"/>
            <a:ext cx="342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exend Light"/>
              <a:buNone/>
              <a:defRPr sz="1600">
                <a:latin typeface="Lexend Light"/>
                <a:ea typeface="Lexend Light"/>
                <a:cs typeface="Lexend Light"/>
                <a:sym typeface="Lexend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">
  <p:cSld name="TITLE_1_1_1_1_1_1">
    <p:spTree>
      <p:nvGrpSpPr>
        <p:cNvPr id="2147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8" name="Google Shape;2148;p77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49" name="Google Shape;2149;p77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0" name="Google Shape;2150;p77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51" name="Google Shape;2151;p77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52" name="Google Shape;2152;p77"/>
          <p:cNvSpPr txBox="1"/>
          <p:nvPr>
            <p:ph idx="3" type="body"/>
          </p:nvPr>
        </p:nvSpPr>
        <p:spPr>
          <a:xfrm>
            <a:off x="538138" y="490548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153" name="Google Shape;2153;p77"/>
          <p:cNvSpPr txBox="1"/>
          <p:nvPr>
            <p:ph idx="4" type="body"/>
          </p:nvPr>
        </p:nvSpPr>
        <p:spPr>
          <a:xfrm>
            <a:off x="3280200" y="490548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154" name="Google Shape;2154;p77"/>
          <p:cNvSpPr txBox="1"/>
          <p:nvPr>
            <p:ph idx="5" type="body"/>
          </p:nvPr>
        </p:nvSpPr>
        <p:spPr>
          <a:xfrm>
            <a:off x="6025288" y="490548"/>
            <a:ext cx="2583600" cy="7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155" name="Google Shape;2155;p77"/>
          <p:cNvSpPr txBox="1"/>
          <p:nvPr>
            <p:ph idx="6" type="subTitle"/>
          </p:nvPr>
        </p:nvSpPr>
        <p:spPr>
          <a:xfrm>
            <a:off x="535113" y="216218"/>
            <a:ext cx="2586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156" name="Google Shape;2156;p77"/>
          <p:cNvSpPr txBox="1"/>
          <p:nvPr>
            <p:ph idx="7" type="subTitle"/>
          </p:nvPr>
        </p:nvSpPr>
        <p:spPr>
          <a:xfrm>
            <a:off x="3280200" y="216228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157" name="Google Shape;2157;p77"/>
          <p:cNvSpPr txBox="1"/>
          <p:nvPr>
            <p:ph idx="8" type="subTitle"/>
          </p:nvPr>
        </p:nvSpPr>
        <p:spPr>
          <a:xfrm>
            <a:off x="6025288" y="216228"/>
            <a:ext cx="2583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 sz="14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Phone Blank">
  <p:cSld name="TITLE_1_1_1_1_1_1_1"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78"/>
          <p:cNvSpPr/>
          <p:nvPr/>
        </p:nvSpPr>
        <p:spPr>
          <a:xfrm>
            <a:off x="4830625" y="579550"/>
            <a:ext cx="3188700" cy="6824700"/>
          </a:xfrm>
          <a:prstGeom prst="roundRect">
            <a:avLst>
              <a:gd fmla="val 16566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160" name="Google Shape;2160;p78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1" name="Google Shape;2161;p78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62" name="Google Shape;2162;p78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63" name="Google Shape;2163;p78"/>
          <p:cNvSpPr txBox="1"/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4" name="Google Shape;2164;p78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sp>
        <p:nvSpPr>
          <p:cNvPr id="2165" name="Google Shape;2165;p78"/>
          <p:cNvSpPr/>
          <p:nvPr/>
        </p:nvSpPr>
        <p:spPr>
          <a:xfrm>
            <a:off x="4625575" y="4726725"/>
            <a:ext cx="3598800" cy="416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2166" name="Google Shape;2166;p78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Phone with Image">
  <p:cSld name="TITLE_1_1_1_1_1_1_1_1">
    <p:spTree>
      <p:nvGrpSpPr>
        <p:cNvPr id="2167" name="Shape 2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8" name="Google Shape;2168;p79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9" name="Google Shape;2169;p79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70" name="Google Shape;2170;p79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71" name="Google Shape;2171;p79"/>
          <p:cNvSpPr txBox="1"/>
          <p:nvPr>
            <p:ph type="title"/>
          </p:nvPr>
        </p:nvSpPr>
        <p:spPr>
          <a:xfrm>
            <a:off x="708600" y="1371600"/>
            <a:ext cx="3441600" cy="91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"/>
              <a:buNone/>
              <a:defRPr sz="3000"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2" name="Google Shape;2172;p79"/>
          <p:cNvSpPr txBox="1"/>
          <p:nvPr>
            <p:ph idx="3" type="body"/>
          </p:nvPr>
        </p:nvSpPr>
        <p:spPr>
          <a:xfrm>
            <a:off x="708600" y="2414025"/>
            <a:ext cx="32943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DM Sans"/>
              <a:buChar char="■"/>
              <a:defRPr/>
            </a:lvl9pPr>
          </a:lstStyle>
          <a:p/>
        </p:txBody>
      </p:sp>
      <p:cxnSp>
        <p:nvCxnSpPr>
          <p:cNvPr id="2173" name="Google Shape;2173;p79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4" name="Google Shape;2174;p79"/>
          <p:cNvSpPr/>
          <p:nvPr>
            <p:ph idx="4" type="pic"/>
          </p:nvPr>
        </p:nvSpPr>
        <p:spPr>
          <a:xfrm>
            <a:off x="4839625" y="589800"/>
            <a:ext cx="3169800" cy="6802500"/>
          </a:xfrm>
          <a:prstGeom prst="roundRect">
            <a:avLst>
              <a:gd fmla="val 1657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 Library">
  <p:cSld name="TITLE_1_1_1_1_1_1_1_1_1"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80"/>
          <p:cNvSpPr/>
          <p:nvPr>
            <p:ph idx="2" type="pic"/>
          </p:nvPr>
        </p:nvSpPr>
        <p:spPr>
          <a:xfrm>
            <a:off x="4506725" y="1592725"/>
            <a:ext cx="4389000" cy="2724900"/>
          </a:xfrm>
          <a:prstGeom prst="roundRect">
            <a:avLst>
              <a:gd fmla="val 7298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7" name="Google Shape;2177;p80"/>
          <p:cNvSpPr/>
          <p:nvPr>
            <p:ph idx="3" type="pic"/>
          </p:nvPr>
        </p:nvSpPr>
        <p:spPr>
          <a:xfrm>
            <a:off x="2058025" y="1592725"/>
            <a:ext cx="1947600" cy="2724900"/>
          </a:xfrm>
          <a:prstGeom prst="roundRect">
            <a:avLst>
              <a:gd fmla="val 8007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8" name="Google Shape;2178;p80"/>
          <p:cNvSpPr/>
          <p:nvPr>
            <p:ph idx="4" type="pic"/>
          </p:nvPr>
        </p:nvSpPr>
        <p:spPr>
          <a:xfrm>
            <a:off x="244425" y="1592725"/>
            <a:ext cx="1312500" cy="2724900"/>
          </a:xfrm>
          <a:prstGeom prst="roundRect">
            <a:avLst>
              <a:gd fmla="val 16574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9" name="Google Shape;2179;p80"/>
          <p:cNvSpPr txBox="1"/>
          <p:nvPr/>
        </p:nvSpPr>
        <p:spPr>
          <a:xfrm>
            <a:off x="244424" y="1093100"/>
            <a:ext cx="1312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</a:t>
            </a:r>
            <a:endParaRPr/>
          </a:p>
        </p:txBody>
      </p:sp>
      <p:sp>
        <p:nvSpPr>
          <p:cNvPr id="2180" name="Google Shape;2180;p80"/>
          <p:cNvSpPr txBox="1"/>
          <p:nvPr/>
        </p:nvSpPr>
        <p:spPr>
          <a:xfrm>
            <a:off x="2047975" y="1093100"/>
            <a:ext cx="1967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endParaRPr/>
          </a:p>
        </p:txBody>
      </p:sp>
      <p:sp>
        <p:nvSpPr>
          <p:cNvPr id="2181" name="Google Shape;2181;p80"/>
          <p:cNvSpPr txBox="1"/>
          <p:nvPr/>
        </p:nvSpPr>
        <p:spPr>
          <a:xfrm>
            <a:off x="4506725" y="1093100"/>
            <a:ext cx="4410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</p:txBody>
      </p:sp>
      <p:cxnSp>
        <p:nvCxnSpPr>
          <p:cNvPr id="2182" name="Google Shape;2182;p80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83" name="Google Shape;2183;p80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4" name="Google Shape;2184;p80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85" name="Google Shape;2185;p80"/>
          <p:cNvSpPr txBox="1"/>
          <p:nvPr>
            <p:ph idx="5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 Library - No Images">
  <p:cSld name="TITLE_1_1_1_1_1_1_1_1_1_1"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81"/>
          <p:cNvSpPr txBox="1"/>
          <p:nvPr/>
        </p:nvSpPr>
        <p:spPr>
          <a:xfrm>
            <a:off x="244424" y="1093100"/>
            <a:ext cx="13125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Phone</a:t>
            </a:r>
            <a:endParaRPr/>
          </a:p>
        </p:txBody>
      </p:sp>
      <p:sp>
        <p:nvSpPr>
          <p:cNvPr id="2188" name="Google Shape;2188;p81"/>
          <p:cNvSpPr txBox="1"/>
          <p:nvPr/>
        </p:nvSpPr>
        <p:spPr>
          <a:xfrm>
            <a:off x="2047950" y="1093100"/>
            <a:ext cx="1967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endParaRPr/>
          </a:p>
        </p:txBody>
      </p:sp>
      <p:sp>
        <p:nvSpPr>
          <p:cNvPr id="2189" name="Google Shape;2189;p81"/>
          <p:cNvSpPr txBox="1"/>
          <p:nvPr/>
        </p:nvSpPr>
        <p:spPr>
          <a:xfrm>
            <a:off x="4506675" y="1093100"/>
            <a:ext cx="44100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endParaRPr/>
          </a:p>
        </p:txBody>
      </p:sp>
      <p:cxnSp>
        <p:nvCxnSpPr>
          <p:cNvPr id="2190" name="Google Shape;2190;p81"/>
          <p:cNvCxnSpPr/>
          <p:nvPr/>
        </p:nvCxnSpPr>
        <p:spPr>
          <a:xfrm>
            <a:off x="245938" y="4726725"/>
            <a:ext cx="867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1" name="Google Shape;2191;p81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2" name="Google Shape;2192;p81"/>
          <p:cNvSpPr txBox="1"/>
          <p:nvPr>
            <p:ph idx="1" type="body"/>
          </p:nvPr>
        </p:nvSpPr>
        <p:spPr>
          <a:xfrm>
            <a:off x="2657270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93" name="Google Shape;2193;p81"/>
          <p:cNvSpPr txBox="1"/>
          <p:nvPr>
            <p:ph idx="2" type="body"/>
          </p:nvPr>
        </p:nvSpPr>
        <p:spPr>
          <a:xfrm>
            <a:off x="155625" y="4726725"/>
            <a:ext cx="14928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54">
          <p15:clr>
            <a:srgbClr val="E46962"/>
          </p15:clr>
        </p15:guide>
        <p15:guide id="2" pos="5617">
          <p15:clr>
            <a:srgbClr val="E46962"/>
          </p15:clr>
        </p15:guide>
        <p15:guide id="3" orient="horz" pos="216">
          <p15:clr>
            <a:srgbClr val="E4696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3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62.xml"/><Relationship Id="rId22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63.xml"/><Relationship Id="rId24" Type="http://schemas.openxmlformats.org/officeDocument/2006/relationships/slideLayout" Target="../slideLayouts/slideLayout66.xml"/><Relationship Id="rId23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3.xml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68.xml"/><Relationship Id="rId25" Type="http://schemas.openxmlformats.org/officeDocument/2006/relationships/slideLayout" Target="../slideLayouts/slideLayout67.xml"/><Relationship Id="rId28" Type="http://schemas.openxmlformats.org/officeDocument/2006/relationships/slideLayout" Target="../slideLayouts/slideLayout70.xml"/><Relationship Id="rId27" Type="http://schemas.openxmlformats.org/officeDocument/2006/relationships/slideLayout" Target="../slideLayouts/slideLayout69.xml"/><Relationship Id="rId5" Type="http://schemas.openxmlformats.org/officeDocument/2006/relationships/slideLayout" Target="../slideLayouts/slideLayout47.xml"/><Relationship Id="rId6" Type="http://schemas.openxmlformats.org/officeDocument/2006/relationships/slideLayout" Target="../slideLayouts/slideLayout48.xml"/><Relationship Id="rId29" Type="http://schemas.openxmlformats.org/officeDocument/2006/relationships/slideLayout" Target="../slideLayouts/slideLayout71.xml"/><Relationship Id="rId7" Type="http://schemas.openxmlformats.org/officeDocument/2006/relationships/slideLayout" Target="../slideLayouts/slideLayout49.xml"/><Relationship Id="rId8" Type="http://schemas.openxmlformats.org/officeDocument/2006/relationships/slideLayout" Target="../slideLayouts/slideLayout50.xml"/><Relationship Id="rId31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53.xml"/><Relationship Id="rId33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52.xml"/><Relationship Id="rId32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55.xml"/><Relationship Id="rId35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54.xml"/><Relationship Id="rId34" Type="http://schemas.openxmlformats.org/officeDocument/2006/relationships/slideLayout" Target="../slideLayouts/slideLayout76.xml"/><Relationship Id="rId15" Type="http://schemas.openxmlformats.org/officeDocument/2006/relationships/slideLayout" Target="../slideLayouts/slideLayout57.xml"/><Relationship Id="rId37" Type="http://schemas.openxmlformats.org/officeDocument/2006/relationships/theme" Target="../theme/theme4.xml"/><Relationship Id="rId14" Type="http://schemas.openxmlformats.org/officeDocument/2006/relationships/slideLayout" Target="../slideLayouts/slideLayout56.xml"/><Relationship Id="rId36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58.xml"/><Relationship Id="rId19" Type="http://schemas.openxmlformats.org/officeDocument/2006/relationships/slideLayout" Target="../slideLayouts/slideLayout61.xml"/><Relationship Id="rId18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45"/>
          <p:cNvSpPr txBox="1"/>
          <p:nvPr>
            <p:ph type="title"/>
          </p:nvPr>
        </p:nvSpPr>
        <p:spPr>
          <a:xfrm>
            <a:off x="109800" y="108525"/>
            <a:ext cx="8806800" cy="22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Lexend Medium"/>
              <a:buNone/>
              <a:defRPr sz="70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08" name="Google Shape;1908;p45"/>
          <p:cNvSpPr txBox="1"/>
          <p:nvPr>
            <p:ph idx="1" type="body"/>
          </p:nvPr>
        </p:nvSpPr>
        <p:spPr>
          <a:xfrm>
            <a:off x="109800" y="2829950"/>
            <a:ext cx="8520600" cy="19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909" name="Google Shape;1909;p45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 algn="r">
              <a:buNone/>
              <a:defRPr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  <p:sldLayoutId id="2147483708" r:id="rId19"/>
    <p:sldLayoutId id="2147483709" r:id="rId20"/>
    <p:sldLayoutId id="2147483710" r:id="rId21"/>
    <p:sldLayoutId id="2147483711" r:id="rId22"/>
    <p:sldLayoutId id="2147483712" r:id="rId23"/>
    <p:sldLayoutId id="2147483713" r:id="rId24"/>
    <p:sldLayoutId id="2147483714" r:id="rId25"/>
    <p:sldLayoutId id="2147483715" r:id="rId26"/>
    <p:sldLayoutId id="2147483716" r:id="rId27"/>
    <p:sldLayoutId id="2147483717" r:id="rId28"/>
    <p:sldLayoutId id="2147483718" r:id="rId29"/>
    <p:sldLayoutId id="2147483719" r:id="rId30"/>
    <p:sldLayoutId id="2147483720" r:id="rId31"/>
    <p:sldLayoutId id="2147483721" r:id="rId32"/>
    <p:sldLayoutId id="2147483722" r:id="rId33"/>
    <p:sldLayoutId id="2147483723" r:id="rId34"/>
    <p:sldLayoutId id="2147483724" r:id="rId35"/>
    <p:sldLayoutId id="2147483725" r:id="rId3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82"/>
          <p:cNvSpPr txBox="1"/>
          <p:nvPr>
            <p:ph idx="1" type="body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DATE: 12.06.2024</a:t>
            </a:r>
            <a:endParaRPr/>
          </a:p>
        </p:txBody>
      </p:sp>
      <p:sp>
        <p:nvSpPr>
          <p:cNvPr id="2199" name="Google Shape;2199;p82"/>
          <p:cNvSpPr txBox="1"/>
          <p:nvPr>
            <p:ph type="title"/>
          </p:nvPr>
        </p:nvSpPr>
        <p:spPr>
          <a:xfrm>
            <a:off x="20700" y="397475"/>
            <a:ext cx="90453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700"/>
              <a:t>Predicting Customer Churn for a Subscription-Based Business</a:t>
            </a:r>
            <a:endParaRPr sz="4700"/>
          </a:p>
        </p:txBody>
      </p:sp>
      <p:grpSp>
        <p:nvGrpSpPr>
          <p:cNvPr id="2200" name="Google Shape;2200;p82"/>
          <p:cNvGrpSpPr/>
          <p:nvPr/>
        </p:nvGrpSpPr>
        <p:grpSpPr>
          <a:xfrm>
            <a:off x="2430873" y="3057764"/>
            <a:ext cx="3849224" cy="1485517"/>
            <a:chOff x="2267909" y="2831175"/>
            <a:chExt cx="4608193" cy="1982804"/>
          </a:xfrm>
        </p:grpSpPr>
        <p:grpSp>
          <p:nvGrpSpPr>
            <p:cNvPr id="2201" name="Google Shape;2201;p82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2202" name="Google Shape;2202;p82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03" name="Google Shape;2203;p82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04" name="Google Shape;2204;p82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05" name="Google Shape;2205;p82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06" name="Google Shape;2206;p82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07" name="Google Shape;2207;p82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08" name="Google Shape;2208;p82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09" name="Google Shape;2209;p82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10" name="Google Shape;2210;p82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11" name="Google Shape;2211;p82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12" name="Google Shape;2212;p82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13" name="Google Shape;2213;p82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14" name="Google Shape;2214;p82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15" name="Google Shape;2215;p82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16" name="Google Shape;2216;p82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17" name="Google Shape;2217;p82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18" name="Google Shape;2218;p82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19" name="Google Shape;2219;p82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20" name="Google Shape;2220;p82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21" name="Google Shape;2221;p82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22" name="Google Shape;2222;p82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23" name="Google Shape;2223;p82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24" name="Google Shape;2224;p82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25" name="Google Shape;2225;p82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26" name="Google Shape;2226;p82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2227" name="Google Shape;2227;p82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2228" name="Google Shape;2228;p82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9" name="Google Shape;2229;p82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0" name="Google Shape;2230;p82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231" name="Google Shape;2231;p82"/>
          <p:cNvSpPr txBox="1"/>
          <p:nvPr/>
        </p:nvSpPr>
        <p:spPr>
          <a:xfrm>
            <a:off x="114300" y="2191975"/>
            <a:ext cx="88581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Use Case Description:</a:t>
            </a:r>
            <a:r>
              <a:rPr lang="en" sz="13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The goal is to predict whether a customer will churn (i.e., cancel their subscription) based on historical behavioural data and demographic information. Reducing churn is critical for maintaining revenue and planning customer retention strategies.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32" name="Google Shape;2232;p82"/>
          <p:cNvSpPr txBox="1"/>
          <p:nvPr/>
        </p:nvSpPr>
        <p:spPr>
          <a:xfrm>
            <a:off x="114300" y="4830550"/>
            <a:ext cx="6009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Created by: Robby Pombo</a:t>
            </a:r>
            <a:endParaRPr sz="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5" name="Google Shape;2345;p91"/>
          <p:cNvSpPr txBox="1"/>
          <p:nvPr>
            <p:ph type="title"/>
          </p:nvPr>
        </p:nvSpPr>
        <p:spPr>
          <a:xfrm>
            <a:off x="146450" y="182875"/>
            <a:ext cx="5967300" cy="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Modelling</a:t>
            </a:r>
            <a:endParaRPr/>
          </a:p>
        </p:txBody>
      </p:sp>
      <p:pic>
        <p:nvPicPr>
          <p:cNvPr id="2346" name="Google Shape;2346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00" y="941138"/>
            <a:ext cx="5466700" cy="326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7" name="Google Shape;2347;p91"/>
          <p:cNvSpPr txBox="1"/>
          <p:nvPr/>
        </p:nvSpPr>
        <p:spPr>
          <a:xfrm>
            <a:off x="5978150" y="970275"/>
            <a:ext cx="3182100" cy="32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Random Forest</a:t>
            </a:r>
            <a:r>
              <a:rPr lang="en" sz="1100">
                <a:solidFill>
                  <a:schemeClr val="dk1"/>
                </a:solidFill>
              </a:rPr>
              <a:t> emerges as the best model for this customer churn prediction task, as it combines strong classification accuracy with the highest ROC-AUC score, which is crucial for understanding model performance when dealing with imbalanced classes.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Decision Tree</a:t>
            </a:r>
            <a:r>
              <a:rPr lang="en" sz="1100">
                <a:solidFill>
                  <a:schemeClr val="dk1"/>
                </a:solidFill>
              </a:rPr>
              <a:t> might be useful in situations requiring faster, more interpretable models, but it still falls short in accuracy.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Logistic Regression</a:t>
            </a:r>
            <a:r>
              <a:rPr lang="en" sz="1100">
                <a:solidFill>
                  <a:schemeClr val="dk1"/>
                </a:solidFill>
              </a:rPr>
              <a:t> is less effective than the other two models in this context, especially in terms of distinguishing churn vs. non-churn.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Winning Model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: 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Random Forest (86% accuracy)</a:t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92"/>
          <p:cNvSpPr txBox="1"/>
          <p:nvPr>
            <p:ph type="title"/>
          </p:nvPr>
        </p:nvSpPr>
        <p:spPr>
          <a:xfrm>
            <a:off x="146450" y="182875"/>
            <a:ext cx="5967300" cy="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Importance</a:t>
            </a:r>
            <a:endParaRPr/>
          </a:p>
        </p:txBody>
      </p:sp>
      <p:sp>
        <p:nvSpPr>
          <p:cNvPr id="2353" name="Google Shape;2353;p92"/>
          <p:cNvSpPr txBox="1"/>
          <p:nvPr/>
        </p:nvSpPr>
        <p:spPr>
          <a:xfrm>
            <a:off x="5988575" y="893075"/>
            <a:ext cx="26187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Highly Important Features</a:t>
            </a:r>
            <a:r>
              <a:rPr lang="en" sz="1100">
                <a:solidFill>
                  <a:schemeClr val="dk1"/>
                </a:solidFill>
              </a:rPr>
              <a:t>: The </a:t>
            </a:r>
            <a:r>
              <a:rPr b="1" lang="en" sz="1100">
                <a:solidFill>
                  <a:schemeClr val="dk1"/>
                </a:solidFill>
              </a:rPr>
              <a:t>top features</a:t>
            </a:r>
            <a:r>
              <a:rPr lang="en" sz="1100">
                <a:solidFill>
                  <a:schemeClr val="dk1"/>
                </a:solidFill>
              </a:rPr>
              <a:t> in the plot (with the longest bars) are the ones that have the greatest impact on predicting churn.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otal_charges</a:t>
            </a:r>
            <a:r>
              <a:rPr lang="en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watch_hours</a:t>
            </a:r>
            <a:r>
              <a:rPr lang="en" sz="1100">
                <a:solidFill>
                  <a:schemeClr val="dk1"/>
                </a:solidFill>
              </a:rPr>
              <a:t>,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monthly_charges</a:t>
            </a:r>
            <a:r>
              <a:rPr lang="en" sz="1100">
                <a:solidFill>
                  <a:schemeClr val="dk1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number_of_logins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Less Important Features</a:t>
            </a:r>
            <a:r>
              <a:rPr lang="en" sz="1100">
                <a:solidFill>
                  <a:schemeClr val="dk1"/>
                </a:solidFill>
              </a:rPr>
              <a:t>: Features with lower importance might be useful in some contexts but don't contribute as much to the model's prediction of churn.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354" name="Google Shape;2354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25" y="893125"/>
            <a:ext cx="5408425" cy="357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8" name="Shape 2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" name="Google Shape;2359;p93"/>
          <p:cNvSpPr txBox="1"/>
          <p:nvPr>
            <p:ph type="title"/>
          </p:nvPr>
        </p:nvSpPr>
        <p:spPr>
          <a:xfrm>
            <a:off x="146450" y="182875"/>
            <a:ext cx="6760200" cy="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Results</a:t>
            </a:r>
            <a:endParaRPr/>
          </a:p>
        </p:txBody>
      </p:sp>
      <p:sp>
        <p:nvSpPr>
          <p:cNvPr id="2360" name="Google Shape;2360;p93"/>
          <p:cNvSpPr txBox="1"/>
          <p:nvPr/>
        </p:nvSpPr>
        <p:spPr>
          <a:xfrm>
            <a:off x="302550" y="893075"/>
            <a:ext cx="8614200" cy="3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Features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Customer behavior and financial attributes (e.g.,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total_charges</a:t>
            </a:r>
            <a:r>
              <a:rPr lang="en" sz="1200">
                <a:solidFill>
                  <a:schemeClr val="dk1"/>
                </a:solidFill>
              </a:rPr>
              <a:t> and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watch_hours</a:t>
            </a:r>
            <a:r>
              <a:rPr lang="en" sz="1200">
                <a:solidFill>
                  <a:schemeClr val="dk1"/>
                </a:solidFill>
              </a:rPr>
              <a:t>) are critical in predicting churn.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Usage intensity (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watch_hours</a:t>
            </a:r>
            <a:r>
              <a:rPr lang="en" sz="1200">
                <a:solidFill>
                  <a:schemeClr val="dk1"/>
                </a:solidFill>
              </a:rPr>
              <a:t> and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number_of_logins</a:t>
            </a:r>
            <a:r>
              <a:rPr lang="en" sz="1200">
                <a:solidFill>
                  <a:schemeClr val="dk1"/>
                </a:solidFill>
              </a:rPr>
              <a:t>) seems to play a significant role in customer retention.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Demographics (like </a:t>
            </a:r>
            <a:r>
              <a:rPr lang="en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gender</a:t>
            </a:r>
            <a:r>
              <a:rPr lang="en" sz="1200">
                <a:solidFill>
                  <a:schemeClr val="dk1"/>
                </a:solidFill>
              </a:rPr>
              <a:t>) are less relevant, indicating churn is more driven by behavior than personal traits.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Model Performance</a:t>
            </a:r>
            <a:endParaRPr b="1"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Logistic Regression and Random Forest outperform Decision Tree in terms of accuracy, nearing 0.75.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Random Forest has the best balance between accuracy and ROC-AUC, indicating it handles class separation better than others.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4" name="Shape 2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" name="Google Shape;2365;p94"/>
          <p:cNvSpPr txBox="1"/>
          <p:nvPr>
            <p:ph type="title"/>
          </p:nvPr>
        </p:nvSpPr>
        <p:spPr>
          <a:xfrm>
            <a:off x="146450" y="182875"/>
            <a:ext cx="82626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Actionable Recommendations</a:t>
            </a:r>
            <a:endParaRPr/>
          </a:p>
        </p:txBody>
      </p:sp>
      <p:sp>
        <p:nvSpPr>
          <p:cNvPr id="2366" name="Google Shape;2366;p94"/>
          <p:cNvSpPr txBox="1"/>
          <p:nvPr/>
        </p:nvSpPr>
        <p:spPr>
          <a:xfrm>
            <a:off x="281700" y="970275"/>
            <a:ext cx="6802500" cy="30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Focus on managing customer charges (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total_charges</a:t>
            </a:r>
            <a:r>
              <a:rPr lang="en" sz="1300">
                <a:solidFill>
                  <a:schemeClr val="dk1"/>
                </a:solidFill>
              </a:rPr>
              <a:t> and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monthly_charges</a:t>
            </a:r>
            <a:r>
              <a:rPr lang="en" sz="1300">
                <a:solidFill>
                  <a:schemeClr val="dk1"/>
                </a:solidFill>
              </a:rPr>
              <a:t>) by offering discounts or personalized plans to high-risk customers.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Enhance engagement strategies to increase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watch_hours</a:t>
            </a:r>
            <a:r>
              <a:rPr lang="en" sz="1300">
                <a:solidFill>
                  <a:schemeClr val="dk1"/>
                </a:solidFill>
              </a:rPr>
              <a:t>, as higher usage may correlate with reduced churn.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Consider deprioritizing factors like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gender</a:t>
            </a:r>
            <a:r>
              <a:rPr lang="en" sz="1300">
                <a:solidFill>
                  <a:schemeClr val="dk1"/>
                </a:solidFill>
              </a:rPr>
              <a:t> and </a:t>
            </a:r>
            <a:r>
              <a:rPr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has_internet_service</a:t>
            </a:r>
            <a:r>
              <a:rPr lang="en" sz="1300">
                <a:solidFill>
                  <a:schemeClr val="dk1"/>
                </a:solidFill>
              </a:rPr>
              <a:t> in your analysis to streamline model complexity.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Use Random Forest as the primary model for customer churn prediction due to its superior performance.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Improve Decision Tree performance by fine-tuning hyperparameters or increasing data diversity if simplicity is essential.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6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83"/>
          <p:cNvSpPr txBox="1"/>
          <p:nvPr>
            <p:ph idx="12" type="sldNum"/>
          </p:nvPr>
        </p:nvSpPr>
        <p:spPr>
          <a:xfrm>
            <a:off x="8461460" y="4726725"/>
            <a:ext cx="548700" cy="30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8" name="Google Shape;2238;p83"/>
          <p:cNvSpPr txBox="1"/>
          <p:nvPr>
            <p:ph type="title"/>
          </p:nvPr>
        </p:nvSpPr>
        <p:spPr>
          <a:xfrm>
            <a:off x="146450" y="182876"/>
            <a:ext cx="4047600" cy="8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2239" name="Google Shape;2239;p83"/>
          <p:cNvSpPr txBox="1"/>
          <p:nvPr/>
        </p:nvSpPr>
        <p:spPr>
          <a:xfrm>
            <a:off x="2138800" y="2068475"/>
            <a:ext cx="177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Data Background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0" name="Google Shape;2240;p83"/>
          <p:cNvSpPr txBox="1"/>
          <p:nvPr/>
        </p:nvSpPr>
        <p:spPr>
          <a:xfrm>
            <a:off x="3501451" y="2068475"/>
            <a:ext cx="195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Data Exploration &amp; Cleaning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1" name="Google Shape;2241;p83"/>
          <p:cNvSpPr txBox="1"/>
          <p:nvPr/>
        </p:nvSpPr>
        <p:spPr>
          <a:xfrm>
            <a:off x="5186239" y="2068481"/>
            <a:ext cx="1647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Feature Engineering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242" name="Google Shape;2242;p83"/>
          <p:cNvGrpSpPr/>
          <p:nvPr/>
        </p:nvGrpSpPr>
        <p:grpSpPr>
          <a:xfrm>
            <a:off x="5374946" y="1235202"/>
            <a:ext cx="1114398" cy="640200"/>
            <a:chOff x="3959121" y="960265"/>
            <a:chExt cx="1114398" cy="640200"/>
          </a:xfrm>
        </p:grpSpPr>
        <p:sp>
          <p:nvSpPr>
            <p:cNvPr id="2243" name="Google Shape;2243;p83"/>
            <p:cNvSpPr/>
            <p:nvPr/>
          </p:nvSpPr>
          <p:spPr>
            <a:xfrm>
              <a:off x="3959121" y="960265"/>
              <a:ext cx="640200" cy="6402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44" name="Google Shape;2244;p83"/>
            <p:cNvSpPr/>
            <p:nvPr/>
          </p:nvSpPr>
          <p:spPr>
            <a:xfrm>
              <a:off x="4433320" y="960265"/>
              <a:ext cx="640200" cy="6402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245" name="Google Shape;2245;p83"/>
          <p:cNvSpPr txBox="1"/>
          <p:nvPr/>
        </p:nvSpPr>
        <p:spPr>
          <a:xfrm>
            <a:off x="2138800" y="3929100"/>
            <a:ext cx="177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Predictive Modelling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6" name="Google Shape;2246;p83"/>
          <p:cNvSpPr txBox="1"/>
          <p:nvPr/>
        </p:nvSpPr>
        <p:spPr>
          <a:xfrm>
            <a:off x="3813021" y="3929106"/>
            <a:ext cx="1647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Interpretation of Results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7" name="Google Shape;2247;p83"/>
          <p:cNvSpPr txBox="1"/>
          <p:nvPr/>
        </p:nvSpPr>
        <p:spPr>
          <a:xfrm>
            <a:off x="5011132" y="3929100"/>
            <a:ext cx="2719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Actionable Recommendations</a:t>
            </a:r>
            <a:endParaRPr sz="9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grpSp>
        <p:nvGrpSpPr>
          <p:cNvPr id="2248" name="Google Shape;2248;p83"/>
          <p:cNvGrpSpPr/>
          <p:nvPr/>
        </p:nvGrpSpPr>
        <p:grpSpPr>
          <a:xfrm>
            <a:off x="2553347" y="2907228"/>
            <a:ext cx="948114" cy="970371"/>
            <a:chOff x="2545513" y="2082614"/>
            <a:chExt cx="939750" cy="871774"/>
          </a:xfrm>
        </p:grpSpPr>
        <p:grpSp>
          <p:nvGrpSpPr>
            <p:cNvPr id="2249" name="Google Shape;2249;p83"/>
            <p:cNvGrpSpPr/>
            <p:nvPr/>
          </p:nvGrpSpPr>
          <p:grpSpPr>
            <a:xfrm>
              <a:off x="2545513" y="2354613"/>
              <a:ext cx="939750" cy="599775"/>
              <a:chOff x="2545513" y="2354613"/>
              <a:chExt cx="939750" cy="599775"/>
            </a:xfrm>
          </p:grpSpPr>
          <p:sp>
            <p:nvSpPr>
              <p:cNvPr id="2250" name="Google Shape;2250;p83"/>
              <p:cNvSpPr/>
              <p:nvPr/>
            </p:nvSpPr>
            <p:spPr>
              <a:xfrm>
                <a:off x="2545513" y="2757288"/>
                <a:ext cx="196800" cy="19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51" name="Google Shape;2251;p83"/>
              <p:cNvSpPr/>
              <p:nvPr/>
            </p:nvSpPr>
            <p:spPr>
              <a:xfrm>
                <a:off x="2793175" y="2575351"/>
                <a:ext cx="196800" cy="378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52" name="Google Shape;2252;p83"/>
              <p:cNvSpPr/>
              <p:nvPr/>
            </p:nvSpPr>
            <p:spPr>
              <a:xfrm>
                <a:off x="3040813" y="2490813"/>
                <a:ext cx="196800" cy="46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53" name="Google Shape;2253;p83"/>
              <p:cNvSpPr/>
              <p:nvPr/>
            </p:nvSpPr>
            <p:spPr>
              <a:xfrm>
                <a:off x="3288463" y="2354613"/>
                <a:ext cx="196800" cy="5997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254" name="Google Shape;2254;p83"/>
            <p:cNvGrpSpPr/>
            <p:nvPr/>
          </p:nvGrpSpPr>
          <p:grpSpPr>
            <a:xfrm>
              <a:off x="2615263" y="2082614"/>
              <a:ext cx="800263" cy="460438"/>
              <a:chOff x="2615263" y="2206150"/>
              <a:chExt cx="800263" cy="460438"/>
            </a:xfrm>
          </p:grpSpPr>
          <p:sp>
            <p:nvSpPr>
              <p:cNvPr id="2255" name="Google Shape;2255;p83"/>
              <p:cNvSpPr/>
              <p:nvPr/>
            </p:nvSpPr>
            <p:spPr>
              <a:xfrm>
                <a:off x="2615263" y="2609288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56" name="Google Shape;2256;p83"/>
              <p:cNvSpPr/>
              <p:nvPr/>
            </p:nvSpPr>
            <p:spPr>
              <a:xfrm>
                <a:off x="2862925" y="2386675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57" name="Google Shape;2257;p83"/>
              <p:cNvSpPr/>
              <p:nvPr/>
            </p:nvSpPr>
            <p:spPr>
              <a:xfrm>
                <a:off x="3110575" y="2386663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58" name="Google Shape;2258;p83"/>
              <p:cNvSpPr/>
              <p:nvPr/>
            </p:nvSpPr>
            <p:spPr>
              <a:xfrm>
                <a:off x="3358225" y="2206150"/>
                <a:ext cx="57300" cy="573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259" name="Google Shape;2259;p83"/>
              <p:cNvCxnSpPr/>
              <p:nvPr/>
            </p:nvCxnSpPr>
            <p:spPr>
              <a:xfrm flipH="1" rot="10800000">
                <a:off x="2642416" y="2414884"/>
                <a:ext cx="250800" cy="2220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0" name="Google Shape;2260;p83"/>
              <p:cNvCxnSpPr/>
              <p:nvPr/>
            </p:nvCxnSpPr>
            <p:spPr>
              <a:xfrm>
                <a:off x="2891275" y="2415613"/>
                <a:ext cx="2490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1" name="Google Shape;2261;p83"/>
              <p:cNvCxnSpPr/>
              <p:nvPr/>
            </p:nvCxnSpPr>
            <p:spPr>
              <a:xfrm flipH="1" rot="10800000">
                <a:off x="3140375" y="2233825"/>
                <a:ext cx="255000" cy="184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62" name="Google Shape;2262;p83"/>
          <p:cNvGrpSpPr/>
          <p:nvPr/>
        </p:nvGrpSpPr>
        <p:grpSpPr>
          <a:xfrm>
            <a:off x="2801518" y="1277816"/>
            <a:ext cx="548695" cy="640187"/>
            <a:chOff x="7558725" y="2127799"/>
            <a:chExt cx="696225" cy="843239"/>
          </a:xfrm>
        </p:grpSpPr>
        <p:grpSp>
          <p:nvGrpSpPr>
            <p:cNvPr id="2263" name="Google Shape;2263;p83"/>
            <p:cNvGrpSpPr/>
            <p:nvPr/>
          </p:nvGrpSpPr>
          <p:grpSpPr>
            <a:xfrm>
              <a:off x="7558725" y="2222838"/>
              <a:ext cx="599700" cy="748200"/>
              <a:chOff x="7558725" y="2222838"/>
              <a:chExt cx="599700" cy="748200"/>
            </a:xfrm>
          </p:grpSpPr>
          <p:sp>
            <p:nvSpPr>
              <p:cNvPr id="2264" name="Google Shape;2264;p83"/>
              <p:cNvSpPr/>
              <p:nvPr/>
            </p:nvSpPr>
            <p:spPr>
              <a:xfrm>
                <a:off x="7558725" y="2222838"/>
                <a:ext cx="599700" cy="7482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265" name="Google Shape;2265;p83"/>
              <p:cNvGrpSpPr/>
              <p:nvPr/>
            </p:nvGrpSpPr>
            <p:grpSpPr>
              <a:xfrm>
                <a:off x="7635375" y="2384363"/>
                <a:ext cx="446400" cy="301800"/>
                <a:chOff x="7635375" y="2384363"/>
                <a:chExt cx="446400" cy="301800"/>
              </a:xfrm>
            </p:grpSpPr>
            <p:cxnSp>
              <p:nvCxnSpPr>
                <p:cNvPr id="2266" name="Google Shape;2266;p83"/>
                <p:cNvCxnSpPr/>
                <p:nvPr/>
              </p:nvCxnSpPr>
              <p:spPr>
                <a:xfrm>
                  <a:off x="7635375" y="2484963"/>
                  <a:ext cx="446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67" name="Google Shape;2267;p83"/>
                <p:cNvCxnSpPr/>
                <p:nvPr/>
              </p:nvCxnSpPr>
              <p:spPr>
                <a:xfrm>
                  <a:off x="7635375" y="2585563"/>
                  <a:ext cx="446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68" name="Google Shape;2268;p83"/>
                <p:cNvCxnSpPr/>
                <p:nvPr/>
              </p:nvCxnSpPr>
              <p:spPr>
                <a:xfrm>
                  <a:off x="7635375" y="2686163"/>
                  <a:ext cx="293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69" name="Google Shape;2269;p83"/>
                <p:cNvCxnSpPr/>
                <p:nvPr/>
              </p:nvCxnSpPr>
              <p:spPr>
                <a:xfrm>
                  <a:off x="7635375" y="2384363"/>
                  <a:ext cx="446400" cy="0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2270" name="Google Shape;2270;p83"/>
            <p:cNvGrpSpPr/>
            <p:nvPr/>
          </p:nvGrpSpPr>
          <p:grpSpPr>
            <a:xfrm>
              <a:off x="7661833" y="2172667"/>
              <a:ext cx="546300" cy="695100"/>
              <a:chOff x="7635375" y="2199125"/>
              <a:chExt cx="546300" cy="695100"/>
            </a:xfrm>
          </p:grpSpPr>
          <p:cxnSp>
            <p:nvCxnSpPr>
              <p:cNvPr id="2271" name="Google Shape;2271;p83"/>
              <p:cNvCxnSpPr/>
              <p:nvPr/>
            </p:nvCxnSpPr>
            <p:spPr>
              <a:xfrm>
                <a:off x="7635375" y="2213511"/>
                <a:ext cx="5463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2" name="Google Shape;2272;p83"/>
              <p:cNvCxnSpPr/>
              <p:nvPr/>
            </p:nvCxnSpPr>
            <p:spPr>
              <a:xfrm rot="10800000">
                <a:off x="8167575" y="2199125"/>
                <a:ext cx="0" cy="695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273" name="Google Shape;2273;p83"/>
            <p:cNvGrpSpPr/>
            <p:nvPr/>
          </p:nvGrpSpPr>
          <p:grpSpPr>
            <a:xfrm>
              <a:off x="7687050" y="2127799"/>
              <a:ext cx="567900" cy="695100"/>
              <a:chOff x="7614086" y="2199125"/>
              <a:chExt cx="567900" cy="695100"/>
            </a:xfrm>
          </p:grpSpPr>
          <p:cxnSp>
            <p:nvCxnSpPr>
              <p:cNvPr id="2274" name="Google Shape;2274;p83"/>
              <p:cNvCxnSpPr/>
              <p:nvPr/>
            </p:nvCxnSpPr>
            <p:spPr>
              <a:xfrm>
                <a:off x="7614086" y="2213501"/>
                <a:ext cx="5679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5" name="Google Shape;2275;p83"/>
              <p:cNvCxnSpPr/>
              <p:nvPr/>
            </p:nvCxnSpPr>
            <p:spPr>
              <a:xfrm rot="10800000">
                <a:off x="8167575" y="2199125"/>
                <a:ext cx="0" cy="695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76" name="Google Shape;2276;p83"/>
          <p:cNvGrpSpPr/>
          <p:nvPr/>
        </p:nvGrpSpPr>
        <p:grpSpPr>
          <a:xfrm>
            <a:off x="4308656" y="3137544"/>
            <a:ext cx="570618" cy="783095"/>
            <a:chOff x="2528574" y="3400224"/>
            <a:chExt cx="881400" cy="1185790"/>
          </a:xfrm>
        </p:grpSpPr>
        <p:sp>
          <p:nvSpPr>
            <p:cNvPr id="2277" name="Google Shape;2277;p83"/>
            <p:cNvSpPr/>
            <p:nvPr/>
          </p:nvSpPr>
          <p:spPr>
            <a:xfrm rot="-5400000">
              <a:off x="2669424" y="3495417"/>
              <a:ext cx="599700" cy="599700"/>
            </a:xfrm>
            <a:prstGeom prst="flowChartDelay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8" name="Google Shape;2278;p83"/>
            <p:cNvSpPr/>
            <p:nvPr/>
          </p:nvSpPr>
          <p:spPr>
            <a:xfrm>
              <a:off x="2926674" y="3400224"/>
              <a:ext cx="85200" cy="852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79" name="Google Shape;2279;p83"/>
            <p:cNvSpPr/>
            <p:nvPr/>
          </p:nvSpPr>
          <p:spPr>
            <a:xfrm>
              <a:off x="2889624" y="4065673"/>
              <a:ext cx="159300" cy="1593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0" name="Google Shape;2280;p83"/>
            <p:cNvSpPr/>
            <p:nvPr/>
          </p:nvSpPr>
          <p:spPr>
            <a:xfrm rot="8100000">
              <a:off x="2659349" y="3831994"/>
              <a:ext cx="619850" cy="62663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2281" name="Google Shape;2281;p83"/>
            <p:cNvCxnSpPr/>
            <p:nvPr/>
          </p:nvCxnSpPr>
          <p:spPr>
            <a:xfrm>
              <a:off x="2638224" y="3985800"/>
              <a:ext cx="6621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282" name="Google Shape;2282;p83"/>
          <p:cNvGrpSpPr/>
          <p:nvPr/>
        </p:nvGrpSpPr>
        <p:grpSpPr>
          <a:xfrm>
            <a:off x="5420975" y="3064110"/>
            <a:ext cx="1178150" cy="656596"/>
            <a:chOff x="7416125" y="3551942"/>
            <a:chExt cx="1178150" cy="656596"/>
          </a:xfrm>
        </p:grpSpPr>
        <p:sp>
          <p:nvSpPr>
            <p:cNvPr id="2283" name="Google Shape;2283;p83"/>
            <p:cNvSpPr/>
            <p:nvPr/>
          </p:nvSpPr>
          <p:spPr>
            <a:xfrm>
              <a:off x="7416125" y="3649638"/>
              <a:ext cx="718200" cy="558900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4" name="Google Shape;2284;p83"/>
            <p:cNvSpPr/>
            <p:nvPr/>
          </p:nvSpPr>
          <p:spPr>
            <a:xfrm flipH="1">
              <a:off x="7972075" y="3551942"/>
              <a:ext cx="622200" cy="447000"/>
            </a:xfrm>
            <a:prstGeom prst="wedgeEllipseCallout">
              <a:avLst>
                <a:gd fmla="val -20833" name="adj1"/>
                <a:gd fmla="val 62500" name="adj2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285" name="Google Shape;2285;p83"/>
          <p:cNvGrpSpPr/>
          <p:nvPr/>
        </p:nvGrpSpPr>
        <p:grpSpPr>
          <a:xfrm rot="1800211">
            <a:off x="4154291" y="1140700"/>
            <a:ext cx="532029" cy="914404"/>
            <a:chOff x="4255371" y="3397062"/>
            <a:chExt cx="508200" cy="883625"/>
          </a:xfrm>
        </p:grpSpPr>
        <p:sp>
          <p:nvSpPr>
            <p:cNvPr id="2286" name="Google Shape;2286;p83"/>
            <p:cNvSpPr/>
            <p:nvPr/>
          </p:nvSpPr>
          <p:spPr>
            <a:xfrm rot="-7589">
              <a:off x="4441513" y="3966137"/>
              <a:ext cx="135900" cy="314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7" name="Google Shape;2287;p83"/>
            <p:cNvSpPr/>
            <p:nvPr/>
          </p:nvSpPr>
          <p:spPr>
            <a:xfrm>
              <a:off x="4255371" y="3397062"/>
              <a:ext cx="508200" cy="5082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88" name="Google Shape;2288;p83"/>
            <p:cNvSpPr/>
            <p:nvPr/>
          </p:nvSpPr>
          <p:spPr>
            <a:xfrm>
              <a:off x="4306062" y="3447763"/>
              <a:ext cx="406800" cy="406800"/>
            </a:xfrm>
            <a:prstGeom prst="ellipse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2289" name="Google Shape;2289;p83"/>
            <p:cNvCxnSpPr/>
            <p:nvPr/>
          </p:nvCxnSpPr>
          <p:spPr>
            <a:xfrm flipH="1" rot="9760697">
              <a:off x="4557984" y="3547114"/>
              <a:ext cx="63479" cy="178106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0" name="Google Shape;2290;p83"/>
            <p:cNvCxnSpPr/>
            <p:nvPr/>
          </p:nvCxnSpPr>
          <p:spPr>
            <a:xfrm flipH="1" rot="10685451">
              <a:off x="4540829" y="3619938"/>
              <a:ext cx="9005" cy="11229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84"/>
          <p:cNvSpPr txBox="1"/>
          <p:nvPr>
            <p:ph type="title"/>
          </p:nvPr>
        </p:nvSpPr>
        <p:spPr>
          <a:xfrm>
            <a:off x="146450" y="182875"/>
            <a:ext cx="5163900" cy="64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Background</a:t>
            </a:r>
            <a:endParaRPr/>
          </a:p>
        </p:txBody>
      </p:sp>
      <p:graphicFrame>
        <p:nvGraphicFramePr>
          <p:cNvPr id="2296" name="Google Shape;2296;p84"/>
          <p:cNvGraphicFramePr/>
          <p:nvPr/>
        </p:nvGraphicFramePr>
        <p:xfrm>
          <a:off x="244425" y="974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{0AC19D60-DF0E-4B32-B50B-440A504DAB7D}</a:tableStyleId>
              </a:tblPr>
              <a:tblGrid>
                <a:gridCol w="1605975"/>
                <a:gridCol w="2440625"/>
              </a:tblGrid>
              <a:tr h="46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Column Name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Description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46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customer_id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Unique identifier for each customer.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6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gender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Gender of the customer (Male/Female).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age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Age of the customer.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country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Country of the customer.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50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tenure_months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Number of months the customer has been subscribed.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6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monthly_charges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Monthly subscription charges in USD.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total_charges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 amount charged to the customer.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97" name="Google Shape;2297;p84"/>
          <p:cNvGraphicFramePr/>
          <p:nvPr/>
        </p:nvGraphicFramePr>
        <p:xfrm>
          <a:off x="4572000" y="974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{0AC19D60-DF0E-4B32-B50B-440A504DAB7D}</a:tableStyleId>
              </a:tblPr>
              <a:tblGrid>
                <a:gridCol w="1720725"/>
                <a:gridCol w="2576275"/>
              </a:tblGrid>
              <a:tr h="459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Column Name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Description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contract_type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Type of subscription contract (Month-to-month, One year, Two year).</a:t>
                      </a:r>
                      <a:endParaRPr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payment_method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Customer's payment method (Credit Card, PayPal, etc.).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has_internet_service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Whether the customer has an internet service add-on (Yes/No).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number_of_logins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Number of times the customer logged into the platform in the last 30 days.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653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watch_hours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Total hours the customer spent watching content on the platform in the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last month.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97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churn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Target variable: whether the customer churned (Yes/No).</a:t>
                      </a:r>
                      <a:endParaRPr sz="1000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85"/>
          <p:cNvSpPr txBox="1"/>
          <p:nvPr>
            <p:ph type="title"/>
          </p:nvPr>
        </p:nvSpPr>
        <p:spPr>
          <a:xfrm>
            <a:off x="146450" y="182875"/>
            <a:ext cx="5163900" cy="6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Exploration </a:t>
            </a:r>
            <a:endParaRPr/>
          </a:p>
        </p:txBody>
      </p:sp>
      <p:sp>
        <p:nvSpPr>
          <p:cNvPr id="2303" name="Google Shape;2303;p85"/>
          <p:cNvSpPr txBox="1"/>
          <p:nvPr/>
        </p:nvSpPr>
        <p:spPr>
          <a:xfrm>
            <a:off x="667725" y="1304125"/>
            <a:ext cx="10500" cy="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04" name="Google Shape;2304;p85"/>
          <p:cNvSpPr txBox="1"/>
          <p:nvPr/>
        </p:nvSpPr>
        <p:spPr>
          <a:xfrm>
            <a:off x="469500" y="1158075"/>
            <a:ext cx="8325600" cy="3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Missing Data</a:t>
            </a:r>
            <a:r>
              <a:rPr lang="en">
                <a:solidFill>
                  <a:schemeClr val="dk1"/>
                </a:solidFill>
              </a:rPr>
              <a:t>: Only the </a:t>
            </a: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total_charges</a:t>
            </a:r>
            <a:r>
              <a:rPr lang="en">
                <a:solidFill>
                  <a:schemeClr val="dk1"/>
                </a:solidFill>
              </a:rPr>
              <a:t> column has missing values</a:t>
            </a:r>
            <a:r>
              <a:rPr lang="en">
                <a:solidFill>
                  <a:schemeClr val="dk1"/>
                </a:solidFill>
              </a:rPr>
              <a:t> (50 entries) </a:t>
            </a:r>
            <a:r>
              <a:rPr lang="en">
                <a:solidFill>
                  <a:schemeClr val="dk1"/>
                </a:solidFill>
              </a:rPr>
              <a:t>which is 0.05% </a:t>
            </a:r>
            <a:r>
              <a:rPr lang="en">
                <a:solidFill>
                  <a:schemeClr val="dk1"/>
                </a:solidFill>
              </a:rPr>
              <a:t>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Numerical Summary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</a:t>
            </a:r>
            <a:r>
              <a:rPr b="1"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ge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r>
              <a:rPr lang="en">
                <a:solidFill>
                  <a:schemeClr val="dk1"/>
                </a:solidFill>
              </a:rPr>
              <a:t> Ranges from 18 to 69 years, with an average of 43.8.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Tenure (months)</a:t>
            </a:r>
            <a:r>
              <a:rPr lang="en">
                <a:solidFill>
                  <a:schemeClr val="dk1"/>
                </a:solidFill>
              </a:rPr>
              <a:t>: Ranges from 1 to 59, with a median of 31.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Monthly Charges</a:t>
            </a:r>
            <a:r>
              <a:rPr lang="en">
                <a:solidFill>
                  <a:schemeClr val="dk1"/>
                </a:solidFill>
              </a:rPr>
              <a:t>: Range from $20.04 to $119.97, averaging around $71.83.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Total Charges</a:t>
            </a:r>
            <a:r>
              <a:rPr lang="en">
                <a:solidFill>
                  <a:schemeClr val="dk1"/>
                </a:solidFill>
              </a:rPr>
              <a:t>: Substantial variation, ranging from $100.91 to $4988.35, with some missing data.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Number of Logins</a:t>
            </a:r>
            <a:r>
              <a:rPr lang="en">
                <a:solidFill>
                  <a:schemeClr val="dk1"/>
                </a:solidFill>
              </a:rPr>
              <a:t>: Varies widely, from 0 to 49 in the last 30 days.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Watch Hours</a:t>
            </a:r>
            <a:r>
              <a:rPr lang="en">
                <a:solidFill>
                  <a:schemeClr val="dk1"/>
                </a:solidFill>
              </a:rPr>
              <a:t>: Ranges from near zero to a maximum of 99.89, with an average of 47.69 hours.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Data Type: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All columns have correct data type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p86"/>
          <p:cNvSpPr txBox="1"/>
          <p:nvPr>
            <p:ph type="title"/>
          </p:nvPr>
        </p:nvSpPr>
        <p:spPr>
          <a:xfrm>
            <a:off x="146450" y="182875"/>
            <a:ext cx="5163900" cy="1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2310" name="Google Shape;2310;p86"/>
          <p:cNvSpPr txBox="1"/>
          <p:nvPr/>
        </p:nvSpPr>
        <p:spPr>
          <a:xfrm>
            <a:off x="479925" y="991150"/>
            <a:ext cx="8325600" cy="3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</a:rPr>
              <a:t>Plan for Missing Values: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For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total_charges</a:t>
            </a:r>
            <a:r>
              <a:rPr lang="en" sz="1100">
                <a:solidFill>
                  <a:schemeClr val="dk1"/>
                </a:solidFill>
              </a:rPr>
              <a:t>, possible approaches include: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Imputing with the mean or median.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Imputing based on related features, such as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contract_type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monthly_charges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>
                <a:solidFill>
                  <a:schemeClr val="dk1"/>
                </a:solidFill>
              </a:rPr>
              <a:t>Drop the missing data.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Chosen approach:</a:t>
            </a:r>
            <a:endParaRPr b="1"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Dropping the missing values is a reasonable choice since they make up only 5% of the dataset, which is relatively small and unlikely to significantly affect the analysis.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These missing values could be due to Data Entry Errors, Payment Issues, System Limitations, and Data Extraction Issues.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87"/>
          <p:cNvSpPr txBox="1"/>
          <p:nvPr>
            <p:ph type="title"/>
          </p:nvPr>
        </p:nvSpPr>
        <p:spPr>
          <a:xfrm>
            <a:off x="52550" y="57675"/>
            <a:ext cx="6937500" cy="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316" name="Google Shape;2316;p87"/>
          <p:cNvSpPr txBox="1"/>
          <p:nvPr/>
        </p:nvSpPr>
        <p:spPr>
          <a:xfrm>
            <a:off x="52550" y="746875"/>
            <a:ext cx="28854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Numerical Columns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317" name="Google Shape;2317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50" y="1101775"/>
            <a:ext cx="5266526" cy="3501576"/>
          </a:xfrm>
          <a:prstGeom prst="rect">
            <a:avLst/>
          </a:prstGeom>
          <a:noFill/>
          <a:ln>
            <a:noFill/>
          </a:ln>
        </p:spPr>
      </p:pic>
      <p:sp>
        <p:nvSpPr>
          <p:cNvPr id="2318" name="Google Shape;2318;p87"/>
          <p:cNvSpPr txBox="1"/>
          <p:nvPr/>
        </p:nvSpPr>
        <p:spPr>
          <a:xfrm>
            <a:off x="5596600" y="1019474"/>
            <a:ext cx="3484800" cy="35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Age</a:t>
            </a:r>
            <a:r>
              <a:rPr lang="en" sz="1000">
                <a:solidFill>
                  <a:schemeClr val="dk1"/>
                </a:solidFill>
              </a:rPr>
              <a:t>: The distribution is likely uniform or slightly skewed. Older or younger customers may have different churn behaviors, so stratifying churn by age could reveal trends.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Tenure (Months)</a:t>
            </a:r>
            <a:r>
              <a:rPr lang="en" sz="1000">
                <a:solidFill>
                  <a:schemeClr val="dk1"/>
                </a:solidFill>
              </a:rPr>
              <a:t>: Peaks at shorter tenures might indicate high churn among new customers. Long-tenure customers might show lower churn rates, reflecting loyalty.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Monthly Charges</a:t>
            </a:r>
            <a:r>
              <a:rPr lang="en" sz="1000">
                <a:solidFill>
                  <a:schemeClr val="dk1"/>
                </a:solidFill>
              </a:rPr>
              <a:t>: A normally distributed pattern likely exists, with possible churn concentration among customers with higher or lower charges.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Total Charges</a:t>
            </a:r>
            <a:r>
              <a:rPr lang="en" sz="1000">
                <a:solidFill>
                  <a:schemeClr val="dk1"/>
                </a:solidFill>
              </a:rPr>
              <a:t>: Likely shows a positive skew since it's cumulative. Long-tenure customers with consistent payments might have higher </a:t>
            </a: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total_charges</a:t>
            </a:r>
            <a:r>
              <a:rPr lang="en" sz="1000">
                <a:solidFill>
                  <a:schemeClr val="dk1"/>
                </a:solidFill>
              </a:rPr>
              <a:t>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</a:rPr>
              <a:t>Number of Logins</a:t>
            </a:r>
            <a:r>
              <a:rPr lang="en" sz="1000">
                <a:solidFill>
                  <a:schemeClr val="dk1"/>
                </a:solidFill>
              </a:rPr>
              <a:t>: The frequency distribution might reveal churned users logging in less frequently than retained users.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Watch Hours</a:t>
            </a:r>
            <a:r>
              <a:rPr lang="en" sz="1000">
                <a:solidFill>
                  <a:schemeClr val="dk1"/>
                </a:solidFill>
              </a:rPr>
              <a:t>: A potential right skew suggests that customers who churn may engage less with the platform (e.g., low watch hours).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88"/>
          <p:cNvSpPr txBox="1"/>
          <p:nvPr>
            <p:ph type="title"/>
          </p:nvPr>
        </p:nvSpPr>
        <p:spPr>
          <a:xfrm>
            <a:off x="52550" y="57675"/>
            <a:ext cx="6937500" cy="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324" name="Google Shape;2324;p88"/>
          <p:cNvSpPr txBox="1"/>
          <p:nvPr/>
        </p:nvSpPr>
        <p:spPr>
          <a:xfrm>
            <a:off x="52550" y="746875"/>
            <a:ext cx="28854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Categorical</a:t>
            </a: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Columns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25" name="Google Shape;2325;p88"/>
          <p:cNvSpPr txBox="1"/>
          <p:nvPr/>
        </p:nvSpPr>
        <p:spPr>
          <a:xfrm>
            <a:off x="5596600" y="1019475"/>
            <a:ext cx="3484800" cy="3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Gender</a:t>
            </a:r>
            <a:r>
              <a:rPr lang="en" sz="1100">
                <a:solidFill>
                  <a:schemeClr val="dk1"/>
                </a:solidFill>
              </a:rPr>
              <a:t>: If the churn proportions are balanced across genders, this may indicate gender is not a significant predictor.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Country</a:t>
            </a:r>
            <a:r>
              <a:rPr lang="en" sz="1100">
                <a:solidFill>
                  <a:schemeClr val="dk1"/>
                </a:solidFill>
              </a:rPr>
              <a:t>: Country-specific differences might emerge, suggesting localized factors influencing churn (e.g., market conditions, competition, cultural differences).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Contract Type</a:t>
            </a:r>
            <a:r>
              <a:rPr lang="en" sz="1100">
                <a:solidFill>
                  <a:schemeClr val="dk1"/>
                </a:solidFill>
              </a:rPr>
              <a:t>: Month-to-month contracts likely have higher churn rates compared to one- or two-year contracts, given their flexibility.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Payment Method</a:t>
            </a:r>
            <a:r>
              <a:rPr lang="en" sz="1100">
                <a:solidFill>
                  <a:schemeClr val="dk1"/>
                </a:solidFill>
              </a:rPr>
              <a:t>: Certain payment methods might correlate with higher churn rates, potentially reflecting customer preferences or ease of cancelation.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Internet Service</a:t>
            </a:r>
            <a:r>
              <a:rPr lang="en" sz="1100">
                <a:solidFill>
                  <a:schemeClr val="dk1"/>
                </a:solidFill>
              </a:rPr>
              <a:t>: Customers without internet service might churn at higher rates, possibly indicating dissatisfaction or low engagement.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2326" name="Google Shape;2326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00" y="1101775"/>
            <a:ext cx="5411700" cy="359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89"/>
          <p:cNvSpPr txBox="1"/>
          <p:nvPr>
            <p:ph type="title"/>
          </p:nvPr>
        </p:nvSpPr>
        <p:spPr>
          <a:xfrm>
            <a:off x="52550" y="57675"/>
            <a:ext cx="6937500" cy="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sp>
        <p:nvSpPr>
          <p:cNvPr id="2332" name="Google Shape;2332;p89"/>
          <p:cNvSpPr txBox="1"/>
          <p:nvPr/>
        </p:nvSpPr>
        <p:spPr>
          <a:xfrm>
            <a:off x="52550" y="746875"/>
            <a:ext cx="28854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Correlation Heatmap</a:t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33" name="Google Shape;2333;p89"/>
          <p:cNvSpPr txBox="1"/>
          <p:nvPr/>
        </p:nvSpPr>
        <p:spPr>
          <a:xfrm>
            <a:off x="4173225" y="1101775"/>
            <a:ext cx="4743600" cy="3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Weak correlations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monthly_charges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watch_hours</a:t>
            </a:r>
            <a:r>
              <a:rPr lang="en" sz="1100">
                <a:solidFill>
                  <a:schemeClr val="dk1"/>
                </a:solidFill>
              </a:rPr>
              <a:t> have a negligible correlation.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Slight positive correlations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tenure_months</a:t>
            </a:r>
            <a:r>
              <a:rPr lang="en" sz="1100">
                <a:solidFill>
                  <a:schemeClr val="dk1"/>
                </a:solidFill>
              </a:rPr>
              <a:t> show a mild positive correlation (0.042).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tenure_months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total_charges</a:t>
            </a:r>
            <a:r>
              <a:rPr lang="en" sz="1100">
                <a:solidFill>
                  <a:schemeClr val="dk1"/>
                </a:solidFill>
              </a:rPr>
              <a:t> have a slightly stronger positive correlation (0.045)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Slight negative correlations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tenure_months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number_of_logins</a:t>
            </a:r>
            <a:r>
              <a:rPr lang="en" sz="1100">
                <a:solidFill>
                  <a:schemeClr val="dk1"/>
                </a:solidFill>
              </a:rPr>
              <a:t> have a weak negative correlation (-0.054).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tenure_months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watch_hours</a:t>
            </a:r>
            <a:r>
              <a:rPr lang="en" sz="1100">
                <a:solidFill>
                  <a:schemeClr val="dk1"/>
                </a:solidFill>
              </a:rPr>
              <a:t> also show a mild negative correlation (-0.064).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2334" name="Google Shape;2334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25" y="1153425"/>
            <a:ext cx="3709249" cy="3233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8" name="Shape 2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9" name="Google Shape;2339;p90"/>
          <p:cNvSpPr txBox="1"/>
          <p:nvPr>
            <p:ph type="title"/>
          </p:nvPr>
        </p:nvSpPr>
        <p:spPr>
          <a:xfrm>
            <a:off x="146450" y="182875"/>
            <a:ext cx="5967300" cy="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340" name="Google Shape;2340;p90"/>
          <p:cNvSpPr txBox="1"/>
          <p:nvPr/>
        </p:nvSpPr>
        <p:spPr>
          <a:xfrm>
            <a:off x="313000" y="949375"/>
            <a:ext cx="8325600" cy="37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1. Encoding Categorical Variables: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   Label Encoding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This converts categorical variables (like gender, country, contract type, etc.) into numerical values.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LabelEncoder()</a:t>
            </a:r>
            <a:r>
              <a:rPr lang="en" sz="1100">
                <a:solidFill>
                  <a:schemeClr val="dk1"/>
                </a:solidFill>
              </a:rPr>
              <a:t> assigns an integer label (e.g., 0, 1, 2) to each unique category in a column.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2. Scaling Numerical Features: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   Standard Scaling: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StandardScaler()</a:t>
            </a:r>
            <a:r>
              <a:rPr lang="en" sz="1100">
                <a:solidFill>
                  <a:schemeClr val="dk1"/>
                </a:solidFill>
              </a:rPr>
              <a:t> scales the numerical features to have a </a:t>
            </a:r>
            <a:r>
              <a:rPr b="1" lang="en" sz="1100">
                <a:solidFill>
                  <a:schemeClr val="dk1"/>
                </a:solidFill>
              </a:rPr>
              <a:t>mean of 0</a:t>
            </a:r>
            <a:r>
              <a:rPr lang="en" sz="1100">
                <a:solidFill>
                  <a:schemeClr val="dk1"/>
                </a:solidFill>
              </a:rPr>
              <a:t> and a </a:t>
            </a:r>
            <a:r>
              <a:rPr b="1" lang="en" sz="1100">
                <a:solidFill>
                  <a:schemeClr val="dk1"/>
                </a:solidFill>
              </a:rPr>
              <a:t>standard deviation of 1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This helps in normalizing the range of the features, especially when they have different units or scales (e.g., age vs. monthly charges).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rofessional Development #2">
  <a:themeElements>
    <a:clrScheme name="Simple Light">
      <a:dk1>
        <a:srgbClr val="000000"/>
      </a:dk1>
      <a:lt1>
        <a:srgbClr val="FCEFE5"/>
      </a:lt1>
      <a:dk2>
        <a:srgbClr val="A47FA7"/>
      </a:dk2>
      <a:lt2>
        <a:srgbClr val="2170F2"/>
      </a:lt2>
      <a:accent1>
        <a:srgbClr val="FFD966"/>
      </a:accent1>
      <a:accent2>
        <a:srgbClr val="CC0000"/>
      </a:accent2>
      <a:accent3>
        <a:srgbClr val="646464"/>
      </a:accent3>
      <a:accent4>
        <a:srgbClr val="FFFFFF"/>
      </a:accent4>
      <a:accent5>
        <a:srgbClr val="3D0B37"/>
      </a:accent5>
      <a:accent6>
        <a:srgbClr val="63264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