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e3a715e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e3a715e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e3a715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e3a715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e3a715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e3a715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e3a71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e3a71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e3a715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e3a715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e3a715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e3a715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e3a715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e3a715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e3a715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e3a715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e3a715e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e3a715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e3a715e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e3a715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 vs.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Queens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Robby Bergers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genetic algorithm histogram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084713"/>
            <a:ext cx="55054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not get GA to run 10 times faster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Diminishing returns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Inconclusive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Could not be proven wrong, only fail to be proven right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genetic algorithm?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Selection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Crossing over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Mutation rate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(8 Queens) 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Queens: Place 8 queens on a chess board such that no queen is capable of capturing another queen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much faster can a genetic algorithm solve the 8 queens problem than a random agent?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538" y="2453188"/>
            <a:ext cx="23336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genetic algorithm can perform 10 times faster on average than the random agent.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genetic algorithms have some similarities: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FItness function: x = c1 + c2 + … + c8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Selection process: Best selection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Crossover process: Single-point crossover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mutation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agent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genetic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Second genetic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algorithm is run 10,000 times and the results of each execution are recorded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agent mean average: 182,556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genetic algorithm mean average: 75,848 (2.4x faster)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Second genetic algorithm mean average: 48,936 (3.7x faster)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agent histogram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738" y="1251263"/>
            <a:ext cx="54006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genetic algorithm histogram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00" y="1152475"/>
            <a:ext cx="52863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