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</p:sldMasterIdLst>
  <p:notesMasterIdLst>
    <p:notesMasterId r:id="rId11"/>
  </p:notesMasterIdLst>
  <p:sldIdLst>
    <p:sldId id="256" r:id="rId3"/>
    <p:sldId id="258" r:id="rId4"/>
    <p:sldId id="275" r:id="rId5"/>
    <p:sldId id="286" r:id="rId6"/>
    <p:sldId id="316" r:id="rId7"/>
    <p:sldId id="260" r:id="rId8"/>
    <p:sldId id="317" r:id="rId9"/>
    <p:sldId id="31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iro" panose="020B0604020202020204" charset="-78"/>
      <p:regular r:id="rId13"/>
      <p:bold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  <p:embeddedFont>
      <p:font typeface="Proxima Nova Semibold" panose="020B0604020202020204" charset="0"/>
      <p:regular r:id="rId19"/>
      <p:bold r:id="rId20"/>
      <p:boldItalic r:id="rId21"/>
    </p:embeddedFont>
    <p:embeddedFont>
      <p:font typeface="Staatliches" pitchFamily="2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7134F5-CDD1-47FE-9191-287C4F84F9CC}">
  <a:tblStyle styleId="{6B7134F5-CDD1-47FE-9191-287C4F84F9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9d240c1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9d240c1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7b2dad82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7b2dad82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7b349e6ee3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7b349e6ee3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7b349e6ee3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3" name="Google Shape;2383;g7b349e6ee3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7b349e6ee3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3" name="Google Shape;2383;g7b349e6ee3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54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211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6" name="Google Shape;18926;g7b349e6ee3_0_23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7" name="Google Shape;18927;g7b349e6ee3_0_23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2926700"/>
            <a:ext cx="4287000" cy="86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21" y="3679025"/>
            <a:ext cx="4287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713125" y="988675"/>
            <a:ext cx="2493000" cy="92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23371" y="3705937"/>
            <a:ext cx="932693" cy="1513429"/>
            <a:chOff x="5252475" y="3372998"/>
            <a:chExt cx="758596" cy="1230930"/>
          </a:xfrm>
        </p:grpSpPr>
        <p:sp>
          <p:nvSpPr>
            <p:cNvPr id="13" name="Google Shape;13;p2"/>
            <p:cNvSpPr/>
            <p:nvPr/>
          </p:nvSpPr>
          <p:spPr>
            <a:xfrm>
              <a:off x="5771697" y="3820417"/>
              <a:ext cx="239374" cy="336661"/>
            </a:xfrm>
            <a:custGeom>
              <a:avLst/>
              <a:gdLst/>
              <a:ahLst/>
              <a:cxnLst/>
              <a:rect l="l" t="t" r="r" b="b"/>
              <a:pathLst>
                <a:path w="3767" h="5298" extrusionOk="0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10574" y="4294652"/>
              <a:ext cx="348163" cy="188347"/>
            </a:xfrm>
            <a:custGeom>
              <a:avLst/>
              <a:gdLst/>
              <a:ahLst/>
              <a:cxnLst/>
              <a:rect l="l" t="t" r="r" b="b"/>
              <a:pathLst>
                <a:path w="5479" h="2964" extrusionOk="0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52475" y="3936514"/>
              <a:ext cx="364113" cy="233782"/>
            </a:xfrm>
            <a:custGeom>
              <a:avLst/>
              <a:gdLst/>
              <a:ahLst/>
              <a:cxnLst/>
              <a:rect l="l" t="t" r="r" b="b"/>
              <a:pathLst>
                <a:path w="5730" h="3679" extrusionOk="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84374" y="3372998"/>
              <a:ext cx="398936" cy="500925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387380" y="3373887"/>
              <a:ext cx="549728" cy="1230041"/>
            </a:xfrm>
            <a:custGeom>
              <a:avLst/>
              <a:gdLst/>
              <a:ahLst/>
              <a:cxnLst/>
              <a:rect l="l" t="t" r="r" b="b"/>
              <a:pathLst>
                <a:path w="8651" h="19357" fill="none" extrusionOk="0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13763" y="3819146"/>
              <a:ext cx="111776" cy="509186"/>
            </a:xfrm>
            <a:custGeom>
              <a:avLst/>
              <a:gdLst/>
              <a:ahLst/>
              <a:cxnLst/>
              <a:rect l="l" t="t" r="r" b="b"/>
              <a:pathLst>
                <a:path w="1759" h="8013" fill="none" extrusionOk="0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25062" y="4355846"/>
              <a:ext cx="448246" cy="107391"/>
            </a:xfrm>
            <a:custGeom>
              <a:avLst/>
              <a:gdLst/>
              <a:ahLst/>
              <a:cxnLst/>
              <a:rect l="l" t="t" r="r" b="b"/>
              <a:pathLst>
                <a:path w="7054" h="1690" fill="none" extrusionOk="0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274207" y="3985951"/>
              <a:ext cx="475825" cy="198769"/>
            </a:xfrm>
            <a:custGeom>
              <a:avLst/>
              <a:gdLst/>
              <a:ahLst/>
              <a:cxnLst/>
              <a:rect l="l" t="t" r="r" b="b"/>
              <a:pathLst>
                <a:path w="7488" h="3128" fill="none" extrusionOk="0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381534" y="3748103"/>
              <a:ext cx="194448" cy="47913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20658" y="3620441"/>
              <a:ext cx="201628" cy="4797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06107" y="3495703"/>
              <a:ext cx="152381" cy="37809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 flipH="1">
            <a:off x="8639847" y="-69488"/>
            <a:ext cx="586031" cy="736432"/>
            <a:chOff x="-84151" y="785111"/>
            <a:chExt cx="490484" cy="616364"/>
          </a:xfrm>
        </p:grpSpPr>
        <p:sp>
          <p:nvSpPr>
            <p:cNvPr id="62" name="Google Shape;62;p6"/>
            <p:cNvSpPr/>
            <p:nvPr/>
          </p:nvSpPr>
          <p:spPr>
            <a:xfrm rot="10800000" flipH="1">
              <a:off x="-84151" y="785111"/>
              <a:ext cx="490484" cy="615879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0800000" flipH="1">
              <a:off x="35306" y="880890"/>
              <a:ext cx="239070" cy="58908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0800000" flipH="1">
              <a:off x="-39540" y="1037772"/>
              <a:ext cx="247899" cy="5898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 rot="10800000" flipH="1">
              <a:off x="-57431" y="1203638"/>
              <a:ext cx="187350" cy="46486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" name="Google Shape;66;p6"/>
            <p:cNvCxnSpPr/>
            <p:nvPr/>
          </p:nvCxnSpPr>
          <p:spPr>
            <a:xfrm rot="10800000" flipH="1">
              <a:off x="46825" y="797575"/>
              <a:ext cx="261900" cy="60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" name="Google Shape;67;p6"/>
          <p:cNvGrpSpPr/>
          <p:nvPr/>
        </p:nvGrpSpPr>
        <p:grpSpPr>
          <a:xfrm>
            <a:off x="8385358" y="-69476"/>
            <a:ext cx="425299" cy="534449"/>
            <a:chOff x="-84151" y="785111"/>
            <a:chExt cx="490484" cy="616364"/>
          </a:xfrm>
        </p:grpSpPr>
        <p:sp>
          <p:nvSpPr>
            <p:cNvPr id="68" name="Google Shape;68;p6"/>
            <p:cNvSpPr/>
            <p:nvPr/>
          </p:nvSpPr>
          <p:spPr>
            <a:xfrm rot="10800000" flipH="1">
              <a:off x="-84151" y="785111"/>
              <a:ext cx="490484" cy="615879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 rot="10800000" flipH="1">
              <a:off x="35306" y="880890"/>
              <a:ext cx="239070" cy="58908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rot="10800000" flipH="1">
              <a:off x="-39540" y="1037772"/>
              <a:ext cx="247899" cy="5898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rot="10800000" flipH="1">
              <a:off x="-57431" y="1203638"/>
              <a:ext cx="187350" cy="46486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6"/>
            <p:cNvCxnSpPr/>
            <p:nvPr/>
          </p:nvCxnSpPr>
          <p:spPr>
            <a:xfrm rot="10800000" flipH="1">
              <a:off x="46825" y="797575"/>
              <a:ext cx="261900" cy="60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" name="Google Shape;73;p6"/>
          <p:cNvSpPr/>
          <p:nvPr/>
        </p:nvSpPr>
        <p:spPr>
          <a:xfrm rot="2700000">
            <a:off x="276569" y="4605415"/>
            <a:ext cx="323260" cy="323260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"/>
          <p:cNvSpPr/>
          <p:nvPr/>
        </p:nvSpPr>
        <p:spPr>
          <a:xfrm rot="2700000">
            <a:off x="100461" y="4264361"/>
            <a:ext cx="250999" cy="252397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720000" y="1802513"/>
            <a:ext cx="4423500" cy="26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948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/>
          <p:nvPr/>
        </p:nvSpPr>
        <p:spPr>
          <a:xfrm rot="10800000" flipH="1">
            <a:off x="8258533" y="4439451"/>
            <a:ext cx="534109" cy="534130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 rot="10800000" flipH="1">
            <a:off x="7659323" y="4656947"/>
            <a:ext cx="368755" cy="368755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 rot="10800000" flipH="1">
            <a:off x="8697025" y="3861393"/>
            <a:ext cx="304157" cy="304157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 rot="-8670632">
            <a:off x="8278162" y="-134177"/>
            <a:ext cx="932706" cy="1513449"/>
            <a:chOff x="5252475" y="3372998"/>
            <a:chExt cx="758596" cy="1230930"/>
          </a:xfrm>
        </p:grpSpPr>
        <p:sp>
          <p:nvSpPr>
            <p:cNvPr id="82" name="Google Shape;82;p7"/>
            <p:cNvSpPr/>
            <p:nvPr/>
          </p:nvSpPr>
          <p:spPr>
            <a:xfrm>
              <a:off x="5771697" y="3820417"/>
              <a:ext cx="239374" cy="336661"/>
            </a:xfrm>
            <a:custGeom>
              <a:avLst/>
              <a:gdLst/>
              <a:ahLst/>
              <a:cxnLst/>
              <a:rect l="l" t="t" r="r" b="b"/>
              <a:pathLst>
                <a:path w="3767" h="5298" extrusionOk="0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410574" y="4294652"/>
              <a:ext cx="348163" cy="188347"/>
            </a:xfrm>
            <a:custGeom>
              <a:avLst/>
              <a:gdLst/>
              <a:ahLst/>
              <a:cxnLst/>
              <a:rect l="l" t="t" r="r" b="b"/>
              <a:pathLst>
                <a:path w="5479" h="2964" extrusionOk="0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252475" y="3936514"/>
              <a:ext cx="364113" cy="233782"/>
            </a:xfrm>
            <a:custGeom>
              <a:avLst/>
              <a:gdLst/>
              <a:ahLst/>
              <a:cxnLst/>
              <a:rect l="l" t="t" r="r" b="b"/>
              <a:pathLst>
                <a:path w="5730" h="3679" extrusionOk="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5284374" y="3372998"/>
              <a:ext cx="398936" cy="500925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5387380" y="3373887"/>
              <a:ext cx="549728" cy="1230041"/>
            </a:xfrm>
            <a:custGeom>
              <a:avLst/>
              <a:gdLst/>
              <a:ahLst/>
              <a:cxnLst/>
              <a:rect l="l" t="t" r="r" b="b"/>
              <a:pathLst>
                <a:path w="8651" h="19357" fill="none" extrusionOk="0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5813763" y="3819146"/>
              <a:ext cx="111776" cy="509186"/>
            </a:xfrm>
            <a:custGeom>
              <a:avLst/>
              <a:gdLst/>
              <a:ahLst/>
              <a:cxnLst/>
              <a:rect l="l" t="t" r="r" b="b"/>
              <a:pathLst>
                <a:path w="1759" h="8013" fill="none" extrusionOk="0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5425062" y="4355846"/>
              <a:ext cx="448246" cy="107391"/>
            </a:xfrm>
            <a:custGeom>
              <a:avLst/>
              <a:gdLst/>
              <a:ahLst/>
              <a:cxnLst/>
              <a:rect l="l" t="t" r="r" b="b"/>
              <a:pathLst>
                <a:path w="7054" h="1690" fill="none" extrusionOk="0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5274207" y="3985951"/>
              <a:ext cx="475825" cy="198769"/>
            </a:xfrm>
            <a:custGeom>
              <a:avLst/>
              <a:gdLst/>
              <a:ahLst/>
              <a:cxnLst/>
              <a:rect l="l" t="t" r="r" b="b"/>
              <a:pathLst>
                <a:path w="7488" h="3128" fill="none" extrusionOk="0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381534" y="3748103"/>
              <a:ext cx="194448" cy="47913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20658" y="3620441"/>
              <a:ext cx="201628" cy="4797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06107" y="3495703"/>
              <a:ext cx="152381" cy="37809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>
            <a:spLocks noGrp="1"/>
          </p:cNvSpPr>
          <p:nvPr>
            <p:ph type="title"/>
          </p:nvPr>
        </p:nvSpPr>
        <p:spPr>
          <a:xfrm>
            <a:off x="4572000" y="1715900"/>
            <a:ext cx="3858900" cy="73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subTitle" idx="1"/>
          </p:nvPr>
        </p:nvSpPr>
        <p:spPr>
          <a:xfrm>
            <a:off x="4572000" y="2454400"/>
            <a:ext cx="3858900" cy="9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14"/>
          <p:cNvGrpSpPr/>
          <p:nvPr/>
        </p:nvGrpSpPr>
        <p:grpSpPr>
          <a:xfrm flipH="1">
            <a:off x="8318255" y="3705937"/>
            <a:ext cx="932693" cy="1513429"/>
            <a:chOff x="5252475" y="3372998"/>
            <a:chExt cx="758596" cy="1230930"/>
          </a:xfrm>
        </p:grpSpPr>
        <p:sp>
          <p:nvSpPr>
            <p:cNvPr id="257" name="Google Shape;257;p14"/>
            <p:cNvSpPr/>
            <p:nvPr/>
          </p:nvSpPr>
          <p:spPr>
            <a:xfrm>
              <a:off x="5771697" y="3820417"/>
              <a:ext cx="239374" cy="336661"/>
            </a:xfrm>
            <a:custGeom>
              <a:avLst/>
              <a:gdLst/>
              <a:ahLst/>
              <a:cxnLst/>
              <a:rect l="l" t="t" r="r" b="b"/>
              <a:pathLst>
                <a:path w="3767" h="5298" extrusionOk="0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410574" y="4294652"/>
              <a:ext cx="348163" cy="188347"/>
            </a:xfrm>
            <a:custGeom>
              <a:avLst/>
              <a:gdLst/>
              <a:ahLst/>
              <a:cxnLst/>
              <a:rect l="l" t="t" r="r" b="b"/>
              <a:pathLst>
                <a:path w="5479" h="2964" extrusionOk="0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252475" y="3936514"/>
              <a:ext cx="364113" cy="233782"/>
            </a:xfrm>
            <a:custGeom>
              <a:avLst/>
              <a:gdLst/>
              <a:ahLst/>
              <a:cxnLst/>
              <a:rect l="l" t="t" r="r" b="b"/>
              <a:pathLst>
                <a:path w="5730" h="3679" extrusionOk="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284374" y="3372998"/>
              <a:ext cx="398936" cy="500925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387380" y="3373887"/>
              <a:ext cx="549728" cy="1230041"/>
            </a:xfrm>
            <a:custGeom>
              <a:avLst/>
              <a:gdLst/>
              <a:ahLst/>
              <a:cxnLst/>
              <a:rect l="l" t="t" r="r" b="b"/>
              <a:pathLst>
                <a:path w="8651" h="19357" fill="none" extrusionOk="0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5813763" y="3819146"/>
              <a:ext cx="111776" cy="509186"/>
            </a:xfrm>
            <a:custGeom>
              <a:avLst/>
              <a:gdLst/>
              <a:ahLst/>
              <a:cxnLst/>
              <a:rect l="l" t="t" r="r" b="b"/>
              <a:pathLst>
                <a:path w="1759" h="8013" fill="none" extrusionOk="0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5425062" y="4355846"/>
              <a:ext cx="448246" cy="107391"/>
            </a:xfrm>
            <a:custGeom>
              <a:avLst/>
              <a:gdLst/>
              <a:ahLst/>
              <a:cxnLst/>
              <a:rect l="l" t="t" r="r" b="b"/>
              <a:pathLst>
                <a:path w="7054" h="1690" fill="none" extrusionOk="0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5274207" y="3985951"/>
              <a:ext cx="475825" cy="198769"/>
            </a:xfrm>
            <a:custGeom>
              <a:avLst/>
              <a:gdLst/>
              <a:ahLst/>
              <a:cxnLst/>
              <a:rect l="l" t="t" r="r" b="b"/>
              <a:pathLst>
                <a:path w="7488" h="3128" fill="none" extrusionOk="0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5381534" y="3748103"/>
              <a:ext cx="194448" cy="47913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5320658" y="3620441"/>
              <a:ext cx="201628" cy="4797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5306107" y="3495703"/>
              <a:ext cx="152381" cy="37809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14"/>
          <p:cNvSpPr/>
          <p:nvPr/>
        </p:nvSpPr>
        <p:spPr>
          <a:xfrm rot="-5400000" flipH="1">
            <a:off x="105229" y="4110867"/>
            <a:ext cx="370803" cy="370803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4"/>
          <p:cNvSpPr/>
          <p:nvPr/>
        </p:nvSpPr>
        <p:spPr>
          <a:xfrm rot="-5400000" flipH="1">
            <a:off x="330575" y="4437350"/>
            <a:ext cx="488934" cy="488914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6"/>
          <p:cNvGrpSpPr/>
          <p:nvPr/>
        </p:nvGrpSpPr>
        <p:grpSpPr>
          <a:xfrm rot="10800000" flipH="1">
            <a:off x="-123371" y="-112438"/>
            <a:ext cx="932693" cy="1513429"/>
            <a:chOff x="5252475" y="3372998"/>
            <a:chExt cx="758596" cy="1230930"/>
          </a:xfrm>
        </p:grpSpPr>
        <p:sp>
          <p:nvSpPr>
            <p:cNvPr id="491" name="Google Shape;491;p26"/>
            <p:cNvSpPr/>
            <p:nvPr/>
          </p:nvSpPr>
          <p:spPr>
            <a:xfrm>
              <a:off x="5771697" y="3820417"/>
              <a:ext cx="239374" cy="336661"/>
            </a:xfrm>
            <a:custGeom>
              <a:avLst/>
              <a:gdLst/>
              <a:ahLst/>
              <a:cxnLst/>
              <a:rect l="l" t="t" r="r" b="b"/>
              <a:pathLst>
                <a:path w="3767" h="5298" extrusionOk="0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5410574" y="4294652"/>
              <a:ext cx="348163" cy="188347"/>
            </a:xfrm>
            <a:custGeom>
              <a:avLst/>
              <a:gdLst/>
              <a:ahLst/>
              <a:cxnLst/>
              <a:rect l="l" t="t" r="r" b="b"/>
              <a:pathLst>
                <a:path w="5479" h="2964" extrusionOk="0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5252475" y="3936514"/>
              <a:ext cx="364113" cy="233782"/>
            </a:xfrm>
            <a:custGeom>
              <a:avLst/>
              <a:gdLst/>
              <a:ahLst/>
              <a:cxnLst/>
              <a:rect l="l" t="t" r="r" b="b"/>
              <a:pathLst>
                <a:path w="5730" h="3679" extrusionOk="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5284374" y="3372998"/>
              <a:ext cx="398936" cy="500925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5387380" y="3373887"/>
              <a:ext cx="549728" cy="1230041"/>
            </a:xfrm>
            <a:custGeom>
              <a:avLst/>
              <a:gdLst/>
              <a:ahLst/>
              <a:cxnLst/>
              <a:rect l="l" t="t" r="r" b="b"/>
              <a:pathLst>
                <a:path w="8651" h="19357" fill="none" extrusionOk="0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5813763" y="3819146"/>
              <a:ext cx="111776" cy="509186"/>
            </a:xfrm>
            <a:custGeom>
              <a:avLst/>
              <a:gdLst/>
              <a:ahLst/>
              <a:cxnLst/>
              <a:rect l="l" t="t" r="r" b="b"/>
              <a:pathLst>
                <a:path w="1759" h="8013" fill="none" extrusionOk="0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5425062" y="4355846"/>
              <a:ext cx="448246" cy="107391"/>
            </a:xfrm>
            <a:custGeom>
              <a:avLst/>
              <a:gdLst/>
              <a:ahLst/>
              <a:cxnLst/>
              <a:rect l="l" t="t" r="r" b="b"/>
              <a:pathLst>
                <a:path w="7054" h="1690" fill="none" extrusionOk="0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5274207" y="3985951"/>
              <a:ext cx="475825" cy="198769"/>
            </a:xfrm>
            <a:custGeom>
              <a:avLst/>
              <a:gdLst/>
              <a:ahLst/>
              <a:cxnLst/>
              <a:rect l="l" t="t" r="r" b="b"/>
              <a:pathLst>
                <a:path w="7488" h="3128" fill="none" extrusionOk="0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5381534" y="3748103"/>
              <a:ext cx="194448" cy="47913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5320658" y="3620441"/>
              <a:ext cx="201628" cy="4797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5306107" y="3495703"/>
              <a:ext cx="152381" cy="37809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26"/>
          <p:cNvSpPr/>
          <p:nvPr/>
        </p:nvSpPr>
        <p:spPr>
          <a:xfrm rot="-2700000">
            <a:off x="8497840" y="4667544"/>
            <a:ext cx="323260" cy="323260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6"/>
          <p:cNvSpPr/>
          <p:nvPr/>
        </p:nvSpPr>
        <p:spPr>
          <a:xfrm rot="-2700000">
            <a:off x="8783860" y="4202237"/>
            <a:ext cx="250999" cy="252397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_1_1">
    <p:bg>
      <p:bgPr>
        <a:solidFill>
          <a:schemeClr val="dk2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_2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"/>
          <p:cNvSpPr/>
          <p:nvPr/>
        </p:nvSpPr>
        <p:spPr>
          <a:xfrm rot="8100000">
            <a:off x="8460529" y="1531072"/>
            <a:ext cx="404009" cy="404009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0"/>
          <p:cNvSpPr/>
          <p:nvPr/>
        </p:nvSpPr>
        <p:spPr>
          <a:xfrm rot="8100000">
            <a:off x="8764708" y="997550"/>
            <a:ext cx="313704" cy="315451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0"/>
          <p:cNvSpPr/>
          <p:nvPr/>
        </p:nvSpPr>
        <p:spPr>
          <a:xfrm rot="8100000">
            <a:off x="8162580" y="134785"/>
            <a:ext cx="650836" cy="650836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0"/>
          <p:cNvSpPr/>
          <p:nvPr/>
        </p:nvSpPr>
        <p:spPr>
          <a:xfrm rot="2700000">
            <a:off x="276569" y="4605415"/>
            <a:ext cx="323260" cy="323260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0"/>
          <p:cNvSpPr/>
          <p:nvPr/>
        </p:nvSpPr>
        <p:spPr>
          <a:xfrm rot="2700000">
            <a:off x="100461" y="4264361"/>
            <a:ext cx="250999" cy="252397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30"/>
          <p:cNvGrpSpPr/>
          <p:nvPr/>
        </p:nvGrpSpPr>
        <p:grpSpPr>
          <a:xfrm>
            <a:off x="-120517" y="-69488"/>
            <a:ext cx="586031" cy="736432"/>
            <a:chOff x="-84151" y="785111"/>
            <a:chExt cx="490484" cy="616364"/>
          </a:xfrm>
        </p:grpSpPr>
        <p:sp>
          <p:nvSpPr>
            <p:cNvPr id="558" name="Google Shape;558;p30"/>
            <p:cNvSpPr/>
            <p:nvPr/>
          </p:nvSpPr>
          <p:spPr>
            <a:xfrm rot="10800000" flipH="1">
              <a:off x="-84151" y="785111"/>
              <a:ext cx="490484" cy="615879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 rot="10800000" flipH="1">
              <a:off x="35306" y="880890"/>
              <a:ext cx="239070" cy="58908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 rot="10800000" flipH="1">
              <a:off x="-39540" y="1037772"/>
              <a:ext cx="247899" cy="5898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 rot="10800000" flipH="1">
              <a:off x="-57431" y="1203638"/>
              <a:ext cx="187350" cy="46486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2" name="Google Shape;562;p30"/>
            <p:cNvCxnSpPr/>
            <p:nvPr/>
          </p:nvCxnSpPr>
          <p:spPr>
            <a:xfrm rot="10800000" flipH="1">
              <a:off x="46825" y="797575"/>
              <a:ext cx="261900" cy="60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3" name="Google Shape;563;p30"/>
          <p:cNvGrpSpPr/>
          <p:nvPr/>
        </p:nvGrpSpPr>
        <p:grpSpPr>
          <a:xfrm flipH="1">
            <a:off x="294704" y="-69476"/>
            <a:ext cx="425299" cy="534449"/>
            <a:chOff x="-84151" y="785111"/>
            <a:chExt cx="490484" cy="616364"/>
          </a:xfrm>
        </p:grpSpPr>
        <p:sp>
          <p:nvSpPr>
            <p:cNvPr id="564" name="Google Shape;564;p30"/>
            <p:cNvSpPr/>
            <p:nvPr/>
          </p:nvSpPr>
          <p:spPr>
            <a:xfrm rot="10800000" flipH="1">
              <a:off x="-84151" y="785111"/>
              <a:ext cx="490484" cy="615879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 rot="10800000" flipH="1">
              <a:off x="35306" y="880890"/>
              <a:ext cx="239070" cy="58908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 rot="10800000" flipH="1">
              <a:off x="-39540" y="1037772"/>
              <a:ext cx="247899" cy="5898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 rot="10800000" flipH="1">
              <a:off x="-57431" y="1203638"/>
              <a:ext cx="187350" cy="46486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8" name="Google Shape;568;p30"/>
            <p:cNvCxnSpPr/>
            <p:nvPr/>
          </p:nvCxnSpPr>
          <p:spPr>
            <a:xfrm rot="10800000" flipH="1">
              <a:off x="46825" y="797575"/>
              <a:ext cx="261900" cy="60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1"/>
          <p:cNvGrpSpPr/>
          <p:nvPr/>
        </p:nvGrpSpPr>
        <p:grpSpPr>
          <a:xfrm rot="8309431">
            <a:off x="929321" y="-881944"/>
            <a:ext cx="1067824" cy="1732697"/>
            <a:chOff x="5252475" y="3372998"/>
            <a:chExt cx="758596" cy="1230930"/>
          </a:xfrm>
        </p:grpSpPr>
        <p:sp>
          <p:nvSpPr>
            <p:cNvPr id="571" name="Google Shape;571;p31"/>
            <p:cNvSpPr/>
            <p:nvPr/>
          </p:nvSpPr>
          <p:spPr>
            <a:xfrm>
              <a:off x="5771697" y="3820417"/>
              <a:ext cx="239374" cy="336661"/>
            </a:xfrm>
            <a:custGeom>
              <a:avLst/>
              <a:gdLst/>
              <a:ahLst/>
              <a:cxnLst/>
              <a:rect l="l" t="t" r="r" b="b"/>
              <a:pathLst>
                <a:path w="3767" h="5298" extrusionOk="0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5410574" y="4294652"/>
              <a:ext cx="348163" cy="188347"/>
            </a:xfrm>
            <a:custGeom>
              <a:avLst/>
              <a:gdLst/>
              <a:ahLst/>
              <a:cxnLst/>
              <a:rect l="l" t="t" r="r" b="b"/>
              <a:pathLst>
                <a:path w="5479" h="2964" extrusionOk="0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5252475" y="3936514"/>
              <a:ext cx="364113" cy="233782"/>
            </a:xfrm>
            <a:custGeom>
              <a:avLst/>
              <a:gdLst/>
              <a:ahLst/>
              <a:cxnLst/>
              <a:rect l="l" t="t" r="r" b="b"/>
              <a:pathLst>
                <a:path w="5730" h="3679" extrusionOk="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5284374" y="3372998"/>
              <a:ext cx="398936" cy="500925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5387380" y="3373887"/>
              <a:ext cx="549728" cy="1230041"/>
            </a:xfrm>
            <a:custGeom>
              <a:avLst/>
              <a:gdLst/>
              <a:ahLst/>
              <a:cxnLst/>
              <a:rect l="l" t="t" r="r" b="b"/>
              <a:pathLst>
                <a:path w="8651" h="19357" fill="none" extrusionOk="0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5813763" y="3819146"/>
              <a:ext cx="111776" cy="509186"/>
            </a:xfrm>
            <a:custGeom>
              <a:avLst/>
              <a:gdLst/>
              <a:ahLst/>
              <a:cxnLst/>
              <a:rect l="l" t="t" r="r" b="b"/>
              <a:pathLst>
                <a:path w="1759" h="8013" fill="none" extrusionOk="0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5425062" y="4355846"/>
              <a:ext cx="448246" cy="107391"/>
            </a:xfrm>
            <a:custGeom>
              <a:avLst/>
              <a:gdLst/>
              <a:ahLst/>
              <a:cxnLst/>
              <a:rect l="l" t="t" r="r" b="b"/>
              <a:pathLst>
                <a:path w="7054" h="1690" fill="none" extrusionOk="0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5274207" y="3985951"/>
              <a:ext cx="475825" cy="198769"/>
            </a:xfrm>
            <a:custGeom>
              <a:avLst/>
              <a:gdLst/>
              <a:ahLst/>
              <a:cxnLst/>
              <a:rect l="l" t="t" r="r" b="b"/>
              <a:pathLst>
                <a:path w="7488" h="3128" fill="none" extrusionOk="0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5381534" y="3748103"/>
              <a:ext cx="194448" cy="47913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5320658" y="3620441"/>
              <a:ext cx="201628" cy="4797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5306107" y="3495703"/>
              <a:ext cx="152381" cy="37809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31"/>
          <p:cNvSpPr/>
          <p:nvPr/>
        </p:nvSpPr>
        <p:spPr>
          <a:xfrm rot="-2979600">
            <a:off x="6162261" y="72226"/>
            <a:ext cx="288185" cy="289797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1"/>
          <p:cNvSpPr/>
          <p:nvPr/>
        </p:nvSpPr>
        <p:spPr>
          <a:xfrm rot="-2979783">
            <a:off x="6926277" y="179486"/>
            <a:ext cx="511919" cy="514765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31"/>
          <p:cNvGrpSpPr/>
          <p:nvPr/>
        </p:nvGrpSpPr>
        <p:grpSpPr>
          <a:xfrm rot="-1944596" flipH="1">
            <a:off x="142476" y="-240460"/>
            <a:ext cx="728260" cy="915162"/>
            <a:chOff x="-84151" y="785111"/>
            <a:chExt cx="490484" cy="616364"/>
          </a:xfrm>
        </p:grpSpPr>
        <p:sp>
          <p:nvSpPr>
            <p:cNvPr id="585" name="Google Shape;585;p31"/>
            <p:cNvSpPr/>
            <p:nvPr/>
          </p:nvSpPr>
          <p:spPr>
            <a:xfrm rot="10800000" flipH="1">
              <a:off x="-84151" y="785111"/>
              <a:ext cx="490484" cy="615879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 rot="10800000" flipH="1">
              <a:off x="35306" y="880890"/>
              <a:ext cx="239070" cy="58908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 rot="10800000" flipH="1">
              <a:off x="-39540" y="1037772"/>
              <a:ext cx="247899" cy="5898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 rot="10800000" flipH="1">
              <a:off x="-57431" y="1203638"/>
              <a:ext cx="187350" cy="46486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9" name="Google Shape;589;p31"/>
            <p:cNvCxnSpPr/>
            <p:nvPr/>
          </p:nvCxnSpPr>
          <p:spPr>
            <a:xfrm rot="10800000" flipH="1">
              <a:off x="46825" y="797575"/>
              <a:ext cx="261900" cy="60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0" name="Google Shape;590;p31"/>
          <p:cNvGrpSpPr/>
          <p:nvPr/>
        </p:nvGrpSpPr>
        <p:grpSpPr>
          <a:xfrm rot="-1944773">
            <a:off x="-176122" y="2047"/>
            <a:ext cx="528536" cy="664129"/>
            <a:chOff x="-84151" y="785111"/>
            <a:chExt cx="490484" cy="616364"/>
          </a:xfrm>
        </p:grpSpPr>
        <p:sp>
          <p:nvSpPr>
            <p:cNvPr id="591" name="Google Shape;591;p31"/>
            <p:cNvSpPr/>
            <p:nvPr/>
          </p:nvSpPr>
          <p:spPr>
            <a:xfrm rot="10800000" flipH="1">
              <a:off x="-84151" y="785111"/>
              <a:ext cx="490484" cy="615879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 rot="10800000" flipH="1">
              <a:off x="35306" y="880890"/>
              <a:ext cx="239070" cy="58908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 rot="10800000" flipH="1">
              <a:off x="-39540" y="1037772"/>
              <a:ext cx="247899" cy="5898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 rot="10800000" flipH="1">
              <a:off x="-57431" y="1203638"/>
              <a:ext cx="187350" cy="46486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5" name="Google Shape;595;p31"/>
            <p:cNvCxnSpPr/>
            <p:nvPr/>
          </p:nvCxnSpPr>
          <p:spPr>
            <a:xfrm rot="10800000" flipH="1">
              <a:off x="46825" y="797575"/>
              <a:ext cx="261900" cy="60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6" name="Google Shape;596;p31"/>
          <p:cNvSpPr/>
          <p:nvPr/>
        </p:nvSpPr>
        <p:spPr>
          <a:xfrm rot="-2979786">
            <a:off x="8118698" y="128020"/>
            <a:ext cx="818201" cy="822758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60" r:id="rId5"/>
    <p:sldLayoutId id="2147483672" r:id="rId6"/>
    <p:sldLayoutId id="2147483675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99" name="Google Shape;599;p3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4"/>
          <p:cNvGrpSpPr/>
          <p:nvPr/>
        </p:nvGrpSpPr>
        <p:grpSpPr>
          <a:xfrm>
            <a:off x="5065575" y="2591902"/>
            <a:ext cx="4086000" cy="2011835"/>
            <a:chOff x="5065575" y="2591902"/>
            <a:chExt cx="4086000" cy="2011835"/>
          </a:xfrm>
        </p:grpSpPr>
        <p:grpSp>
          <p:nvGrpSpPr>
            <p:cNvPr id="606" name="Google Shape;606;p34"/>
            <p:cNvGrpSpPr/>
            <p:nvPr/>
          </p:nvGrpSpPr>
          <p:grpSpPr>
            <a:xfrm>
              <a:off x="5463399" y="2591902"/>
              <a:ext cx="3275149" cy="2011835"/>
              <a:chOff x="5565749" y="2591902"/>
              <a:chExt cx="3275149" cy="2011835"/>
            </a:xfrm>
          </p:grpSpPr>
          <p:sp>
            <p:nvSpPr>
              <p:cNvPr id="607" name="Google Shape;607;p34"/>
              <p:cNvSpPr/>
              <p:nvPr/>
            </p:nvSpPr>
            <p:spPr>
              <a:xfrm>
                <a:off x="8222923" y="3134384"/>
                <a:ext cx="617975" cy="1469351"/>
              </a:xfrm>
              <a:custGeom>
                <a:avLst/>
                <a:gdLst/>
                <a:ahLst/>
                <a:cxnLst/>
                <a:rect l="l" t="t" r="r" b="b"/>
                <a:pathLst>
                  <a:path w="9725" h="23123" fill="none" extrusionOk="0">
                    <a:moveTo>
                      <a:pt x="1" y="23122"/>
                    </a:moveTo>
                    <a:lnTo>
                      <a:pt x="9724" y="23122"/>
                    </a:lnTo>
                    <a:lnTo>
                      <a:pt x="9724" y="0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4"/>
              <p:cNvSpPr/>
              <p:nvPr/>
            </p:nvSpPr>
            <p:spPr>
              <a:xfrm>
                <a:off x="6451940" y="2591902"/>
                <a:ext cx="617975" cy="2011835"/>
              </a:xfrm>
              <a:custGeom>
                <a:avLst/>
                <a:gdLst/>
                <a:ahLst/>
                <a:cxnLst/>
                <a:rect l="l" t="t" r="r" b="b"/>
                <a:pathLst>
                  <a:path w="9725" h="31660" fill="none" extrusionOk="0">
                    <a:moveTo>
                      <a:pt x="1" y="31659"/>
                    </a:moveTo>
                    <a:lnTo>
                      <a:pt x="9724" y="31659"/>
                    </a:lnTo>
                    <a:lnTo>
                      <a:pt x="9724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4"/>
              <p:cNvSpPr/>
              <p:nvPr/>
            </p:nvSpPr>
            <p:spPr>
              <a:xfrm>
                <a:off x="5565749" y="3159040"/>
                <a:ext cx="617975" cy="1444696"/>
              </a:xfrm>
              <a:custGeom>
                <a:avLst/>
                <a:gdLst/>
                <a:ahLst/>
                <a:cxnLst/>
                <a:rect l="l" t="t" r="r" b="b"/>
                <a:pathLst>
                  <a:path w="9725" h="22735" fill="none" extrusionOk="0">
                    <a:moveTo>
                      <a:pt x="1" y="22734"/>
                    </a:moveTo>
                    <a:lnTo>
                      <a:pt x="9724" y="22734"/>
                    </a:lnTo>
                    <a:lnTo>
                      <a:pt x="9724" y="0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4"/>
              <p:cNvSpPr/>
              <p:nvPr/>
            </p:nvSpPr>
            <p:spPr>
              <a:xfrm>
                <a:off x="7336733" y="3568078"/>
                <a:ext cx="617912" cy="1035656"/>
              </a:xfrm>
              <a:custGeom>
                <a:avLst/>
                <a:gdLst/>
                <a:ahLst/>
                <a:cxnLst/>
                <a:rect l="l" t="t" r="r" b="b"/>
                <a:pathLst>
                  <a:path w="9724" h="16298" fill="none" extrusionOk="0">
                    <a:moveTo>
                      <a:pt x="0" y="16297"/>
                    </a:moveTo>
                    <a:lnTo>
                      <a:pt x="9724" y="16297"/>
                    </a:lnTo>
                    <a:lnTo>
                      <a:pt x="9724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11" name="Google Shape;611;p34"/>
            <p:cNvCxnSpPr/>
            <p:nvPr/>
          </p:nvCxnSpPr>
          <p:spPr>
            <a:xfrm>
              <a:off x="5065575" y="4603533"/>
              <a:ext cx="4086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2" name="Google Shape;612;p34"/>
          <p:cNvSpPr txBox="1">
            <a:spLocks noGrp="1"/>
          </p:cNvSpPr>
          <p:nvPr>
            <p:ph type="ctrTitle"/>
          </p:nvPr>
        </p:nvSpPr>
        <p:spPr>
          <a:xfrm>
            <a:off x="713100" y="2926700"/>
            <a:ext cx="4287000" cy="86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prediction</a:t>
            </a:r>
            <a:endParaRPr dirty="0"/>
          </a:p>
        </p:txBody>
      </p:sp>
      <p:sp>
        <p:nvSpPr>
          <p:cNvPr id="613" name="Google Shape;613;p34"/>
          <p:cNvSpPr/>
          <p:nvPr/>
        </p:nvSpPr>
        <p:spPr>
          <a:xfrm>
            <a:off x="7175711" y="2860445"/>
            <a:ext cx="317725" cy="316263"/>
          </a:xfrm>
          <a:custGeom>
            <a:avLst/>
            <a:gdLst/>
            <a:ahLst/>
            <a:cxnLst/>
            <a:rect l="l" t="t" r="r" b="b"/>
            <a:pathLst>
              <a:path w="5000" h="4977" fill="none" extrusionOk="0">
                <a:moveTo>
                  <a:pt x="1598" y="2694"/>
                </a:moveTo>
                <a:cubicBezTo>
                  <a:pt x="1690" y="3173"/>
                  <a:pt x="2169" y="3470"/>
                  <a:pt x="2648" y="3356"/>
                </a:cubicBezTo>
                <a:cubicBezTo>
                  <a:pt x="3128" y="3264"/>
                  <a:pt x="3424" y="2785"/>
                  <a:pt x="3333" y="2306"/>
                </a:cubicBezTo>
                <a:cubicBezTo>
                  <a:pt x="3219" y="1826"/>
                  <a:pt x="2740" y="1530"/>
                  <a:pt x="2260" y="1621"/>
                </a:cubicBezTo>
                <a:cubicBezTo>
                  <a:pt x="1781" y="1735"/>
                  <a:pt x="1484" y="2214"/>
                  <a:pt x="1598" y="2694"/>
                </a:cubicBezTo>
                <a:close/>
                <a:moveTo>
                  <a:pt x="1553" y="685"/>
                </a:moveTo>
                <a:lnTo>
                  <a:pt x="1553" y="183"/>
                </a:lnTo>
                <a:lnTo>
                  <a:pt x="2352" y="0"/>
                </a:lnTo>
                <a:lnTo>
                  <a:pt x="2580" y="457"/>
                </a:lnTo>
                <a:cubicBezTo>
                  <a:pt x="2763" y="457"/>
                  <a:pt x="2945" y="480"/>
                  <a:pt x="3105" y="548"/>
                </a:cubicBezTo>
                <a:lnTo>
                  <a:pt x="3470" y="183"/>
                </a:lnTo>
                <a:lnTo>
                  <a:pt x="4155" y="640"/>
                </a:lnTo>
                <a:lnTo>
                  <a:pt x="3995" y="1096"/>
                </a:lnTo>
                <a:cubicBezTo>
                  <a:pt x="4109" y="1233"/>
                  <a:pt x="4223" y="1393"/>
                  <a:pt x="4315" y="1553"/>
                </a:cubicBezTo>
                <a:lnTo>
                  <a:pt x="4817" y="1553"/>
                </a:lnTo>
                <a:lnTo>
                  <a:pt x="4999" y="2351"/>
                </a:lnTo>
                <a:lnTo>
                  <a:pt x="4543" y="2580"/>
                </a:lnTo>
                <a:cubicBezTo>
                  <a:pt x="4520" y="2762"/>
                  <a:pt x="4497" y="2922"/>
                  <a:pt x="4452" y="3105"/>
                </a:cubicBezTo>
                <a:lnTo>
                  <a:pt x="4794" y="3447"/>
                </a:lnTo>
                <a:lnTo>
                  <a:pt x="4360" y="4155"/>
                </a:lnTo>
                <a:lnTo>
                  <a:pt x="3881" y="3995"/>
                </a:lnTo>
                <a:cubicBezTo>
                  <a:pt x="3744" y="4109"/>
                  <a:pt x="3607" y="4223"/>
                  <a:pt x="3447" y="4292"/>
                </a:cubicBezTo>
                <a:lnTo>
                  <a:pt x="3447" y="4794"/>
                </a:lnTo>
                <a:lnTo>
                  <a:pt x="2626" y="4976"/>
                </a:lnTo>
                <a:lnTo>
                  <a:pt x="2420" y="4543"/>
                </a:lnTo>
                <a:cubicBezTo>
                  <a:pt x="2238" y="4520"/>
                  <a:pt x="2055" y="4497"/>
                  <a:pt x="1872" y="4428"/>
                </a:cubicBezTo>
                <a:lnTo>
                  <a:pt x="1530" y="4794"/>
                </a:lnTo>
                <a:lnTo>
                  <a:pt x="822" y="4360"/>
                </a:lnTo>
                <a:lnTo>
                  <a:pt x="1005" y="3881"/>
                </a:lnTo>
                <a:cubicBezTo>
                  <a:pt x="868" y="3744"/>
                  <a:pt x="777" y="3607"/>
                  <a:pt x="685" y="3424"/>
                </a:cubicBezTo>
                <a:lnTo>
                  <a:pt x="183" y="3424"/>
                </a:lnTo>
                <a:lnTo>
                  <a:pt x="1" y="2625"/>
                </a:lnTo>
                <a:lnTo>
                  <a:pt x="457" y="2420"/>
                </a:lnTo>
                <a:cubicBezTo>
                  <a:pt x="457" y="2237"/>
                  <a:pt x="503" y="2055"/>
                  <a:pt x="548" y="1872"/>
                </a:cubicBezTo>
                <a:lnTo>
                  <a:pt x="183" y="1530"/>
                </a:lnTo>
                <a:lnTo>
                  <a:pt x="640" y="822"/>
                </a:lnTo>
                <a:lnTo>
                  <a:pt x="1119" y="982"/>
                </a:lnTo>
                <a:cubicBezTo>
                  <a:pt x="1233" y="868"/>
                  <a:pt x="1393" y="754"/>
                  <a:pt x="1553" y="685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4"/>
          <p:cNvSpPr/>
          <p:nvPr/>
        </p:nvSpPr>
        <p:spPr>
          <a:xfrm flipH="1">
            <a:off x="4676878" y="2411510"/>
            <a:ext cx="309461" cy="307803"/>
          </a:xfrm>
          <a:custGeom>
            <a:avLst/>
            <a:gdLst/>
            <a:ahLst/>
            <a:cxnLst/>
            <a:rect l="l" t="t" r="r" b="b"/>
            <a:pathLst>
              <a:path w="4293" h="4270" fill="none" extrusionOk="0">
                <a:moveTo>
                  <a:pt x="1370" y="2306"/>
                </a:moveTo>
                <a:cubicBezTo>
                  <a:pt x="1462" y="2717"/>
                  <a:pt x="1873" y="2991"/>
                  <a:pt x="2283" y="2900"/>
                </a:cubicBezTo>
                <a:cubicBezTo>
                  <a:pt x="2694" y="2786"/>
                  <a:pt x="2968" y="2398"/>
                  <a:pt x="2854" y="1987"/>
                </a:cubicBezTo>
                <a:cubicBezTo>
                  <a:pt x="2763" y="1576"/>
                  <a:pt x="2375" y="1302"/>
                  <a:pt x="1941" y="1393"/>
                </a:cubicBezTo>
                <a:cubicBezTo>
                  <a:pt x="1530" y="1485"/>
                  <a:pt x="1279" y="1895"/>
                  <a:pt x="1370" y="2306"/>
                </a:cubicBezTo>
                <a:close/>
                <a:moveTo>
                  <a:pt x="1348" y="572"/>
                </a:moveTo>
                <a:lnTo>
                  <a:pt x="1348" y="161"/>
                </a:lnTo>
                <a:lnTo>
                  <a:pt x="2032" y="1"/>
                </a:lnTo>
                <a:lnTo>
                  <a:pt x="2215" y="389"/>
                </a:lnTo>
                <a:cubicBezTo>
                  <a:pt x="2375" y="389"/>
                  <a:pt x="2535" y="412"/>
                  <a:pt x="2671" y="457"/>
                </a:cubicBezTo>
                <a:lnTo>
                  <a:pt x="2991" y="161"/>
                </a:lnTo>
                <a:lnTo>
                  <a:pt x="3585" y="549"/>
                </a:lnTo>
                <a:lnTo>
                  <a:pt x="3448" y="937"/>
                </a:lnTo>
                <a:cubicBezTo>
                  <a:pt x="3539" y="1051"/>
                  <a:pt x="3630" y="1188"/>
                  <a:pt x="3699" y="1325"/>
                </a:cubicBezTo>
                <a:lnTo>
                  <a:pt x="4132" y="1325"/>
                </a:lnTo>
                <a:lnTo>
                  <a:pt x="4292" y="2010"/>
                </a:lnTo>
                <a:lnTo>
                  <a:pt x="3904" y="2215"/>
                </a:lnTo>
                <a:cubicBezTo>
                  <a:pt x="3904" y="2352"/>
                  <a:pt x="3881" y="2512"/>
                  <a:pt x="3836" y="2671"/>
                </a:cubicBezTo>
                <a:lnTo>
                  <a:pt x="4132" y="2968"/>
                </a:lnTo>
                <a:lnTo>
                  <a:pt x="3744" y="3562"/>
                </a:lnTo>
                <a:lnTo>
                  <a:pt x="3333" y="3425"/>
                </a:lnTo>
                <a:cubicBezTo>
                  <a:pt x="3219" y="3539"/>
                  <a:pt x="3105" y="3630"/>
                  <a:pt x="2968" y="3699"/>
                </a:cubicBezTo>
                <a:lnTo>
                  <a:pt x="2968" y="4132"/>
                </a:lnTo>
                <a:lnTo>
                  <a:pt x="2261" y="4269"/>
                </a:lnTo>
                <a:lnTo>
                  <a:pt x="2078" y="3881"/>
                </a:lnTo>
                <a:cubicBezTo>
                  <a:pt x="1918" y="3881"/>
                  <a:pt x="1781" y="3858"/>
                  <a:pt x="1622" y="3813"/>
                </a:cubicBezTo>
                <a:lnTo>
                  <a:pt x="1325" y="4109"/>
                </a:lnTo>
                <a:lnTo>
                  <a:pt x="709" y="3744"/>
                </a:lnTo>
                <a:lnTo>
                  <a:pt x="868" y="3333"/>
                </a:lnTo>
                <a:cubicBezTo>
                  <a:pt x="754" y="3219"/>
                  <a:pt x="663" y="3082"/>
                  <a:pt x="594" y="2945"/>
                </a:cubicBezTo>
                <a:lnTo>
                  <a:pt x="161" y="2945"/>
                </a:lnTo>
                <a:lnTo>
                  <a:pt x="1" y="2261"/>
                </a:lnTo>
                <a:lnTo>
                  <a:pt x="389" y="2078"/>
                </a:lnTo>
                <a:cubicBezTo>
                  <a:pt x="412" y="1918"/>
                  <a:pt x="435" y="1758"/>
                  <a:pt x="480" y="1599"/>
                </a:cubicBezTo>
                <a:lnTo>
                  <a:pt x="184" y="1302"/>
                </a:lnTo>
                <a:lnTo>
                  <a:pt x="549" y="708"/>
                </a:lnTo>
                <a:lnTo>
                  <a:pt x="960" y="845"/>
                </a:lnTo>
                <a:cubicBezTo>
                  <a:pt x="1074" y="754"/>
                  <a:pt x="1211" y="663"/>
                  <a:pt x="1348" y="57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4"/>
          <p:cNvGrpSpPr/>
          <p:nvPr/>
        </p:nvGrpSpPr>
        <p:grpSpPr>
          <a:xfrm>
            <a:off x="6418579" y="1369428"/>
            <a:ext cx="2319329" cy="1649183"/>
            <a:chOff x="6418579" y="1369428"/>
            <a:chExt cx="2319329" cy="1649183"/>
          </a:xfrm>
        </p:grpSpPr>
        <p:sp>
          <p:nvSpPr>
            <p:cNvPr id="617" name="Google Shape;617;p34"/>
            <p:cNvSpPr/>
            <p:nvPr/>
          </p:nvSpPr>
          <p:spPr>
            <a:xfrm>
              <a:off x="6418579" y="1369428"/>
              <a:ext cx="2319329" cy="1649183"/>
            </a:xfrm>
            <a:custGeom>
              <a:avLst/>
              <a:gdLst/>
              <a:ahLst/>
              <a:cxnLst/>
              <a:rect l="l" t="t" r="r" b="b"/>
              <a:pathLst>
                <a:path w="36499" h="25953" extrusionOk="0">
                  <a:moveTo>
                    <a:pt x="1644" y="0"/>
                  </a:moveTo>
                  <a:cubicBezTo>
                    <a:pt x="731" y="0"/>
                    <a:pt x="1" y="730"/>
                    <a:pt x="1" y="1621"/>
                  </a:cubicBezTo>
                  <a:lnTo>
                    <a:pt x="1" y="24332"/>
                  </a:lnTo>
                  <a:cubicBezTo>
                    <a:pt x="1" y="25222"/>
                    <a:pt x="731" y="25952"/>
                    <a:pt x="1644" y="25952"/>
                  </a:cubicBezTo>
                  <a:lnTo>
                    <a:pt x="34855" y="25952"/>
                  </a:lnTo>
                  <a:cubicBezTo>
                    <a:pt x="35768" y="25952"/>
                    <a:pt x="36499" y="25222"/>
                    <a:pt x="36499" y="24332"/>
                  </a:cubicBezTo>
                  <a:lnTo>
                    <a:pt x="36499" y="1621"/>
                  </a:lnTo>
                  <a:cubicBezTo>
                    <a:pt x="36499" y="730"/>
                    <a:pt x="35768" y="0"/>
                    <a:pt x="34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6418579" y="1369428"/>
              <a:ext cx="2319329" cy="1649183"/>
            </a:xfrm>
            <a:custGeom>
              <a:avLst/>
              <a:gdLst/>
              <a:ahLst/>
              <a:cxnLst/>
              <a:rect l="l" t="t" r="r" b="b"/>
              <a:pathLst>
                <a:path w="36499" h="25953" fill="none" extrusionOk="0">
                  <a:moveTo>
                    <a:pt x="34855" y="25952"/>
                  </a:moveTo>
                  <a:lnTo>
                    <a:pt x="1644" y="25952"/>
                  </a:lnTo>
                  <a:cubicBezTo>
                    <a:pt x="731" y="25952"/>
                    <a:pt x="1" y="25222"/>
                    <a:pt x="1" y="24332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44" y="0"/>
                  </a:cubicBezTo>
                  <a:lnTo>
                    <a:pt x="34855" y="0"/>
                  </a:lnTo>
                  <a:cubicBezTo>
                    <a:pt x="35768" y="0"/>
                    <a:pt x="36499" y="730"/>
                    <a:pt x="36499" y="1621"/>
                  </a:cubicBezTo>
                  <a:lnTo>
                    <a:pt x="36499" y="24332"/>
                  </a:lnTo>
                  <a:cubicBezTo>
                    <a:pt x="36499" y="25222"/>
                    <a:pt x="35768" y="25952"/>
                    <a:pt x="34855" y="259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6418579" y="1369428"/>
              <a:ext cx="2319329" cy="136368"/>
            </a:xfrm>
            <a:custGeom>
              <a:avLst/>
              <a:gdLst/>
              <a:ahLst/>
              <a:cxnLst/>
              <a:rect l="l" t="t" r="r" b="b"/>
              <a:pathLst>
                <a:path w="36499" h="2146" extrusionOk="0">
                  <a:moveTo>
                    <a:pt x="1279" y="0"/>
                  </a:moveTo>
                  <a:cubicBezTo>
                    <a:pt x="572" y="0"/>
                    <a:pt x="1" y="639"/>
                    <a:pt x="1" y="1438"/>
                  </a:cubicBezTo>
                  <a:lnTo>
                    <a:pt x="1" y="2146"/>
                  </a:lnTo>
                  <a:lnTo>
                    <a:pt x="36499" y="2146"/>
                  </a:lnTo>
                  <a:lnTo>
                    <a:pt x="36499" y="1438"/>
                  </a:lnTo>
                  <a:cubicBezTo>
                    <a:pt x="36499" y="639"/>
                    <a:pt x="35928" y="0"/>
                    <a:pt x="35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6418579" y="1369428"/>
              <a:ext cx="2319329" cy="136368"/>
            </a:xfrm>
            <a:custGeom>
              <a:avLst/>
              <a:gdLst/>
              <a:ahLst/>
              <a:cxnLst/>
              <a:rect l="l" t="t" r="r" b="b"/>
              <a:pathLst>
                <a:path w="36499" h="2146" fill="none" extrusionOk="0">
                  <a:moveTo>
                    <a:pt x="35220" y="0"/>
                  </a:moveTo>
                  <a:lnTo>
                    <a:pt x="1279" y="0"/>
                  </a:lnTo>
                  <a:cubicBezTo>
                    <a:pt x="572" y="0"/>
                    <a:pt x="1" y="639"/>
                    <a:pt x="1" y="1438"/>
                  </a:cubicBezTo>
                  <a:lnTo>
                    <a:pt x="1" y="2146"/>
                  </a:lnTo>
                  <a:lnTo>
                    <a:pt x="36499" y="2146"/>
                  </a:lnTo>
                  <a:lnTo>
                    <a:pt x="36499" y="1438"/>
                  </a:lnTo>
                  <a:cubicBezTo>
                    <a:pt x="36499" y="639"/>
                    <a:pt x="35928" y="0"/>
                    <a:pt x="3522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6478057" y="1408572"/>
              <a:ext cx="56619" cy="58080"/>
            </a:xfrm>
            <a:custGeom>
              <a:avLst/>
              <a:gdLst/>
              <a:ahLst/>
              <a:cxnLst/>
              <a:rect l="l" t="t" r="r" b="b"/>
              <a:pathLst>
                <a:path w="891" h="914" fill="none" extrusionOk="0">
                  <a:moveTo>
                    <a:pt x="891" y="457"/>
                  </a:moveTo>
                  <a:cubicBezTo>
                    <a:pt x="891" y="708"/>
                    <a:pt x="685" y="913"/>
                    <a:pt x="434" y="913"/>
                  </a:cubicBezTo>
                  <a:cubicBezTo>
                    <a:pt x="183" y="913"/>
                    <a:pt x="1" y="708"/>
                    <a:pt x="1" y="457"/>
                  </a:cubicBezTo>
                  <a:cubicBezTo>
                    <a:pt x="1" y="206"/>
                    <a:pt x="183" y="0"/>
                    <a:pt x="434" y="0"/>
                  </a:cubicBezTo>
                  <a:cubicBezTo>
                    <a:pt x="685" y="0"/>
                    <a:pt x="891" y="206"/>
                    <a:pt x="891" y="45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6585383" y="1408572"/>
              <a:ext cx="56619" cy="58080"/>
            </a:xfrm>
            <a:custGeom>
              <a:avLst/>
              <a:gdLst/>
              <a:ahLst/>
              <a:cxnLst/>
              <a:rect l="l" t="t" r="r" b="b"/>
              <a:pathLst>
                <a:path w="891" h="914" fill="none" extrusionOk="0">
                  <a:moveTo>
                    <a:pt x="891" y="457"/>
                  </a:moveTo>
                  <a:cubicBezTo>
                    <a:pt x="891" y="708"/>
                    <a:pt x="708" y="913"/>
                    <a:pt x="457" y="913"/>
                  </a:cubicBezTo>
                  <a:cubicBezTo>
                    <a:pt x="206" y="913"/>
                    <a:pt x="1" y="708"/>
                    <a:pt x="1" y="457"/>
                  </a:cubicBezTo>
                  <a:cubicBezTo>
                    <a:pt x="1" y="206"/>
                    <a:pt x="206" y="0"/>
                    <a:pt x="457" y="0"/>
                  </a:cubicBezTo>
                  <a:cubicBezTo>
                    <a:pt x="708" y="0"/>
                    <a:pt x="891" y="206"/>
                    <a:pt x="891" y="45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6692710" y="1408572"/>
              <a:ext cx="58080" cy="58080"/>
            </a:xfrm>
            <a:custGeom>
              <a:avLst/>
              <a:gdLst/>
              <a:ahLst/>
              <a:cxnLst/>
              <a:rect l="l" t="t" r="r" b="b"/>
              <a:pathLst>
                <a:path w="914" h="914" fill="none" extrusionOk="0">
                  <a:moveTo>
                    <a:pt x="914" y="457"/>
                  </a:moveTo>
                  <a:cubicBezTo>
                    <a:pt x="914" y="708"/>
                    <a:pt x="708" y="913"/>
                    <a:pt x="457" y="913"/>
                  </a:cubicBezTo>
                  <a:cubicBezTo>
                    <a:pt x="206" y="913"/>
                    <a:pt x="1" y="708"/>
                    <a:pt x="1" y="457"/>
                  </a:cubicBezTo>
                  <a:cubicBezTo>
                    <a:pt x="1" y="206"/>
                    <a:pt x="206" y="0"/>
                    <a:pt x="457" y="0"/>
                  </a:cubicBezTo>
                  <a:cubicBezTo>
                    <a:pt x="708" y="0"/>
                    <a:pt x="914" y="206"/>
                    <a:pt x="914" y="45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6585383" y="1605815"/>
              <a:ext cx="1143047" cy="42130"/>
            </a:xfrm>
            <a:custGeom>
              <a:avLst/>
              <a:gdLst/>
              <a:ahLst/>
              <a:cxnLst/>
              <a:rect l="l" t="t" r="r" b="b"/>
              <a:pathLst>
                <a:path w="17988" h="663" extrusionOk="0">
                  <a:moveTo>
                    <a:pt x="320" y="1"/>
                  </a:moveTo>
                  <a:cubicBezTo>
                    <a:pt x="138" y="1"/>
                    <a:pt x="1" y="137"/>
                    <a:pt x="1" y="320"/>
                  </a:cubicBezTo>
                  <a:cubicBezTo>
                    <a:pt x="1" y="503"/>
                    <a:pt x="138" y="662"/>
                    <a:pt x="320" y="662"/>
                  </a:cubicBezTo>
                  <a:lnTo>
                    <a:pt x="17668" y="662"/>
                  </a:lnTo>
                  <a:cubicBezTo>
                    <a:pt x="17850" y="662"/>
                    <a:pt x="17987" y="503"/>
                    <a:pt x="17987" y="320"/>
                  </a:cubicBezTo>
                  <a:cubicBezTo>
                    <a:pt x="17987" y="137"/>
                    <a:pt x="17850" y="1"/>
                    <a:pt x="17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6625988" y="1687026"/>
              <a:ext cx="799269" cy="20398"/>
            </a:xfrm>
            <a:custGeom>
              <a:avLst/>
              <a:gdLst/>
              <a:ahLst/>
              <a:cxnLst/>
              <a:rect l="l" t="t" r="r" b="b"/>
              <a:pathLst>
                <a:path w="12578" h="321" extrusionOk="0">
                  <a:moveTo>
                    <a:pt x="161" y="1"/>
                  </a:moveTo>
                  <a:cubicBezTo>
                    <a:pt x="69" y="1"/>
                    <a:pt x="1" y="69"/>
                    <a:pt x="1" y="161"/>
                  </a:cubicBezTo>
                  <a:cubicBezTo>
                    <a:pt x="1" y="252"/>
                    <a:pt x="69" y="320"/>
                    <a:pt x="161" y="320"/>
                  </a:cubicBezTo>
                  <a:lnTo>
                    <a:pt x="12441" y="320"/>
                  </a:lnTo>
                  <a:cubicBezTo>
                    <a:pt x="12509" y="320"/>
                    <a:pt x="12578" y="252"/>
                    <a:pt x="12578" y="161"/>
                  </a:cubicBezTo>
                  <a:cubicBezTo>
                    <a:pt x="12578" y="69"/>
                    <a:pt x="12509" y="1"/>
                    <a:pt x="12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6625988" y="1736336"/>
              <a:ext cx="932714" cy="20398"/>
            </a:xfrm>
            <a:custGeom>
              <a:avLst/>
              <a:gdLst/>
              <a:ahLst/>
              <a:cxnLst/>
              <a:rect l="l" t="t" r="r" b="b"/>
              <a:pathLst>
                <a:path w="14678" h="321" extrusionOk="0">
                  <a:moveTo>
                    <a:pt x="161" y="1"/>
                  </a:moveTo>
                  <a:cubicBezTo>
                    <a:pt x="69" y="1"/>
                    <a:pt x="1" y="69"/>
                    <a:pt x="1" y="161"/>
                  </a:cubicBezTo>
                  <a:cubicBezTo>
                    <a:pt x="1" y="229"/>
                    <a:pt x="69" y="320"/>
                    <a:pt x="161" y="320"/>
                  </a:cubicBezTo>
                  <a:lnTo>
                    <a:pt x="14518" y="320"/>
                  </a:lnTo>
                  <a:cubicBezTo>
                    <a:pt x="14609" y="320"/>
                    <a:pt x="14678" y="229"/>
                    <a:pt x="14678" y="161"/>
                  </a:cubicBezTo>
                  <a:cubicBezTo>
                    <a:pt x="14678" y="69"/>
                    <a:pt x="14609" y="1"/>
                    <a:pt x="14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6625988" y="1785647"/>
              <a:ext cx="530918" cy="18936"/>
            </a:xfrm>
            <a:custGeom>
              <a:avLst/>
              <a:gdLst/>
              <a:ahLst/>
              <a:cxnLst/>
              <a:rect l="l" t="t" r="r" b="b"/>
              <a:pathLst>
                <a:path w="8355" h="298" extrusionOk="0">
                  <a:moveTo>
                    <a:pt x="161" y="1"/>
                  </a:moveTo>
                  <a:cubicBezTo>
                    <a:pt x="69" y="1"/>
                    <a:pt x="1" y="69"/>
                    <a:pt x="1" y="138"/>
                  </a:cubicBezTo>
                  <a:cubicBezTo>
                    <a:pt x="1" y="229"/>
                    <a:pt x="69" y="298"/>
                    <a:pt x="161" y="298"/>
                  </a:cubicBezTo>
                  <a:lnTo>
                    <a:pt x="8195" y="298"/>
                  </a:lnTo>
                  <a:cubicBezTo>
                    <a:pt x="8286" y="298"/>
                    <a:pt x="8355" y="229"/>
                    <a:pt x="8355" y="138"/>
                  </a:cubicBezTo>
                  <a:cubicBezTo>
                    <a:pt x="8355" y="69"/>
                    <a:pt x="8286" y="1"/>
                    <a:pt x="8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8144573" y="1785647"/>
              <a:ext cx="351086" cy="222026"/>
            </a:xfrm>
            <a:custGeom>
              <a:avLst/>
              <a:gdLst/>
              <a:ahLst/>
              <a:cxnLst/>
              <a:rect l="l" t="t" r="r" b="b"/>
              <a:pathLst>
                <a:path w="5525" h="3494" extrusionOk="0">
                  <a:moveTo>
                    <a:pt x="3311" y="1"/>
                  </a:moveTo>
                  <a:cubicBezTo>
                    <a:pt x="1507" y="1"/>
                    <a:pt x="24" y="1462"/>
                    <a:pt x="1" y="3265"/>
                  </a:cubicBezTo>
                  <a:lnTo>
                    <a:pt x="1507" y="3493"/>
                  </a:lnTo>
                  <a:cubicBezTo>
                    <a:pt x="1507" y="3447"/>
                    <a:pt x="1507" y="3379"/>
                    <a:pt x="1507" y="3333"/>
                  </a:cubicBezTo>
                  <a:cubicBezTo>
                    <a:pt x="1507" y="2329"/>
                    <a:pt x="2306" y="1507"/>
                    <a:pt x="3311" y="1507"/>
                  </a:cubicBezTo>
                  <a:cubicBezTo>
                    <a:pt x="3836" y="1507"/>
                    <a:pt x="4315" y="1736"/>
                    <a:pt x="4635" y="2078"/>
                  </a:cubicBezTo>
                  <a:lnTo>
                    <a:pt x="5525" y="845"/>
                  </a:lnTo>
                  <a:cubicBezTo>
                    <a:pt x="4931" y="320"/>
                    <a:pt x="4155" y="1"/>
                    <a:pt x="3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8144573" y="1785647"/>
              <a:ext cx="351086" cy="222026"/>
            </a:xfrm>
            <a:custGeom>
              <a:avLst/>
              <a:gdLst/>
              <a:ahLst/>
              <a:cxnLst/>
              <a:rect l="l" t="t" r="r" b="b"/>
              <a:pathLst>
                <a:path w="5525" h="3494" fill="none" extrusionOk="0">
                  <a:moveTo>
                    <a:pt x="3311" y="1"/>
                  </a:moveTo>
                  <a:cubicBezTo>
                    <a:pt x="1507" y="1"/>
                    <a:pt x="24" y="1462"/>
                    <a:pt x="1" y="3265"/>
                  </a:cubicBezTo>
                  <a:lnTo>
                    <a:pt x="1507" y="3493"/>
                  </a:lnTo>
                  <a:cubicBezTo>
                    <a:pt x="1507" y="3447"/>
                    <a:pt x="1507" y="3379"/>
                    <a:pt x="1507" y="3333"/>
                  </a:cubicBezTo>
                  <a:cubicBezTo>
                    <a:pt x="1507" y="2329"/>
                    <a:pt x="2306" y="1507"/>
                    <a:pt x="3311" y="1507"/>
                  </a:cubicBezTo>
                  <a:cubicBezTo>
                    <a:pt x="3836" y="1507"/>
                    <a:pt x="4315" y="1736"/>
                    <a:pt x="4635" y="2078"/>
                  </a:cubicBezTo>
                  <a:lnTo>
                    <a:pt x="5525" y="845"/>
                  </a:lnTo>
                  <a:cubicBezTo>
                    <a:pt x="4931" y="320"/>
                    <a:pt x="4155" y="1"/>
                    <a:pt x="3311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8146035" y="1863998"/>
              <a:ext cx="420731" cy="343842"/>
            </a:xfrm>
            <a:custGeom>
              <a:avLst/>
              <a:gdLst/>
              <a:ahLst/>
              <a:cxnLst/>
              <a:rect l="l" t="t" r="r" b="b"/>
              <a:pathLst>
                <a:path w="6621" h="5411" extrusionOk="0">
                  <a:moveTo>
                    <a:pt x="5867" y="0"/>
                  </a:moveTo>
                  <a:lnTo>
                    <a:pt x="4863" y="1210"/>
                  </a:lnTo>
                  <a:cubicBezTo>
                    <a:pt x="5022" y="1461"/>
                    <a:pt x="5114" y="1758"/>
                    <a:pt x="5114" y="2100"/>
                  </a:cubicBezTo>
                  <a:cubicBezTo>
                    <a:pt x="5114" y="3082"/>
                    <a:pt x="4292" y="3904"/>
                    <a:pt x="3288" y="3904"/>
                  </a:cubicBezTo>
                  <a:cubicBezTo>
                    <a:pt x="2512" y="3904"/>
                    <a:pt x="1827" y="3401"/>
                    <a:pt x="1599" y="2694"/>
                  </a:cubicBezTo>
                  <a:cubicBezTo>
                    <a:pt x="1165" y="2671"/>
                    <a:pt x="480" y="2603"/>
                    <a:pt x="1" y="2557"/>
                  </a:cubicBezTo>
                  <a:lnTo>
                    <a:pt x="1" y="2557"/>
                  </a:lnTo>
                  <a:cubicBezTo>
                    <a:pt x="229" y="4177"/>
                    <a:pt x="1621" y="5410"/>
                    <a:pt x="3288" y="5410"/>
                  </a:cubicBezTo>
                  <a:cubicBezTo>
                    <a:pt x="5137" y="5410"/>
                    <a:pt x="6620" y="3926"/>
                    <a:pt x="6620" y="2100"/>
                  </a:cubicBezTo>
                  <a:cubicBezTo>
                    <a:pt x="6620" y="1301"/>
                    <a:pt x="6346" y="571"/>
                    <a:pt x="5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8146035" y="1863998"/>
              <a:ext cx="420731" cy="343842"/>
            </a:xfrm>
            <a:custGeom>
              <a:avLst/>
              <a:gdLst/>
              <a:ahLst/>
              <a:cxnLst/>
              <a:rect l="l" t="t" r="r" b="b"/>
              <a:pathLst>
                <a:path w="6621" h="5411" fill="none" extrusionOk="0">
                  <a:moveTo>
                    <a:pt x="3288" y="5410"/>
                  </a:moveTo>
                  <a:cubicBezTo>
                    <a:pt x="5137" y="5410"/>
                    <a:pt x="6620" y="3926"/>
                    <a:pt x="6620" y="2100"/>
                  </a:cubicBezTo>
                  <a:cubicBezTo>
                    <a:pt x="6620" y="1301"/>
                    <a:pt x="6346" y="571"/>
                    <a:pt x="5867" y="0"/>
                  </a:cubicBezTo>
                  <a:lnTo>
                    <a:pt x="4863" y="1210"/>
                  </a:lnTo>
                  <a:cubicBezTo>
                    <a:pt x="5022" y="1461"/>
                    <a:pt x="5114" y="1758"/>
                    <a:pt x="5114" y="2100"/>
                  </a:cubicBezTo>
                  <a:cubicBezTo>
                    <a:pt x="5114" y="3082"/>
                    <a:pt x="4292" y="3904"/>
                    <a:pt x="3288" y="3904"/>
                  </a:cubicBezTo>
                  <a:cubicBezTo>
                    <a:pt x="2512" y="3904"/>
                    <a:pt x="1827" y="3401"/>
                    <a:pt x="1599" y="2694"/>
                  </a:cubicBezTo>
                  <a:cubicBezTo>
                    <a:pt x="1165" y="2671"/>
                    <a:pt x="480" y="2603"/>
                    <a:pt x="1" y="2557"/>
                  </a:cubicBezTo>
                  <a:cubicBezTo>
                    <a:pt x="229" y="4177"/>
                    <a:pt x="1621" y="5410"/>
                    <a:pt x="3288" y="541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8378099" y="2322347"/>
              <a:ext cx="188665" cy="211795"/>
            </a:xfrm>
            <a:custGeom>
              <a:avLst/>
              <a:gdLst/>
              <a:ahLst/>
              <a:cxnLst/>
              <a:rect l="l" t="t" r="r" b="b"/>
              <a:pathLst>
                <a:path w="2969" h="3333" extrusionOk="0">
                  <a:moveTo>
                    <a:pt x="320" y="0"/>
                  </a:moveTo>
                  <a:lnTo>
                    <a:pt x="1" y="1461"/>
                  </a:lnTo>
                  <a:cubicBezTo>
                    <a:pt x="823" y="1644"/>
                    <a:pt x="1462" y="2374"/>
                    <a:pt x="1462" y="3241"/>
                  </a:cubicBezTo>
                  <a:cubicBezTo>
                    <a:pt x="1462" y="3264"/>
                    <a:pt x="1462" y="3264"/>
                    <a:pt x="1462" y="3264"/>
                  </a:cubicBezTo>
                  <a:lnTo>
                    <a:pt x="2968" y="3333"/>
                  </a:lnTo>
                  <a:cubicBezTo>
                    <a:pt x="2968" y="3310"/>
                    <a:pt x="2968" y="3264"/>
                    <a:pt x="2968" y="3241"/>
                  </a:cubicBezTo>
                  <a:cubicBezTo>
                    <a:pt x="2968" y="1644"/>
                    <a:pt x="1827" y="297"/>
                    <a:pt x="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8378099" y="2322347"/>
              <a:ext cx="188665" cy="211795"/>
            </a:xfrm>
            <a:custGeom>
              <a:avLst/>
              <a:gdLst/>
              <a:ahLst/>
              <a:cxnLst/>
              <a:rect l="l" t="t" r="r" b="b"/>
              <a:pathLst>
                <a:path w="2969" h="3333" fill="none" extrusionOk="0">
                  <a:moveTo>
                    <a:pt x="2968" y="3333"/>
                  </a:moveTo>
                  <a:cubicBezTo>
                    <a:pt x="2968" y="3310"/>
                    <a:pt x="2968" y="3264"/>
                    <a:pt x="2968" y="3241"/>
                  </a:cubicBezTo>
                  <a:cubicBezTo>
                    <a:pt x="2968" y="1644"/>
                    <a:pt x="1827" y="297"/>
                    <a:pt x="320" y="0"/>
                  </a:cubicBezTo>
                  <a:lnTo>
                    <a:pt x="1" y="1461"/>
                  </a:lnTo>
                  <a:cubicBezTo>
                    <a:pt x="823" y="1644"/>
                    <a:pt x="1462" y="2374"/>
                    <a:pt x="1462" y="3241"/>
                  </a:cubicBezTo>
                  <a:cubicBezTo>
                    <a:pt x="1462" y="3264"/>
                    <a:pt x="1462" y="3264"/>
                    <a:pt x="1462" y="326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8144573" y="2317962"/>
              <a:ext cx="417808" cy="422129"/>
            </a:xfrm>
            <a:custGeom>
              <a:avLst/>
              <a:gdLst/>
              <a:ahLst/>
              <a:cxnLst/>
              <a:rect l="l" t="t" r="r" b="b"/>
              <a:pathLst>
                <a:path w="6575" h="6643" extrusionOk="0">
                  <a:moveTo>
                    <a:pt x="3311" y="1"/>
                  </a:moveTo>
                  <a:cubicBezTo>
                    <a:pt x="1485" y="1"/>
                    <a:pt x="1" y="1484"/>
                    <a:pt x="1" y="3310"/>
                  </a:cubicBezTo>
                  <a:cubicBezTo>
                    <a:pt x="1" y="5159"/>
                    <a:pt x="1485" y="6643"/>
                    <a:pt x="3311" y="6643"/>
                  </a:cubicBezTo>
                  <a:cubicBezTo>
                    <a:pt x="4954" y="6643"/>
                    <a:pt x="6301" y="5456"/>
                    <a:pt x="6575" y="3904"/>
                  </a:cubicBezTo>
                  <a:lnTo>
                    <a:pt x="5023" y="3904"/>
                  </a:lnTo>
                  <a:cubicBezTo>
                    <a:pt x="4771" y="4611"/>
                    <a:pt x="4110" y="5136"/>
                    <a:pt x="3311" y="5136"/>
                  </a:cubicBezTo>
                  <a:cubicBezTo>
                    <a:pt x="2306" y="5136"/>
                    <a:pt x="1507" y="4315"/>
                    <a:pt x="1507" y="3310"/>
                  </a:cubicBezTo>
                  <a:cubicBezTo>
                    <a:pt x="1507" y="2329"/>
                    <a:pt x="2284" y="1553"/>
                    <a:pt x="3242" y="1507"/>
                  </a:cubicBezTo>
                  <a:lnTo>
                    <a:pt x="3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8144573" y="2317962"/>
              <a:ext cx="417808" cy="422129"/>
            </a:xfrm>
            <a:custGeom>
              <a:avLst/>
              <a:gdLst/>
              <a:ahLst/>
              <a:cxnLst/>
              <a:rect l="l" t="t" r="r" b="b"/>
              <a:pathLst>
                <a:path w="6575" h="6643" fill="none" extrusionOk="0">
                  <a:moveTo>
                    <a:pt x="6575" y="3904"/>
                  </a:moveTo>
                  <a:lnTo>
                    <a:pt x="5023" y="3904"/>
                  </a:lnTo>
                  <a:cubicBezTo>
                    <a:pt x="4771" y="4611"/>
                    <a:pt x="4110" y="5136"/>
                    <a:pt x="3311" y="5136"/>
                  </a:cubicBezTo>
                  <a:cubicBezTo>
                    <a:pt x="2306" y="5136"/>
                    <a:pt x="1507" y="4315"/>
                    <a:pt x="1507" y="3310"/>
                  </a:cubicBezTo>
                  <a:cubicBezTo>
                    <a:pt x="1507" y="2329"/>
                    <a:pt x="2284" y="1553"/>
                    <a:pt x="3242" y="1507"/>
                  </a:cubicBezTo>
                  <a:lnTo>
                    <a:pt x="3539" y="1"/>
                  </a:lnTo>
                  <a:cubicBezTo>
                    <a:pt x="3470" y="1"/>
                    <a:pt x="3402" y="1"/>
                    <a:pt x="3311" y="1"/>
                  </a:cubicBezTo>
                  <a:cubicBezTo>
                    <a:pt x="1485" y="1"/>
                    <a:pt x="1" y="1484"/>
                    <a:pt x="1" y="3310"/>
                  </a:cubicBezTo>
                  <a:cubicBezTo>
                    <a:pt x="1" y="5159"/>
                    <a:pt x="1485" y="6643"/>
                    <a:pt x="3311" y="6643"/>
                  </a:cubicBezTo>
                  <a:cubicBezTo>
                    <a:pt x="4954" y="6643"/>
                    <a:pt x="6301" y="5456"/>
                    <a:pt x="6575" y="390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6454863" y="2812596"/>
              <a:ext cx="1715906" cy="64"/>
            </a:xfrm>
            <a:custGeom>
              <a:avLst/>
              <a:gdLst/>
              <a:ahLst/>
              <a:cxnLst/>
              <a:rect l="l" t="t" r="r" b="b"/>
              <a:pathLst>
                <a:path w="27003" h="1" fill="none" extrusionOk="0">
                  <a:moveTo>
                    <a:pt x="1" y="0"/>
                  </a:moveTo>
                  <a:lnTo>
                    <a:pt x="27003" y="0"/>
                  </a:lnTo>
                </a:path>
              </a:pathLst>
            </a:custGeom>
            <a:noFill/>
            <a:ln w="34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7835684" y="1785647"/>
              <a:ext cx="190063" cy="1027014"/>
            </a:xfrm>
            <a:custGeom>
              <a:avLst/>
              <a:gdLst/>
              <a:ahLst/>
              <a:cxnLst/>
              <a:rect l="l" t="t" r="r" b="b"/>
              <a:pathLst>
                <a:path w="2991" h="16162" extrusionOk="0">
                  <a:moveTo>
                    <a:pt x="0" y="1"/>
                  </a:moveTo>
                  <a:lnTo>
                    <a:pt x="0" y="16161"/>
                  </a:lnTo>
                  <a:lnTo>
                    <a:pt x="2990" y="16161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7320783" y="2287524"/>
              <a:ext cx="188602" cy="525136"/>
            </a:xfrm>
            <a:custGeom>
              <a:avLst/>
              <a:gdLst/>
              <a:ahLst/>
              <a:cxnLst/>
              <a:rect l="l" t="t" r="r" b="b"/>
              <a:pathLst>
                <a:path w="2968" h="8264" extrusionOk="0">
                  <a:moveTo>
                    <a:pt x="0" y="0"/>
                  </a:moveTo>
                  <a:lnTo>
                    <a:pt x="0" y="8263"/>
                  </a:lnTo>
                  <a:lnTo>
                    <a:pt x="2968" y="8263"/>
                  </a:lnTo>
                  <a:lnTo>
                    <a:pt x="2968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7578964" y="2104769"/>
              <a:ext cx="188602" cy="707891"/>
            </a:xfrm>
            <a:custGeom>
              <a:avLst/>
              <a:gdLst/>
              <a:ahLst/>
              <a:cxnLst/>
              <a:rect l="l" t="t" r="r" b="b"/>
              <a:pathLst>
                <a:path w="2968" h="11140" extrusionOk="0">
                  <a:moveTo>
                    <a:pt x="0" y="0"/>
                  </a:moveTo>
                  <a:lnTo>
                    <a:pt x="0" y="11139"/>
                  </a:lnTo>
                  <a:lnTo>
                    <a:pt x="2967" y="11139"/>
                  </a:ln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6804421" y="1971325"/>
              <a:ext cx="188602" cy="841336"/>
            </a:xfrm>
            <a:custGeom>
              <a:avLst/>
              <a:gdLst/>
              <a:ahLst/>
              <a:cxnLst/>
              <a:rect l="l" t="t" r="r" b="b"/>
              <a:pathLst>
                <a:path w="2968" h="13240" extrusionOk="0">
                  <a:moveTo>
                    <a:pt x="0" y="1"/>
                  </a:moveTo>
                  <a:lnTo>
                    <a:pt x="0" y="13239"/>
                  </a:lnTo>
                  <a:lnTo>
                    <a:pt x="2968" y="13239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6546240" y="2596480"/>
              <a:ext cx="190063" cy="216180"/>
            </a:xfrm>
            <a:custGeom>
              <a:avLst/>
              <a:gdLst/>
              <a:ahLst/>
              <a:cxnLst/>
              <a:rect l="l" t="t" r="r" b="b"/>
              <a:pathLst>
                <a:path w="2991" h="3402" extrusionOk="0">
                  <a:moveTo>
                    <a:pt x="1" y="0"/>
                  </a:moveTo>
                  <a:lnTo>
                    <a:pt x="1" y="3401"/>
                  </a:lnTo>
                  <a:lnTo>
                    <a:pt x="2991" y="3401"/>
                  </a:lnTo>
                  <a:lnTo>
                    <a:pt x="2991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7062602" y="2416584"/>
              <a:ext cx="188602" cy="396076"/>
            </a:xfrm>
            <a:custGeom>
              <a:avLst/>
              <a:gdLst/>
              <a:ahLst/>
              <a:cxnLst/>
              <a:rect l="l" t="t" r="r" b="b"/>
              <a:pathLst>
                <a:path w="2968" h="6233" extrusionOk="0">
                  <a:moveTo>
                    <a:pt x="0" y="1"/>
                  </a:moveTo>
                  <a:lnTo>
                    <a:pt x="0" y="6232"/>
                  </a:lnTo>
                  <a:lnTo>
                    <a:pt x="2968" y="6232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6585383" y="1808905"/>
              <a:ext cx="1151753" cy="512046"/>
            </a:xfrm>
            <a:custGeom>
              <a:avLst/>
              <a:gdLst/>
              <a:ahLst/>
              <a:cxnLst/>
              <a:rect l="l" t="t" r="r" b="b"/>
              <a:pathLst>
                <a:path w="18125" h="8058" fill="none" extrusionOk="0">
                  <a:moveTo>
                    <a:pt x="1" y="7395"/>
                  </a:moveTo>
                  <a:lnTo>
                    <a:pt x="3037" y="1621"/>
                  </a:lnTo>
                  <a:lnTo>
                    <a:pt x="6734" y="1621"/>
                  </a:lnTo>
                  <a:lnTo>
                    <a:pt x="9268" y="8057"/>
                  </a:lnTo>
                  <a:lnTo>
                    <a:pt x="11710" y="3310"/>
                  </a:lnTo>
                  <a:lnTo>
                    <a:pt x="13057" y="5273"/>
                  </a:lnTo>
                  <a:lnTo>
                    <a:pt x="1812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7306231" y="1995981"/>
              <a:ext cx="46515" cy="47913"/>
            </a:xfrm>
            <a:custGeom>
              <a:avLst/>
              <a:gdLst/>
              <a:ahLst/>
              <a:cxnLst/>
              <a:rect l="l" t="t" r="r" b="b"/>
              <a:pathLst>
                <a:path w="732" h="754" extrusionOk="0">
                  <a:moveTo>
                    <a:pt x="366" y="1"/>
                  </a:moveTo>
                  <a:cubicBezTo>
                    <a:pt x="161" y="1"/>
                    <a:pt x="1" y="160"/>
                    <a:pt x="1" y="366"/>
                  </a:cubicBezTo>
                  <a:cubicBezTo>
                    <a:pt x="1" y="571"/>
                    <a:pt x="161" y="754"/>
                    <a:pt x="366" y="754"/>
                  </a:cubicBezTo>
                  <a:cubicBezTo>
                    <a:pt x="572" y="754"/>
                    <a:pt x="731" y="571"/>
                    <a:pt x="731" y="366"/>
                  </a:cubicBezTo>
                  <a:cubicBezTo>
                    <a:pt x="731" y="160"/>
                    <a:pt x="572" y="1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7391826" y="2122181"/>
              <a:ext cx="46515" cy="47913"/>
            </a:xfrm>
            <a:custGeom>
              <a:avLst/>
              <a:gdLst/>
              <a:ahLst/>
              <a:cxnLst/>
              <a:rect l="l" t="t" r="r" b="b"/>
              <a:pathLst>
                <a:path w="732" h="754" extrusionOk="0">
                  <a:moveTo>
                    <a:pt x="366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4"/>
                    <a:pt x="160" y="754"/>
                    <a:pt x="366" y="754"/>
                  </a:cubicBezTo>
                  <a:cubicBezTo>
                    <a:pt x="571" y="754"/>
                    <a:pt x="731" y="594"/>
                    <a:pt x="731" y="388"/>
                  </a:cubicBezTo>
                  <a:cubicBezTo>
                    <a:pt x="731" y="183"/>
                    <a:pt x="571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7148196" y="2296230"/>
              <a:ext cx="47913" cy="47913"/>
            </a:xfrm>
            <a:custGeom>
              <a:avLst/>
              <a:gdLst/>
              <a:ahLst/>
              <a:cxnLst/>
              <a:rect l="l" t="t" r="r" b="b"/>
              <a:pathLst>
                <a:path w="754" h="754" extrusionOk="0">
                  <a:moveTo>
                    <a:pt x="365" y="0"/>
                  </a:moveTo>
                  <a:cubicBezTo>
                    <a:pt x="160" y="0"/>
                    <a:pt x="0" y="183"/>
                    <a:pt x="0" y="388"/>
                  </a:cubicBezTo>
                  <a:cubicBezTo>
                    <a:pt x="0" y="594"/>
                    <a:pt x="160" y="754"/>
                    <a:pt x="365" y="754"/>
                  </a:cubicBezTo>
                  <a:cubicBezTo>
                    <a:pt x="593" y="754"/>
                    <a:pt x="753" y="594"/>
                    <a:pt x="753" y="388"/>
                  </a:cubicBezTo>
                  <a:cubicBezTo>
                    <a:pt x="753" y="183"/>
                    <a:pt x="593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6990098" y="1888653"/>
              <a:ext cx="47913" cy="46451"/>
            </a:xfrm>
            <a:custGeom>
              <a:avLst/>
              <a:gdLst/>
              <a:ahLst/>
              <a:cxnLst/>
              <a:rect l="l" t="t" r="r" b="b"/>
              <a:pathLst>
                <a:path w="754" h="731" extrusionOk="0">
                  <a:moveTo>
                    <a:pt x="388" y="0"/>
                  </a:moveTo>
                  <a:cubicBezTo>
                    <a:pt x="183" y="0"/>
                    <a:pt x="0" y="160"/>
                    <a:pt x="0" y="366"/>
                  </a:cubicBezTo>
                  <a:cubicBezTo>
                    <a:pt x="0" y="571"/>
                    <a:pt x="183" y="731"/>
                    <a:pt x="388" y="731"/>
                  </a:cubicBezTo>
                  <a:cubicBezTo>
                    <a:pt x="594" y="731"/>
                    <a:pt x="753" y="571"/>
                    <a:pt x="753" y="366"/>
                  </a:cubicBezTo>
                  <a:cubicBezTo>
                    <a:pt x="753" y="160"/>
                    <a:pt x="594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6756572" y="1884269"/>
              <a:ext cx="47913" cy="47976"/>
            </a:xfrm>
            <a:custGeom>
              <a:avLst/>
              <a:gdLst/>
              <a:ahLst/>
              <a:cxnLst/>
              <a:rect l="l" t="t" r="r" b="b"/>
              <a:pathLst>
                <a:path w="754" h="755" extrusionOk="0">
                  <a:moveTo>
                    <a:pt x="365" y="1"/>
                  </a:moveTo>
                  <a:cubicBezTo>
                    <a:pt x="160" y="1"/>
                    <a:pt x="0" y="184"/>
                    <a:pt x="0" y="389"/>
                  </a:cubicBezTo>
                  <a:cubicBezTo>
                    <a:pt x="0" y="594"/>
                    <a:pt x="160" y="754"/>
                    <a:pt x="365" y="754"/>
                  </a:cubicBezTo>
                  <a:cubicBezTo>
                    <a:pt x="594" y="754"/>
                    <a:pt x="753" y="594"/>
                    <a:pt x="753" y="389"/>
                  </a:cubicBezTo>
                  <a:cubicBezTo>
                    <a:pt x="753" y="184"/>
                    <a:pt x="594" y="1"/>
                    <a:pt x="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7706561" y="1713142"/>
              <a:ext cx="119020" cy="119020"/>
            </a:xfrm>
            <a:custGeom>
              <a:avLst/>
              <a:gdLst/>
              <a:ahLst/>
              <a:cxnLst/>
              <a:rect l="l" t="t" r="r" b="b"/>
              <a:pathLst>
                <a:path w="1873" h="1873" extrusionOk="0">
                  <a:moveTo>
                    <a:pt x="1872" y="1"/>
                  </a:moveTo>
                  <a:lnTo>
                    <a:pt x="1" y="1210"/>
                  </a:lnTo>
                  <a:lnTo>
                    <a:pt x="822" y="1872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6990098" y="1911847"/>
              <a:ext cx="24719" cy="24719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7"/>
                    <a:pt x="91" y="389"/>
                    <a:pt x="205" y="389"/>
                  </a:cubicBezTo>
                  <a:cubicBezTo>
                    <a:pt x="297" y="366"/>
                    <a:pt x="388" y="297"/>
                    <a:pt x="388" y="183"/>
                  </a:cubicBezTo>
                  <a:cubicBezTo>
                    <a:pt x="365" y="69"/>
                    <a:pt x="297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6422964" y="1878486"/>
              <a:ext cx="50836" cy="27706"/>
            </a:xfrm>
            <a:custGeom>
              <a:avLst/>
              <a:gdLst/>
              <a:ahLst/>
              <a:cxnLst/>
              <a:rect l="l" t="t" r="r" b="b"/>
              <a:pathLst>
                <a:path w="800" h="436" extrusionOk="0">
                  <a:moveTo>
                    <a:pt x="0" y="1"/>
                  </a:moveTo>
                  <a:lnTo>
                    <a:pt x="0" y="1"/>
                  </a:lnTo>
                  <a:cubicBezTo>
                    <a:pt x="22" y="197"/>
                    <a:pt x="211" y="436"/>
                    <a:pt x="428" y="436"/>
                  </a:cubicBezTo>
                  <a:cubicBezTo>
                    <a:pt x="437" y="436"/>
                    <a:pt x="447" y="435"/>
                    <a:pt x="457" y="434"/>
                  </a:cubicBezTo>
                  <a:cubicBezTo>
                    <a:pt x="708" y="389"/>
                    <a:pt x="799" y="46"/>
                    <a:pt x="799" y="4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34"/>
          <p:cNvSpPr/>
          <p:nvPr/>
        </p:nvSpPr>
        <p:spPr>
          <a:xfrm>
            <a:off x="5748503" y="1777340"/>
            <a:ext cx="251003" cy="252401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4890185" y="2008340"/>
            <a:ext cx="590737" cy="590737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4" name="Google Shape;654;p34"/>
          <p:cNvGrpSpPr/>
          <p:nvPr/>
        </p:nvGrpSpPr>
        <p:grpSpPr>
          <a:xfrm>
            <a:off x="5325950" y="2920356"/>
            <a:ext cx="3843675" cy="1070750"/>
            <a:chOff x="5325950" y="2920356"/>
            <a:chExt cx="3843675" cy="1070750"/>
          </a:xfrm>
        </p:grpSpPr>
        <p:sp>
          <p:nvSpPr>
            <p:cNvPr id="655" name="Google Shape;655;p34"/>
            <p:cNvSpPr/>
            <p:nvPr/>
          </p:nvSpPr>
          <p:spPr>
            <a:xfrm>
              <a:off x="7644224" y="3194055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43" y="0"/>
                    <a:pt x="0" y="343"/>
                    <a:pt x="0" y="753"/>
                  </a:cubicBezTo>
                  <a:cubicBezTo>
                    <a:pt x="0" y="1164"/>
                    <a:pt x="343" y="1507"/>
                    <a:pt x="753" y="1507"/>
                  </a:cubicBezTo>
                  <a:cubicBezTo>
                    <a:pt x="1164" y="1507"/>
                    <a:pt x="1507" y="1164"/>
                    <a:pt x="1507" y="753"/>
                  </a:cubicBezTo>
                  <a:cubicBezTo>
                    <a:pt x="1507" y="343"/>
                    <a:pt x="11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8170690" y="3534910"/>
              <a:ext cx="97287" cy="97224"/>
            </a:xfrm>
            <a:custGeom>
              <a:avLst/>
              <a:gdLst/>
              <a:ahLst/>
              <a:cxnLst/>
              <a:rect l="l" t="t" r="r" b="b"/>
              <a:pathLst>
                <a:path w="1531" h="1530" extrusionOk="0">
                  <a:moveTo>
                    <a:pt x="754" y="0"/>
                  </a:moveTo>
                  <a:cubicBezTo>
                    <a:pt x="343" y="0"/>
                    <a:pt x="1" y="343"/>
                    <a:pt x="1" y="776"/>
                  </a:cubicBezTo>
                  <a:cubicBezTo>
                    <a:pt x="1" y="1187"/>
                    <a:pt x="343" y="1529"/>
                    <a:pt x="754" y="1529"/>
                  </a:cubicBezTo>
                  <a:cubicBezTo>
                    <a:pt x="1188" y="1529"/>
                    <a:pt x="1530" y="1187"/>
                    <a:pt x="1530" y="776"/>
                  </a:cubicBezTo>
                  <a:cubicBezTo>
                    <a:pt x="1530" y="343"/>
                    <a:pt x="1188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8785673" y="3078023"/>
              <a:ext cx="97287" cy="97224"/>
            </a:xfrm>
            <a:custGeom>
              <a:avLst/>
              <a:gdLst/>
              <a:ahLst/>
              <a:cxnLst/>
              <a:rect l="l" t="t" r="r" b="b"/>
              <a:pathLst>
                <a:path w="1531" h="1530" extrusionOk="0">
                  <a:moveTo>
                    <a:pt x="754" y="0"/>
                  </a:moveTo>
                  <a:cubicBezTo>
                    <a:pt x="343" y="0"/>
                    <a:pt x="1" y="343"/>
                    <a:pt x="1" y="753"/>
                  </a:cubicBezTo>
                  <a:cubicBezTo>
                    <a:pt x="1" y="1187"/>
                    <a:pt x="343" y="1529"/>
                    <a:pt x="754" y="1529"/>
                  </a:cubicBezTo>
                  <a:cubicBezTo>
                    <a:pt x="1188" y="1529"/>
                    <a:pt x="1530" y="1187"/>
                    <a:pt x="1530" y="753"/>
                  </a:cubicBezTo>
                  <a:cubicBezTo>
                    <a:pt x="1530" y="343"/>
                    <a:pt x="1188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7011830" y="3862674"/>
              <a:ext cx="95762" cy="97224"/>
            </a:xfrm>
            <a:custGeom>
              <a:avLst/>
              <a:gdLst/>
              <a:ahLst/>
              <a:cxnLst/>
              <a:rect l="l" t="t" r="r" b="b"/>
              <a:pathLst>
                <a:path w="1507" h="1530" extrusionOk="0">
                  <a:moveTo>
                    <a:pt x="754" y="1"/>
                  </a:moveTo>
                  <a:cubicBezTo>
                    <a:pt x="320" y="1"/>
                    <a:pt x="0" y="343"/>
                    <a:pt x="0" y="754"/>
                  </a:cubicBezTo>
                  <a:cubicBezTo>
                    <a:pt x="0" y="1188"/>
                    <a:pt x="320" y="1530"/>
                    <a:pt x="754" y="1530"/>
                  </a:cubicBezTo>
                  <a:cubicBezTo>
                    <a:pt x="1165" y="1530"/>
                    <a:pt x="1507" y="1188"/>
                    <a:pt x="1507" y="754"/>
                  </a:cubicBezTo>
                  <a:cubicBezTo>
                    <a:pt x="1507" y="343"/>
                    <a:pt x="1165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7287422" y="3408710"/>
              <a:ext cx="97224" cy="97224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6" y="0"/>
                  </a:moveTo>
                  <a:cubicBezTo>
                    <a:pt x="343" y="0"/>
                    <a:pt x="0" y="343"/>
                    <a:pt x="0" y="776"/>
                  </a:cubicBezTo>
                  <a:cubicBezTo>
                    <a:pt x="0" y="1187"/>
                    <a:pt x="343" y="1530"/>
                    <a:pt x="776" y="1530"/>
                  </a:cubicBezTo>
                  <a:cubicBezTo>
                    <a:pt x="1187" y="1530"/>
                    <a:pt x="1530" y="1187"/>
                    <a:pt x="1530" y="776"/>
                  </a:cubicBezTo>
                  <a:cubicBezTo>
                    <a:pt x="1530" y="343"/>
                    <a:pt x="1187" y="0"/>
                    <a:pt x="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5645497" y="3096832"/>
              <a:ext cx="95826" cy="97287"/>
            </a:xfrm>
            <a:custGeom>
              <a:avLst/>
              <a:gdLst/>
              <a:ahLst/>
              <a:cxnLst/>
              <a:rect l="l" t="t" r="r" b="b"/>
              <a:pathLst>
                <a:path w="1508" h="1531" extrusionOk="0">
                  <a:moveTo>
                    <a:pt x="754" y="1"/>
                  </a:moveTo>
                  <a:cubicBezTo>
                    <a:pt x="343" y="1"/>
                    <a:pt x="1" y="343"/>
                    <a:pt x="1" y="754"/>
                  </a:cubicBezTo>
                  <a:cubicBezTo>
                    <a:pt x="1" y="1188"/>
                    <a:pt x="343" y="1530"/>
                    <a:pt x="754" y="1530"/>
                  </a:cubicBezTo>
                  <a:cubicBezTo>
                    <a:pt x="1165" y="1530"/>
                    <a:pt x="1507" y="1188"/>
                    <a:pt x="1507" y="754"/>
                  </a:cubicBezTo>
                  <a:cubicBezTo>
                    <a:pt x="1507" y="343"/>
                    <a:pt x="1165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5325950" y="2920356"/>
              <a:ext cx="3843675" cy="1070750"/>
            </a:xfrm>
            <a:custGeom>
              <a:avLst/>
              <a:gdLst/>
              <a:ahLst/>
              <a:cxnLst/>
              <a:rect l="l" t="t" r="r" b="b"/>
              <a:pathLst>
                <a:path w="153747" h="42830" extrusionOk="0">
                  <a:moveTo>
                    <a:pt x="0" y="13859"/>
                  </a:moveTo>
                  <a:cubicBezTo>
                    <a:pt x="1332" y="13847"/>
                    <a:pt x="5387" y="14716"/>
                    <a:pt x="7993" y="13789"/>
                  </a:cubicBezTo>
                  <a:cubicBezTo>
                    <a:pt x="10600" y="12862"/>
                    <a:pt x="12743" y="10082"/>
                    <a:pt x="15639" y="8298"/>
                  </a:cubicBezTo>
                  <a:cubicBezTo>
                    <a:pt x="18535" y="6514"/>
                    <a:pt x="20794" y="2911"/>
                    <a:pt x="25370" y="3085"/>
                  </a:cubicBezTo>
                  <a:cubicBezTo>
                    <a:pt x="29946" y="3259"/>
                    <a:pt x="38055" y="3143"/>
                    <a:pt x="43094" y="9341"/>
                  </a:cubicBezTo>
                  <a:cubicBezTo>
                    <a:pt x="48133" y="15539"/>
                    <a:pt x="51088" y="35232"/>
                    <a:pt x="55606" y="40271"/>
                  </a:cubicBezTo>
                  <a:cubicBezTo>
                    <a:pt x="60124" y="45310"/>
                    <a:pt x="66437" y="41719"/>
                    <a:pt x="70202" y="39576"/>
                  </a:cubicBezTo>
                  <a:cubicBezTo>
                    <a:pt x="73967" y="37433"/>
                    <a:pt x="76226" y="30830"/>
                    <a:pt x="78195" y="27413"/>
                  </a:cubicBezTo>
                  <a:cubicBezTo>
                    <a:pt x="80164" y="23996"/>
                    <a:pt x="80396" y="21389"/>
                    <a:pt x="82018" y="19072"/>
                  </a:cubicBezTo>
                  <a:cubicBezTo>
                    <a:pt x="83640" y="16755"/>
                    <a:pt x="85766" y="14668"/>
                    <a:pt x="87926" y="13511"/>
                  </a:cubicBezTo>
                  <a:cubicBezTo>
                    <a:pt x="90086" y="12355"/>
                    <a:pt x="92418" y="11966"/>
                    <a:pt x="94976" y="12133"/>
                  </a:cubicBezTo>
                  <a:cubicBezTo>
                    <a:pt x="97534" y="12301"/>
                    <a:pt x="100788" y="12927"/>
                    <a:pt x="103274" y="14516"/>
                  </a:cubicBezTo>
                  <a:cubicBezTo>
                    <a:pt x="105760" y="16105"/>
                    <a:pt x="107820" y="19606"/>
                    <a:pt x="109894" y="21666"/>
                  </a:cubicBezTo>
                  <a:cubicBezTo>
                    <a:pt x="111968" y="23726"/>
                    <a:pt x="113001" y="25594"/>
                    <a:pt x="115720" y="26874"/>
                  </a:cubicBezTo>
                  <a:cubicBezTo>
                    <a:pt x="118439" y="28154"/>
                    <a:pt x="122737" y="30141"/>
                    <a:pt x="126206" y="29346"/>
                  </a:cubicBezTo>
                  <a:cubicBezTo>
                    <a:pt x="129675" y="28552"/>
                    <a:pt x="134168" y="25847"/>
                    <a:pt x="136534" y="22107"/>
                  </a:cubicBezTo>
                  <a:cubicBezTo>
                    <a:pt x="138900" y="18367"/>
                    <a:pt x="138742" y="10483"/>
                    <a:pt x="140404" y="6908"/>
                  </a:cubicBezTo>
                  <a:cubicBezTo>
                    <a:pt x="142067" y="3333"/>
                    <a:pt x="144285" y="1788"/>
                    <a:pt x="146509" y="658"/>
                  </a:cubicBezTo>
                  <a:cubicBezTo>
                    <a:pt x="148733" y="-472"/>
                    <a:pt x="152541" y="216"/>
                    <a:pt x="153747" y="12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62" name="Google Shape;662;p34"/>
          <p:cNvGrpSpPr/>
          <p:nvPr/>
        </p:nvGrpSpPr>
        <p:grpSpPr>
          <a:xfrm>
            <a:off x="5804156" y="1524148"/>
            <a:ext cx="1470802" cy="3078317"/>
            <a:chOff x="5847124" y="1524148"/>
            <a:chExt cx="1470802" cy="3078317"/>
          </a:xfrm>
        </p:grpSpPr>
        <p:sp>
          <p:nvSpPr>
            <p:cNvPr id="663" name="Google Shape;663;p34"/>
            <p:cNvSpPr/>
            <p:nvPr/>
          </p:nvSpPr>
          <p:spPr>
            <a:xfrm>
              <a:off x="7014753" y="1708440"/>
              <a:ext cx="303173" cy="316645"/>
            </a:xfrm>
            <a:custGeom>
              <a:avLst/>
              <a:gdLst/>
              <a:ahLst/>
              <a:cxnLst/>
              <a:rect l="l" t="t" r="r" b="b"/>
              <a:pathLst>
                <a:path w="4771" h="4983" extrusionOk="0">
                  <a:moveTo>
                    <a:pt x="3543" y="1"/>
                  </a:moveTo>
                  <a:cubicBezTo>
                    <a:pt x="3457" y="1"/>
                    <a:pt x="3304" y="54"/>
                    <a:pt x="3150" y="189"/>
                  </a:cubicBezTo>
                  <a:cubicBezTo>
                    <a:pt x="2967" y="326"/>
                    <a:pt x="2260" y="1330"/>
                    <a:pt x="2260" y="1330"/>
                  </a:cubicBezTo>
                  <a:cubicBezTo>
                    <a:pt x="2260" y="1330"/>
                    <a:pt x="2283" y="1239"/>
                    <a:pt x="2305" y="988"/>
                  </a:cubicBezTo>
                  <a:cubicBezTo>
                    <a:pt x="2305" y="759"/>
                    <a:pt x="2214" y="668"/>
                    <a:pt x="2123" y="622"/>
                  </a:cubicBezTo>
                  <a:cubicBezTo>
                    <a:pt x="2117" y="621"/>
                    <a:pt x="2111" y="620"/>
                    <a:pt x="2104" y="620"/>
                  </a:cubicBezTo>
                  <a:cubicBezTo>
                    <a:pt x="2003" y="620"/>
                    <a:pt x="1795" y="775"/>
                    <a:pt x="1666" y="1010"/>
                  </a:cubicBezTo>
                  <a:cubicBezTo>
                    <a:pt x="1507" y="1239"/>
                    <a:pt x="1187" y="2083"/>
                    <a:pt x="1187" y="2083"/>
                  </a:cubicBezTo>
                  <a:lnTo>
                    <a:pt x="0" y="3932"/>
                  </a:lnTo>
                  <a:lnTo>
                    <a:pt x="1940" y="4982"/>
                  </a:lnTo>
                  <a:lnTo>
                    <a:pt x="2305" y="4297"/>
                  </a:lnTo>
                  <a:cubicBezTo>
                    <a:pt x="2305" y="4297"/>
                    <a:pt x="3492" y="2608"/>
                    <a:pt x="3629" y="2426"/>
                  </a:cubicBezTo>
                  <a:cubicBezTo>
                    <a:pt x="3766" y="2243"/>
                    <a:pt x="4771" y="1056"/>
                    <a:pt x="4679" y="805"/>
                  </a:cubicBezTo>
                  <a:cubicBezTo>
                    <a:pt x="4649" y="721"/>
                    <a:pt x="4596" y="693"/>
                    <a:pt x="4538" y="693"/>
                  </a:cubicBezTo>
                  <a:cubicBezTo>
                    <a:pt x="4423" y="693"/>
                    <a:pt x="4291" y="805"/>
                    <a:pt x="4291" y="805"/>
                  </a:cubicBezTo>
                  <a:cubicBezTo>
                    <a:pt x="4291" y="805"/>
                    <a:pt x="4428" y="440"/>
                    <a:pt x="4383" y="280"/>
                  </a:cubicBezTo>
                  <a:cubicBezTo>
                    <a:pt x="4369" y="231"/>
                    <a:pt x="4336" y="215"/>
                    <a:pt x="4297" y="215"/>
                  </a:cubicBezTo>
                  <a:cubicBezTo>
                    <a:pt x="4207" y="215"/>
                    <a:pt x="4086" y="303"/>
                    <a:pt x="4086" y="303"/>
                  </a:cubicBezTo>
                  <a:cubicBezTo>
                    <a:pt x="4109" y="212"/>
                    <a:pt x="4017" y="75"/>
                    <a:pt x="3903" y="75"/>
                  </a:cubicBezTo>
                  <a:cubicBezTo>
                    <a:pt x="3766" y="97"/>
                    <a:pt x="3492" y="371"/>
                    <a:pt x="3492" y="371"/>
                  </a:cubicBezTo>
                  <a:cubicBezTo>
                    <a:pt x="3492" y="371"/>
                    <a:pt x="3652" y="52"/>
                    <a:pt x="3584" y="6"/>
                  </a:cubicBezTo>
                  <a:cubicBezTo>
                    <a:pt x="3573" y="3"/>
                    <a:pt x="3559" y="1"/>
                    <a:pt x="3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7014753" y="1739259"/>
              <a:ext cx="298852" cy="285825"/>
            </a:xfrm>
            <a:custGeom>
              <a:avLst/>
              <a:gdLst/>
              <a:ahLst/>
              <a:cxnLst/>
              <a:rect l="l" t="t" r="r" b="b"/>
              <a:pathLst>
                <a:path w="4703" h="4498" fill="none" extrusionOk="0">
                  <a:moveTo>
                    <a:pt x="3606" y="1073"/>
                  </a:moveTo>
                  <a:cubicBezTo>
                    <a:pt x="4154" y="320"/>
                    <a:pt x="4656" y="0"/>
                    <a:pt x="4679" y="320"/>
                  </a:cubicBezTo>
                  <a:cubicBezTo>
                    <a:pt x="4702" y="640"/>
                    <a:pt x="3492" y="2100"/>
                    <a:pt x="3104" y="2580"/>
                  </a:cubicBezTo>
                  <a:cubicBezTo>
                    <a:pt x="2716" y="3082"/>
                    <a:pt x="1895" y="4497"/>
                    <a:pt x="1895" y="4497"/>
                  </a:cubicBezTo>
                  <a:lnTo>
                    <a:pt x="0" y="3401"/>
                  </a:lnTo>
                  <a:lnTo>
                    <a:pt x="137" y="3128"/>
                  </a:lnTo>
                  <a:cubicBezTo>
                    <a:pt x="137" y="3128"/>
                    <a:pt x="982" y="1963"/>
                    <a:pt x="1347" y="1165"/>
                  </a:cubicBezTo>
                  <a:cubicBezTo>
                    <a:pt x="1735" y="366"/>
                    <a:pt x="2009" y="23"/>
                    <a:pt x="2214" y="183"/>
                  </a:cubicBezTo>
                  <a:cubicBezTo>
                    <a:pt x="2442" y="366"/>
                    <a:pt x="1986" y="1096"/>
                    <a:pt x="2077" y="1507"/>
                  </a:cubicBezTo>
                  <a:cubicBezTo>
                    <a:pt x="2146" y="1895"/>
                    <a:pt x="2123" y="2192"/>
                    <a:pt x="2054" y="237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7226483" y="1720387"/>
              <a:ext cx="79813" cy="69709"/>
            </a:xfrm>
            <a:custGeom>
              <a:avLst/>
              <a:gdLst/>
              <a:ahLst/>
              <a:cxnLst/>
              <a:rect l="l" t="t" r="r" b="b"/>
              <a:pathLst>
                <a:path w="1256" h="1097" fill="none" extrusionOk="0">
                  <a:moveTo>
                    <a:pt x="936" y="640"/>
                  </a:moveTo>
                  <a:cubicBezTo>
                    <a:pt x="936" y="640"/>
                    <a:pt x="1256" y="1"/>
                    <a:pt x="914" y="24"/>
                  </a:cubicBezTo>
                  <a:cubicBezTo>
                    <a:pt x="731" y="46"/>
                    <a:pt x="183" y="845"/>
                    <a:pt x="1" y="109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7209072" y="1711681"/>
              <a:ext cx="65324" cy="68247"/>
            </a:xfrm>
            <a:custGeom>
              <a:avLst/>
              <a:gdLst/>
              <a:ahLst/>
              <a:cxnLst/>
              <a:rect l="l" t="t" r="r" b="b"/>
              <a:pathLst>
                <a:path w="1028" h="1074" fill="none" extrusionOk="0">
                  <a:moveTo>
                    <a:pt x="982" y="298"/>
                  </a:moveTo>
                  <a:cubicBezTo>
                    <a:pt x="982" y="298"/>
                    <a:pt x="1028" y="69"/>
                    <a:pt x="891" y="46"/>
                  </a:cubicBezTo>
                  <a:cubicBezTo>
                    <a:pt x="777" y="1"/>
                    <a:pt x="548" y="115"/>
                    <a:pt x="366" y="434"/>
                  </a:cubicBezTo>
                  <a:cubicBezTo>
                    <a:pt x="46" y="1005"/>
                    <a:pt x="1" y="1074"/>
                    <a:pt x="1" y="107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7151056" y="1702975"/>
              <a:ext cx="98685" cy="97287"/>
            </a:xfrm>
            <a:custGeom>
              <a:avLst/>
              <a:gdLst/>
              <a:ahLst/>
              <a:cxnLst/>
              <a:rect l="l" t="t" r="r" b="b"/>
              <a:pathLst>
                <a:path w="1553" h="1531" fill="none" extrusionOk="0">
                  <a:moveTo>
                    <a:pt x="1461" y="320"/>
                  </a:moveTo>
                  <a:cubicBezTo>
                    <a:pt x="1461" y="320"/>
                    <a:pt x="1553" y="1"/>
                    <a:pt x="1256" y="69"/>
                  </a:cubicBezTo>
                  <a:cubicBezTo>
                    <a:pt x="982" y="138"/>
                    <a:pt x="1" y="1530"/>
                    <a:pt x="1" y="153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6479518" y="1887192"/>
              <a:ext cx="699186" cy="635768"/>
            </a:xfrm>
            <a:custGeom>
              <a:avLst/>
              <a:gdLst/>
              <a:ahLst/>
              <a:cxnLst/>
              <a:rect l="l" t="t" r="r" b="b"/>
              <a:pathLst>
                <a:path w="11003" h="10005" extrusionOk="0">
                  <a:moveTo>
                    <a:pt x="8172" y="1"/>
                  </a:moveTo>
                  <a:cubicBezTo>
                    <a:pt x="8172" y="1"/>
                    <a:pt x="5958" y="3105"/>
                    <a:pt x="4178" y="3881"/>
                  </a:cubicBezTo>
                  <a:cubicBezTo>
                    <a:pt x="3863" y="4014"/>
                    <a:pt x="3533" y="4069"/>
                    <a:pt x="3202" y="4069"/>
                  </a:cubicBezTo>
                  <a:cubicBezTo>
                    <a:pt x="1655" y="4069"/>
                    <a:pt x="92" y="2877"/>
                    <a:pt x="92" y="2877"/>
                  </a:cubicBezTo>
                  <a:lnTo>
                    <a:pt x="1" y="9062"/>
                  </a:lnTo>
                  <a:lnTo>
                    <a:pt x="1667" y="9633"/>
                  </a:lnTo>
                  <a:cubicBezTo>
                    <a:pt x="1667" y="9633"/>
                    <a:pt x="2038" y="10004"/>
                    <a:pt x="3231" y="10004"/>
                  </a:cubicBezTo>
                  <a:cubicBezTo>
                    <a:pt x="3956" y="10004"/>
                    <a:pt x="4983" y="9867"/>
                    <a:pt x="6414" y="9427"/>
                  </a:cubicBezTo>
                  <a:cubicBezTo>
                    <a:pt x="10203" y="8263"/>
                    <a:pt x="11002" y="1941"/>
                    <a:pt x="11002" y="1941"/>
                  </a:cubicBezTo>
                  <a:lnTo>
                    <a:pt x="817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6961058" y="1887192"/>
              <a:ext cx="217642" cy="191525"/>
            </a:xfrm>
            <a:custGeom>
              <a:avLst/>
              <a:gdLst/>
              <a:ahLst/>
              <a:cxnLst/>
              <a:rect l="l" t="t" r="r" b="b"/>
              <a:pathLst>
                <a:path w="3425" h="3014" extrusionOk="0">
                  <a:moveTo>
                    <a:pt x="594" y="1"/>
                  </a:moveTo>
                  <a:cubicBezTo>
                    <a:pt x="594" y="1"/>
                    <a:pt x="366" y="343"/>
                    <a:pt x="1" y="800"/>
                  </a:cubicBezTo>
                  <a:lnTo>
                    <a:pt x="3219" y="3014"/>
                  </a:lnTo>
                  <a:cubicBezTo>
                    <a:pt x="3379" y="2352"/>
                    <a:pt x="3424" y="1941"/>
                    <a:pt x="3424" y="1941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6961058" y="1887192"/>
              <a:ext cx="217642" cy="191525"/>
            </a:xfrm>
            <a:custGeom>
              <a:avLst/>
              <a:gdLst/>
              <a:ahLst/>
              <a:cxnLst/>
              <a:rect l="l" t="t" r="r" b="b"/>
              <a:pathLst>
                <a:path w="3425" h="3014" fill="none" extrusionOk="0">
                  <a:moveTo>
                    <a:pt x="594" y="1"/>
                  </a:moveTo>
                  <a:lnTo>
                    <a:pt x="3424" y="1941"/>
                  </a:lnTo>
                  <a:cubicBezTo>
                    <a:pt x="3424" y="1941"/>
                    <a:pt x="3379" y="2352"/>
                    <a:pt x="3219" y="3014"/>
                  </a:cubicBezTo>
                  <a:lnTo>
                    <a:pt x="1" y="800"/>
                  </a:lnTo>
                  <a:cubicBezTo>
                    <a:pt x="366" y="343"/>
                    <a:pt x="594" y="1"/>
                    <a:pt x="594" y="1"/>
                  </a:cubicBezTo>
                  <a:close/>
                </a:path>
              </a:pathLst>
            </a:custGeom>
            <a:noFill/>
            <a:ln w="95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6479518" y="1887192"/>
              <a:ext cx="699186" cy="673069"/>
            </a:xfrm>
            <a:custGeom>
              <a:avLst/>
              <a:gdLst/>
              <a:ahLst/>
              <a:cxnLst/>
              <a:rect l="l" t="t" r="r" b="b"/>
              <a:pathLst>
                <a:path w="11003" h="10592" fill="none" extrusionOk="0">
                  <a:moveTo>
                    <a:pt x="8172" y="1"/>
                  </a:moveTo>
                  <a:lnTo>
                    <a:pt x="11002" y="1941"/>
                  </a:lnTo>
                  <a:cubicBezTo>
                    <a:pt x="11002" y="1941"/>
                    <a:pt x="10203" y="8263"/>
                    <a:pt x="6414" y="9427"/>
                  </a:cubicBezTo>
                  <a:cubicBezTo>
                    <a:pt x="2625" y="10592"/>
                    <a:pt x="1667" y="9633"/>
                    <a:pt x="1667" y="9633"/>
                  </a:cubicBezTo>
                  <a:lnTo>
                    <a:pt x="1" y="9062"/>
                  </a:lnTo>
                  <a:lnTo>
                    <a:pt x="92" y="2877"/>
                  </a:lnTo>
                  <a:cubicBezTo>
                    <a:pt x="92" y="2877"/>
                    <a:pt x="1370" y="3858"/>
                    <a:pt x="2740" y="4041"/>
                  </a:cubicBezTo>
                </a:path>
              </a:pathLst>
            </a:custGeom>
            <a:noFill/>
            <a:ln w="95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5847124" y="2071408"/>
              <a:ext cx="419270" cy="749196"/>
            </a:xfrm>
            <a:custGeom>
              <a:avLst/>
              <a:gdLst/>
              <a:ahLst/>
              <a:cxnLst/>
              <a:rect l="l" t="t" r="r" b="b"/>
              <a:pathLst>
                <a:path w="6598" h="11790" extrusionOk="0">
                  <a:moveTo>
                    <a:pt x="6392" y="0"/>
                  </a:moveTo>
                  <a:cubicBezTo>
                    <a:pt x="6391" y="1"/>
                    <a:pt x="3812" y="640"/>
                    <a:pt x="2740" y="2603"/>
                  </a:cubicBezTo>
                  <a:cubicBezTo>
                    <a:pt x="1667" y="4566"/>
                    <a:pt x="1" y="8514"/>
                    <a:pt x="1713" y="10706"/>
                  </a:cubicBezTo>
                  <a:cubicBezTo>
                    <a:pt x="2274" y="11422"/>
                    <a:pt x="3123" y="11789"/>
                    <a:pt x="4048" y="11789"/>
                  </a:cubicBezTo>
                  <a:cubicBezTo>
                    <a:pt x="4889" y="11789"/>
                    <a:pt x="5792" y="11485"/>
                    <a:pt x="6597" y="10865"/>
                  </a:cubicBezTo>
                  <a:lnTo>
                    <a:pt x="4452" y="6300"/>
                  </a:lnTo>
                  <a:lnTo>
                    <a:pt x="4342" y="6355"/>
                  </a:lnTo>
                  <a:lnTo>
                    <a:pt x="4342" y="6355"/>
                  </a:lnTo>
                  <a:lnTo>
                    <a:pt x="4406" y="6323"/>
                  </a:lnTo>
                  <a:lnTo>
                    <a:pt x="4383" y="6163"/>
                  </a:lnTo>
                  <a:lnTo>
                    <a:pt x="4223" y="4680"/>
                  </a:lnTo>
                  <a:lnTo>
                    <a:pt x="63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6060379" y="2071408"/>
              <a:ext cx="192923" cy="111712"/>
            </a:xfrm>
            <a:custGeom>
              <a:avLst/>
              <a:gdLst/>
              <a:ahLst/>
              <a:cxnLst/>
              <a:rect l="l" t="t" r="r" b="b"/>
              <a:pathLst>
                <a:path w="3036" h="1758" fill="none" extrusionOk="0">
                  <a:moveTo>
                    <a:pt x="0" y="1758"/>
                  </a:moveTo>
                  <a:cubicBezTo>
                    <a:pt x="1233" y="457"/>
                    <a:pt x="3036" y="0"/>
                    <a:pt x="3036" y="0"/>
                  </a:cubicBezTo>
                </a:path>
              </a:pathLst>
            </a:custGeom>
            <a:noFill/>
            <a:ln w="34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5909525" y="2368735"/>
              <a:ext cx="356869" cy="480146"/>
            </a:xfrm>
            <a:custGeom>
              <a:avLst/>
              <a:gdLst/>
              <a:ahLst/>
              <a:cxnLst/>
              <a:rect l="l" t="t" r="r" b="b"/>
              <a:pathLst>
                <a:path w="5616" h="7556" fill="none" extrusionOk="0">
                  <a:moveTo>
                    <a:pt x="3241" y="1"/>
                  </a:moveTo>
                  <a:lnTo>
                    <a:pt x="3424" y="1644"/>
                  </a:lnTo>
                  <a:lnTo>
                    <a:pt x="5615" y="6186"/>
                  </a:lnTo>
                  <a:cubicBezTo>
                    <a:pt x="3903" y="7556"/>
                    <a:pt x="1826" y="7419"/>
                    <a:pt x="731" y="6027"/>
                  </a:cubicBezTo>
                  <a:cubicBezTo>
                    <a:pt x="251" y="5410"/>
                    <a:pt x="23" y="4634"/>
                    <a:pt x="0" y="3812"/>
                  </a:cubicBezTo>
                </a:path>
              </a:pathLst>
            </a:custGeom>
            <a:noFill/>
            <a:ln w="34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6578139" y="4126640"/>
              <a:ext cx="262631" cy="316263"/>
            </a:xfrm>
            <a:custGeom>
              <a:avLst/>
              <a:gdLst/>
              <a:ahLst/>
              <a:cxnLst/>
              <a:rect l="l" t="t" r="r" b="b"/>
              <a:pathLst>
                <a:path w="4133" h="4977" extrusionOk="0">
                  <a:moveTo>
                    <a:pt x="2968" y="1"/>
                  </a:moveTo>
                  <a:lnTo>
                    <a:pt x="1" y="343"/>
                  </a:lnTo>
                  <a:lnTo>
                    <a:pt x="1073" y="4977"/>
                  </a:lnTo>
                  <a:lnTo>
                    <a:pt x="4132" y="4680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6578139" y="4126640"/>
              <a:ext cx="262631" cy="316263"/>
            </a:xfrm>
            <a:custGeom>
              <a:avLst/>
              <a:gdLst/>
              <a:ahLst/>
              <a:cxnLst/>
              <a:rect l="l" t="t" r="r" b="b"/>
              <a:pathLst>
                <a:path w="4133" h="4977" fill="none" extrusionOk="0">
                  <a:moveTo>
                    <a:pt x="2968" y="1"/>
                  </a:moveTo>
                  <a:lnTo>
                    <a:pt x="4132" y="4680"/>
                  </a:lnTo>
                  <a:lnTo>
                    <a:pt x="1073" y="4977"/>
                  </a:lnTo>
                  <a:lnTo>
                    <a:pt x="1" y="34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6572357" y="4366013"/>
              <a:ext cx="561357" cy="236451"/>
            </a:xfrm>
            <a:custGeom>
              <a:avLst/>
              <a:gdLst/>
              <a:ahLst/>
              <a:cxnLst/>
              <a:rect l="l" t="t" r="r" b="b"/>
              <a:pathLst>
                <a:path w="8834" h="3721" extrusionOk="0">
                  <a:moveTo>
                    <a:pt x="4839" y="0"/>
                  </a:moveTo>
                  <a:lnTo>
                    <a:pt x="0" y="297"/>
                  </a:lnTo>
                  <a:lnTo>
                    <a:pt x="594" y="3721"/>
                  </a:lnTo>
                  <a:lnTo>
                    <a:pt x="8834" y="3698"/>
                  </a:lnTo>
                  <a:lnTo>
                    <a:pt x="5684" y="1917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6572357" y="4366013"/>
              <a:ext cx="561357" cy="236451"/>
            </a:xfrm>
            <a:custGeom>
              <a:avLst/>
              <a:gdLst/>
              <a:ahLst/>
              <a:cxnLst/>
              <a:rect l="l" t="t" r="r" b="b"/>
              <a:pathLst>
                <a:path w="8834" h="3721" fill="none" extrusionOk="0">
                  <a:moveTo>
                    <a:pt x="4839" y="0"/>
                  </a:moveTo>
                  <a:lnTo>
                    <a:pt x="0" y="297"/>
                  </a:lnTo>
                  <a:lnTo>
                    <a:pt x="594" y="3721"/>
                  </a:lnTo>
                  <a:lnTo>
                    <a:pt x="8834" y="3698"/>
                  </a:lnTo>
                  <a:lnTo>
                    <a:pt x="5684" y="191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6977008" y="4521190"/>
              <a:ext cx="45053" cy="30502"/>
            </a:xfrm>
            <a:custGeom>
              <a:avLst/>
              <a:gdLst/>
              <a:ahLst/>
              <a:cxnLst/>
              <a:rect l="l" t="t" r="r" b="b"/>
              <a:pathLst>
                <a:path w="709" h="480" fill="none" extrusionOk="0">
                  <a:moveTo>
                    <a:pt x="708" y="0"/>
                  </a:moveTo>
                  <a:lnTo>
                    <a:pt x="1" y="48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6940724" y="4492150"/>
              <a:ext cx="45053" cy="29104"/>
            </a:xfrm>
            <a:custGeom>
              <a:avLst/>
              <a:gdLst/>
              <a:ahLst/>
              <a:cxnLst/>
              <a:rect l="l" t="t" r="r" b="b"/>
              <a:pathLst>
                <a:path w="709" h="458" fill="none" extrusionOk="0">
                  <a:moveTo>
                    <a:pt x="709" y="1"/>
                  </a:moveTo>
                  <a:lnTo>
                    <a:pt x="1" y="4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6589768" y="4484906"/>
              <a:ext cx="168267" cy="117558"/>
            </a:xfrm>
            <a:custGeom>
              <a:avLst/>
              <a:gdLst/>
              <a:ahLst/>
              <a:cxnLst/>
              <a:rect l="l" t="t" r="r" b="b"/>
              <a:pathLst>
                <a:path w="2648" h="1850" extrusionOk="0">
                  <a:moveTo>
                    <a:pt x="411" y="1"/>
                  </a:moveTo>
                  <a:cubicBezTo>
                    <a:pt x="274" y="1"/>
                    <a:pt x="137" y="1"/>
                    <a:pt x="0" y="24"/>
                  </a:cubicBezTo>
                  <a:lnTo>
                    <a:pt x="320" y="1850"/>
                  </a:lnTo>
                  <a:lnTo>
                    <a:pt x="2648" y="1850"/>
                  </a:lnTo>
                  <a:cubicBezTo>
                    <a:pt x="2534" y="800"/>
                    <a:pt x="1575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6032801" y="4110690"/>
              <a:ext cx="194384" cy="329354"/>
            </a:xfrm>
            <a:custGeom>
              <a:avLst/>
              <a:gdLst/>
              <a:ahLst/>
              <a:cxnLst/>
              <a:rect l="l" t="t" r="r" b="b"/>
              <a:pathLst>
                <a:path w="3059" h="5183" extrusionOk="0">
                  <a:moveTo>
                    <a:pt x="23" y="1"/>
                  </a:moveTo>
                  <a:lnTo>
                    <a:pt x="0" y="4748"/>
                  </a:lnTo>
                  <a:lnTo>
                    <a:pt x="3059" y="5182"/>
                  </a:lnTo>
                  <a:lnTo>
                    <a:pt x="3013" y="34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6032801" y="4110690"/>
              <a:ext cx="194384" cy="329354"/>
            </a:xfrm>
            <a:custGeom>
              <a:avLst/>
              <a:gdLst/>
              <a:ahLst/>
              <a:cxnLst/>
              <a:rect l="l" t="t" r="r" b="b"/>
              <a:pathLst>
                <a:path w="3059" h="5183" fill="none" extrusionOk="0">
                  <a:moveTo>
                    <a:pt x="3013" y="343"/>
                  </a:moveTo>
                  <a:lnTo>
                    <a:pt x="3059" y="5182"/>
                  </a:lnTo>
                  <a:lnTo>
                    <a:pt x="0" y="4748"/>
                  </a:lnTo>
                  <a:lnTo>
                    <a:pt x="2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5964618" y="4376117"/>
              <a:ext cx="523674" cy="226347"/>
            </a:xfrm>
            <a:custGeom>
              <a:avLst/>
              <a:gdLst/>
              <a:ahLst/>
              <a:cxnLst/>
              <a:rect l="l" t="t" r="r" b="b"/>
              <a:pathLst>
                <a:path w="8241" h="3562" extrusionOk="0">
                  <a:moveTo>
                    <a:pt x="5068" y="1"/>
                  </a:moveTo>
                  <a:lnTo>
                    <a:pt x="366" y="115"/>
                  </a:lnTo>
                  <a:lnTo>
                    <a:pt x="1" y="3562"/>
                  </a:lnTo>
                  <a:lnTo>
                    <a:pt x="1" y="3562"/>
                  </a:lnTo>
                  <a:lnTo>
                    <a:pt x="8240" y="3539"/>
                  </a:lnTo>
                  <a:lnTo>
                    <a:pt x="5113" y="175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5964618" y="4376117"/>
              <a:ext cx="523674" cy="226347"/>
            </a:xfrm>
            <a:custGeom>
              <a:avLst/>
              <a:gdLst/>
              <a:ahLst/>
              <a:cxnLst/>
              <a:rect l="l" t="t" r="r" b="b"/>
              <a:pathLst>
                <a:path w="8241" h="3562" fill="none" extrusionOk="0">
                  <a:moveTo>
                    <a:pt x="5068" y="1"/>
                  </a:moveTo>
                  <a:lnTo>
                    <a:pt x="366" y="115"/>
                  </a:lnTo>
                  <a:lnTo>
                    <a:pt x="1" y="3562"/>
                  </a:lnTo>
                  <a:lnTo>
                    <a:pt x="8240" y="3539"/>
                  </a:lnTo>
                  <a:lnTo>
                    <a:pt x="5113" y="175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6331587" y="4521190"/>
              <a:ext cx="44990" cy="30502"/>
            </a:xfrm>
            <a:custGeom>
              <a:avLst/>
              <a:gdLst/>
              <a:ahLst/>
              <a:cxnLst/>
              <a:rect l="l" t="t" r="r" b="b"/>
              <a:pathLst>
                <a:path w="708" h="480" fill="none" extrusionOk="0">
                  <a:moveTo>
                    <a:pt x="708" y="0"/>
                  </a:moveTo>
                  <a:lnTo>
                    <a:pt x="0" y="48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6295303" y="4492150"/>
              <a:ext cx="45053" cy="29104"/>
            </a:xfrm>
            <a:custGeom>
              <a:avLst/>
              <a:gdLst/>
              <a:ahLst/>
              <a:cxnLst/>
              <a:rect l="l" t="t" r="r" b="b"/>
              <a:pathLst>
                <a:path w="709" h="458" fill="none" extrusionOk="0">
                  <a:moveTo>
                    <a:pt x="708" y="1"/>
                  </a:moveTo>
                  <a:lnTo>
                    <a:pt x="1" y="4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5964618" y="4489227"/>
              <a:ext cx="147996" cy="113237"/>
            </a:xfrm>
            <a:custGeom>
              <a:avLst/>
              <a:gdLst/>
              <a:ahLst/>
              <a:cxnLst/>
              <a:rect l="l" t="t" r="r" b="b"/>
              <a:pathLst>
                <a:path w="2329" h="1782" extrusionOk="0">
                  <a:moveTo>
                    <a:pt x="209" y="1"/>
                  </a:moveTo>
                  <a:cubicBezTo>
                    <a:pt x="192" y="1"/>
                    <a:pt x="183" y="1"/>
                    <a:pt x="183" y="1"/>
                  </a:cubicBezTo>
                  <a:lnTo>
                    <a:pt x="1" y="1782"/>
                  </a:lnTo>
                  <a:lnTo>
                    <a:pt x="2329" y="1782"/>
                  </a:lnTo>
                  <a:cubicBezTo>
                    <a:pt x="2116" y="60"/>
                    <a:pt x="440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6266327" y="2854662"/>
              <a:ext cx="659978" cy="1450478"/>
            </a:xfrm>
            <a:custGeom>
              <a:avLst/>
              <a:gdLst/>
              <a:ahLst/>
              <a:cxnLst/>
              <a:rect l="l" t="t" r="r" b="b"/>
              <a:pathLst>
                <a:path w="10386" h="22826" extrusionOk="0">
                  <a:moveTo>
                    <a:pt x="0" y="0"/>
                  </a:moveTo>
                  <a:lnTo>
                    <a:pt x="845" y="4131"/>
                  </a:lnTo>
                  <a:lnTo>
                    <a:pt x="3926" y="22825"/>
                  </a:lnTo>
                  <a:lnTo>
                    <a:pt x="10386" y="22300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6321420" y="3125872"/>
              <a:ext cx="604885" cy="1179268"/>
            </a:xfrm>
            <a:custGeom>
              <a:avLst/>
              <a:gdLst/>
              <a:ahLst/>
              <a:cxnLst/>
              <a:rect l="l" t="t" r="r" b="b"/>
              <a:pathLst>
                <a:path w="9519" h="18558" fill="none" extrusionOk="0">
                  <a:moveTo>
                    <a:pt x="1" y="0"/>
                  </a:moveTo>
                  <a:lnTo>
                    <a:pt x="3059" y="18557"/>
                  </a:lnTo>
                  <a:lnTo>
                    <a:pt x="9519" y="18032"/>
                  </a:lnTo>
                </a:path>
              </a:pathLst>
            </a:custGeom>
            <a:noFill/>
            <a:ln w="34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6343152" y="3078023"/>
              <a:ext cx="101608" cy="516367"/>
            </a:xfrm>
            <a:custGeom>
              <a:avLst/>
              <a:gdLst/>
              <a:ahLst/>
              <a:cxnLst/>
              <a:rect l="l" t="t" r="r" b="b"/>
              <a:pathLst>
                <a:path w="1599" h="8126" fill="none" extrusionOk="0">
                  <a:moveTo>
                    <a:pt x="1599" y="0"/>
                  </a:moveTo>
                  <a:lnTo>
                    <a:pt x="594" y="91"/>
                  </a:lnTo>
                  <a:lnTo>
                    <a:pt x="1" y="8126"/>
                  </a:lnTo>
                </a:path>
              </a:pathLst>
            </a:custGeom>
            <a:noFill/>
            <a:ln w="1150" cap="flat" cmpd="sng">
              <a:solidFill>
                <a:srgbClr val="3A4A36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5896434" y="2711051"/>
              <a:ext cx="633925" cy="1573755"/>
            </a:xfrm>
            <a:custGeom>
              <a:avLst/>
              <a:gdLst/>
              <a:ahLst/>
              <a:cxnLst/>
              <a:rect l="l" t="t" r="r" b="b"/>
              <a:pathLst>
                <a:path w="9976" h="24766" extrusionOk="0">
                  <a:moveTo>
                    <a:pt x="9975" y="0"/>
                  </a:moveTo>
                  <a:lnTo>
                    <a:pt x="3105" y="1895"/>
                  </a:lnTo>
                  <a:lnTo>
                    <a:pt x="2785" y="3858"/>
                  </a:lnTo>
                  <a:lnTo>
                    <a:pt x="1" y="24675"/>
                  </a:lnTo>
                  <a:lnTo>
                    <a:pt x="6689" y="24766"/>
                  </a:lnTo>
                  <a:lnTo>
                    <a:pt x="7624" y="5866"/>
                  </a:lnTo>
                  <a:lnTo>
                    <a:pt x="8629" y="5775"/>
                  </a:lnTo>
                  <a:lnTo>
                    <a:pt x="997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6254698" y="2018221"/>
              <a:ext cx="235053" cy="565233"/>
            </a:xfrm>
            <a:custGeom>
              <a:avLst/>
              <a:gdLst/>
              <a:ahLst/>
              <a:cxnLst/>
              <a:rect l="l" t="t" r="r" b="b"/>
              <a:pathLst>
                <a:path w="3699" h="8895" extrusionOk="0">
                  <a:moveTo>
                    <a:pt x="1398" y="1"/>
                  </a:moveTo>
                  <a:cubicBezTo>
                    <a:pt x="1245" y="1"/>
                    <a:pt x="1109" y="6"/>
                    <a:pt x="1005" y="16"/>
                  </a:cubicBezTo>
                  <a:cubicBezTo>
                    <a:pt x="503" y="39"/>
                    <a:pt x="183" y="701"/>
                    <a:pt x="92" y="1271"/>
                  </a:cubicBezTo>
                  <a:cubicBezTo>
                    <a:pt x="1" y="1842"/>
                    <a:pt x="229" y="3828"/>
                    <a:pt x="229" y="3828"/>
                  </a:cubicBezTo>
                  <a:lnTo>
                    <a:pt x="1210" y="8895"/>
                  </a:lnTo>
                  <a:lnTo>
                    <a:pt x="2123" y="8895"/>
                  </a:lnTo>
                  <a:lnTo>
                    <a:pt x="2648" y="7639"/>
                  </a:lnTo>
                  <a:cubicBezTo>
                    <a:pt x="2648" y="7639"/>
                    <a:pt x="3356" y="3417"/>
                    <a:pt x="3516" y="2253"/>
                  </a:cubicBezTo>
                  <a:cubicBezTo>
                    <a:pt x="3698" y="1111"/>
                    <a:pt x="3219" y="655"/>
                    <a:pt x="2991" y="335"/>
                  </a:cubicBezTo>
                  <a:cubicBezTo>
                    <a:pt x="2810" y="82"/>
                    <a:pt x="1983" y="1"/>
                    <a:pt x="1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364948" y="2046753"/>
              <a:ext cx="4385" cy="717995"/>
            </a:xfrm>
            <a:custGeom>
              <a:avLst/>
              <a:gdLst/>
              <a:ahLst/>
              <a:cxnLst/>
              <a:rect l="l" t="t" r="r" b="b"/>
              <a:pathLst>
                <a:path w="69" h="11299" fill="none" extrusionOk="0">
                  <a:moveTo>
                    <a:pt x="69" y="0"/>
                  </a:moveTo>
                  <a:lnTo>
                    <a:pt x="0" y="112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6330125" y="2175813"/>
              <a:ext cx="21796" cy="21859"/>
            </a:xfrm>
            <a:custGeom>
              <a:avLst/>
              <a:gdLst/>
              <a:ahLst/>
              <a:cxnLst/>
              <a:rect l="l" t="t" r="r" b="b"/>
              <a:pathLst>
                <a:path w="343" h="344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275"/>
                    <a:pt x="92" y="343"/>
                    <a:pt x="183" y="343"/>
                  </a:cubicBezTo>
                  <a:cubicBezTo>
                    <a:pt x="274" y="343"/>
                    <a:pt x="343" y="275"/>
                    <a:pt x="343" y="183"/>
                  </a:cubicBezTo>
                  <a:cubicBezTo>
                    <a:pt x="343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6327202" y="2278819"/>
              <a:ext cx="21859" cy="21796"/>
            </a:xfrm>
            <a:custGeom>
              <a:avLst/>
              <a:gdLst/>
              <a:ahLst/>
              <a:cxnLst/>
              <a:rect l="l" t="t" r="r" b="b"/>
              <a:pathLst>
                <a:path w="344" h="343" extrusionOk="0">
                  <a:moveTo>
                    <a:pt x="161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52"/>
                    <a:pt x="69" y="343"/>
                    <a:pt x="161" y="343"/>
                  </a:cubicBezTo>
                  <a:cubicBezTo>
                    <a:pt x="252" y="343"/>
                    <a:pt x="343" y="252"/>
                    <a:pt x="343" y="160"/>
                  </a:cubicBezTo>
                  <a:cubicBezTo>
                    <a:pt x="343" y="69"/>
                    <a:pt x="252" y="0"/>
                    <a:pt x="161" y="0"/>
                  </a:cubicBez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6330125" y="2380364"/>
              <a:ext cx="21796" cy="21796"/>
            </a:xfrm>
            <a:custGeom>
              <a:avLst/>
              <a:gdLst/>
              <a:ahLst/>
              <a:cxnLst/>
              <a:rect l="l" t="t" r="r" b="b"/>
              <a:pathLst>
                <a:path w="343" h="343" extrusionOk="0">
                  <a:moveTo>
                    <a:pt x="183" y="0"/>
                  </a:moveTo>
                  <a:cubicBezTo>
                    <a:pt x="92" y="0"/>
                    <a:pt x="1" y="69"/>
                    <a:pt x="1" y="183"/>
                  </a:cubicBezTo>
                  <a:cubicBezTo>
                    <a:pt x="1" y="274"/>
                    <a:pt x="92" y="343"/>
                    <a:pt x="183" y="343"/>
                  </a:cubicBezTo>
                  <a:cubicBezTo>
                    <a:pt x="274" y="343"/>
                    <a:pt x="343" y="274"/>
                    <a:pt x="343" y="183"/>
                  </a:cubicBezTo>
                  <a:cubicBezTo>
                    <a:pt x="343" y="69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6330125" y="2481908"/>
              <a:ext cx="21796" cy="21796"/>
            </a:xfrm>
            <a:custGeom>
              <a:avLst/>
              <a:gdLst/>
              <a:ahLst/>
              <a:cxnLst/>
              <a:rect l="l" t="t" r="r" b="b"/>
              <a:pathLst>
                <a:path w="343" h="343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42"/>
                    <a:pt x="183" y="342"/>
                  </a:cubicBezTo>
                  <a:cubicBezTo>
                    <a:pt x="274" y="342"/>
                    <a:pt x="343" y="274"/>
                    <a:pt x="343" y="183"/>
                  </a:cubicBezTo>
                  <a:cubicBezTo>
                    <a:pt x="343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6156077" y="2001128"/>
              <a:ext cx="416347" cy="647587"/>
            </a:xfrm>
            <a:custGeom>
              <a:avLst/>
              <a:gdLst/>
              <a:ahLst/>
              <a:cxnLst/>
              <a:rect l="l" t="t" r="r" b="b"/>
              <a:pathLst>
                <a:path w="6552" h="10191" extrusionOk="0">
                  <a:moveTo>
                    <a:pt x="3276" y="1"/>
                  </a:moveTo>
                  <a:cubicBezTo>
                    <a:pt x="2783" y="1"/>
                    <a:pt x="2184" y="130"/>
                    <a:pt x="1690" y="581"/>
                  </a:cubicBezTo>
                  <a:cubicBezTo>
                    <a:pt x="868" y="1312"/>
                    <a:pt x="274" y="1837"/>
                    <a:pt x="206" y="2681"/>
                  </a:cubicBezTo>
                  <a:lnTo>
                    <a:pt x="754" y="2841"/>
                  </a:lnTo>
                  <a:lnTo>
                    <a:pt x="0" y="3480"/>
                  </a:lnTo>
                  <a:lnTo>
                    <a:pt x="1575" y="7269"/>
                  </a:lnTo>
                  <a:lnTo>
                    <a:pt x="2762" y="10008"/>
                  </a:lnTo>
                  <a:lnTo>
                    <a:pt x="3059" y="10077"/>
                  </a:lnTo>
                  <a:cubicBezTo>
                    <a:pt x="3059" y="10077"/>
                    <a:pt x="2306" y="5352"/>
                    <a:pt x="2215" y="4781"/>
                  </a:cubicBezTo>
                  <a:cubicBezTo>
                    <a:pt x="2100" y="4211"/>
                    <a:pt x="1849" y="810"/>
                    <a:pt x="2329" y="627"/>
                  </a:cubicBezTo>
                  <a:cubicBezTo>
                    <a:pt x="2568" y="536"/>
                    <a:pt x="3013" y="513"/>
                    <a:pt x="3399" y="513"/>
                  </a:cubicBezTo>
                  <a:cubicBezTo>
                    <a:pt x="3784" y="513"/>
                    <a:pt x="4109" y="536"/>
                    <a:pt x="4109" y="536"/>
                  </a:cubicBezTo>
                  <a:cubicBezTo>
                    <a:pt x="4109" y="536"/>
                    <a:pt x="4611" y="718"/>
                    <a:pt x="4680" y="1905"/>
                  </a:cubicBezTo>
                  <a:cubicBezTo>
                    <a:pt x="4725" y="3092"/>
                    <a:pt x="3265" y="10191"/>
                    <a:pt x="3265" y="10191"/>
                  </a:cubicBezTo>
                  <a:lnTo>
                    <a:pt x="3744" y="10100"/>
                  </a:lnTo>
                  <a:lnTo>
                    <a:pt x="6551" y="3480"/>
                  </a:lnTo>
                  <a:lnTo>
                    <a:pt x="5798" y="2841"/>
                  </a:lnTo>
                  <a:lnTo>
                    <a:pt x="6300" y="2681"/>
                  </a:lnTo>
                  <a:cubicBezTo>
                    <a:pt x="6300" y="2681"/>
                    <a:pt x="6141" y="1791"/>
                    <a:pt x="5707" y="1335"/>
                  </a:cubicBezTo>
                  <a:cubicBezTo>
                    <a:pt x="5250" y="878"/>
                    <a:pt x="4451" y="239"/>
                    <a:pt x="4018" y="102"/>
                  </a:cubicBezTo>
                  <a:cubicBezTo>
                    <a:pt x="3844" y="50"/>
                    <a:pt x="3580" y="1"/>
                    <a:pt x="327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6156077" y="2010469"/>
              <a:ext cx="416347" cy="638246"/>
            </a:xfrm>
            <a:custGeom>
              <a:avLst/>
              <a:gdLst/>
              <a:ahLst/>
              <a:cxnLst/>
              <a:rect l="l" t="t" r="r" b="b"/>
              <a:pathLst>
                <a:path w="6552" h="10044" fill="none" extrusionOk="0">
                  <a:moveTo>
                    <a:pt x="2854" y="10044"/>
                  </a:moveTo>
                  <a:cubicBezTo>
                    <a:pt x="2283" y="8857"/>
                    <a:pt x="0" y="3333"/>
                    <a:pt x="0" y="3333"/>
                  </a:cubicBezTo>
                  <a:lnTo>
                    <a:pt x="754" y="2694"/>
                  </a:lnTo>
                  <a:lnTo>
                    <a:pt x="206" y="2534"/>
                  </a:lnTo>
                  <a:cubicBezTo>
                    <a:pt x="525" y="800"/>
                    <a:pt x="2420" y="1"/>
                    <a:pt x="2420" y="1"/>
                  </a:cubicBezTo>
                  <a:lnTo>
                    <a:pt x="4132" y="1"/>
                  </a:lnTo>
                  <a:cubicBezTo>
                    <a:pt x="4132" y="1"/>
                    <a:pt x="6026" y="800"/>
                    <a:pt x="6346" y="2534"/>
                  </a:cubicBezTo>
                  <a:lnTo>
                    <a:pt x="5798" y="2694"/>
                  </a:lnTo>
                  <a:lnTo>
                    <a:pt x="6551" y="3333"/>
                  </a:lnTo>
                  <a:cubicBezTo>
                    <a:pt x="6551" y="3333"/>
                    <a:pt x="4269" y="8857"/>
                    <a:pt x="3698" y="1004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5941424" y="2660279"/>
              <a:ext cx="452567" cy="417935"/>
            </a:xfrm>
            <a:custGeom>
              <a:avLst/>
              <a:gdLst/>
              <a:ahLst/>
              <a:cxnLst/>
              <a:rect l="l" t="t" r="r" b="b"/>
              <a:pathLst>
                <a:path w="7122" h="6577" extrusionOk="0">
                  <a:moveTo>
                    <a:pt x="7122" y="1"/>
                  </a:moveTo>
                  <a:lnTo>
                    <a:pt x="1986" y="959"/>
                  </a:lnTo>
                  <a:cubicBezTo>
                    <a:pt x="1986" y="959"/>
                    <a:pt x="1187" y="2717"/>
                    <a:pt x="776" y="3904"/>
                  </a:cubicBezTo>
                  <a:cubicBezTo>
                    <a:pt x="571" y="4566"/>
                    <a:pt x="0" y="6414"/>
                    <a:pt x="0" y="6414"/>
                  </a:cubicBezTo>
                  <a:cubicBezTo>
                    <a:pt x="804" y="6527"/>
                    <a:pt x="1484" y="6576"/>
                    <a:pt x="2063" y="6576"/>
                  </a:cubicBezTo>
                  <a:cubicBezTo>
                    <a:pt x="3591" y="6576"/>
                    <a:pt x="4411" y="6235"/>
                    <a:pt x="4908" y="5821"/>
                  </a:cubicBezTo>
                  <a:cubicBezTo>
                    <a:pt x="5593" y="5273"/>
                    <a:pt x="7122" y="1"/>
                    <a:pt x="71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5941424" y="2660279"/>
              <a:ext cx="452567" cy="433758"/>
            </a:xfrm>
            <a:custGeom>
              <a:avLst/>
              <a:gdLst/>
              <a:ahLst/>
              <a:cxnLst/>
              <a:rect l="l" t="t" r="r" b="b"/>
              <a:pathLst>
                <a:path w="7122" h="6826" fill="none" extrusionOk="0">
                  <a:moveTo>
                    <a:pt x="7122" y="1"/>
                  </a:moveTo>
                  <a:cubicBezTo>
                    <a:pt x="7122" y="1"/>
                    <a:pt x="5593" y="5273"/>
                    <a:pt x="4908" y="5821"/>
                  </a:cubicBezTo>
                  <a:cubicBezTo>
                    <a:pt x="4223" y="6392"/>
                    <a:pt x="2922" y="6825"/>
                    <a:pt x="0" y="6414"/>
                  </a:cubicBezTo>
                </a:path>
              </a:pathLst>
            </a:custGeom>
            <a:noFill/>
            <a:ln w="34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6327202" y="2364414"/>
              <a:ext cx="439541" cy="713801"/>
            </a:xfrm>
            <a:custGeom>
              <a:avLst/>
              <a:gdLst/>
              <a:ahLst/>
              <a:cxnLst/>
              <a:rect l="l" t="t" r="r" b="b"/>
              <a:pathLst>
                <a:path w="6917" h="11233" extrusionOk="0">
                  <a:moveTo>
                    <a:pt x="4201" y="0"/>
                  </a:moveTo>
                  <a:lnTo>
                    <a:pt x="389" y="2100"/>
                  </a:lnTo>
                  <a:lnTo>
                    <a:pt x="92" y="4497"/>
                  </a:lnTo>
                  <a:lnTo>
                    <a:pt x="1" y="4520"/>
                  </a:lnTo>
                  <a:cubicBezTo>
                    <a:pt x="1" y="4520"/>
                    <a:pt x="1507" y="9929"/>
                    <a:pt x="2169" y="10477"/>
                  </a:cubicBezTo>
                  <a:cubicBezTo>
                    <a:pt x="2649" y="10891"/>
                    <a:pt x="3441" y="11232"/>
                    <a:pt x="4919" y="11232"/>
                  </a:cubicBezTo>
                  <a:cubicBezTo>
                    <a:pt x="5480" y="11232"/>
                    <a:pt x="6139" y="11183"/>
                    <a:pt x="6917" y="11070"/>
                  </a:cubicBezTo>
                  <a:cubicBezTo>
                    <a:pt x="6917" y="11070"/>
                    <a:pt x="6369" y="9222"/>
                    <a:pt x="6164" y="8560"/>
                  </a:cubicBezTo>
                  <a:cubicBezTo>
                    <a:pt x="5776" y="7373"/>
                    <a:pt x="4680" y="4337"/>
                    <a:pt x="4680" y="4337"/>
                  </a:cubicBezTo>
                  <a:lnTo>
                    <a:pt x="4657" y="4337"/>
                  </a:lnTo>
                  <a:lnTo>
                    <a:pt x="4155" y="2967"/>
                  </a:lnTo>
                  <a:lnTo>
                    <a:pt x="4977" y="36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6327202" y="2397775"/>
              <a:ext cx="439541" cy="696263"/>
            </a:xfrm>
            <a:custGeom>
              <a:avLst/>
              <a:gdLst/>
              <a:ahLst/>
              <a:cxnLst/>
              <a:rect l="l" t="t" r="r" b="b"/>
              <a:pathLst>
                <a:path w="6917" h="10957" fill="none" extrusionOk="0">
                  <a:moveTo>
                    <a:pt x="1" y="3995"/>
                  </a:moveTo>
                  <a:cubicBezTo>
                    <a:pt x="1" y="3995"/>
                    <a:pt x="1507" y="9404"/>
                    <a:pt x="2169" y="9952"/>
                  </a:cubicBezTo>
                  <a:cubicBezTo>
                    <a:pt x="2831" y="10523"/>
                    <a:pt x="4087" y="10956"/>
                    <a:pt x="6917" y="10545"/>
                  </a:cubicBezTo>
                  <a:lnTo>
                    <a:pt x="6232" y="8309"/>
                  </a:lnTo>
                  <a:lnTo>
                    <a:pt x="4589" y="3584"/>
                  </a:lnTo>
                  <a:lnTo>
                    <a:pt x="4155" y="2442"/>
                  </a:lnTo>
                  <a:lnTo>
                    <a:pt x="495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6057456" y="2187632"/>
              <a:ext cx="494634" cy="552460"/>
            </a:xfrm>
            <a:custGeom>
              <a:avLst/>
              <a:gdLst/>
              <a:ahLst/>
              <a:cxnLst/>
              <a:rect l="l" t="t" r="r" b="b"/>
              <a:pathLst>
                <a:path w="7784" h="8694" extrusionOk="0">
                  <a:moveTo>
                    <a:pt x="4811" y="1"/>
                  </a:moveTo>
                  <a:cubicBezTo>
                    <a:pt x="4730" y="1"/>
                    <a:pt x="4647" y="14"/>
                    <a:pt x="4565" y="43"/>
                  </a:cubicBezTo>
                  <a:lnTo>
                    <a:pt x="571" y="1527"/>
                  </a:lnTo>
                  <a:cubicBezTo>
                    <a:pt x="183" y="1664"/>
                    <a:pt x="0" y="2097"/>
                    <a:pt x="137" y="2485"/>
                  </a:cubicBezTo>
                  <a:lnTo>
                    <a:pt x="2237" y="8215"/>
                  </a:lnTo>
                  <a:cubicBezTo>
                    <a:pt x="2361" y="8516"/>
                    <a:pt x="2637" y="8693"/>
                    <a:pt x="2936" y="8693"/>
                  </a:cubicBezTo>
                  <a:cubicBezTo>
                    <a:pt x="3022" y="8693"/>
                    <a:pt x="3109" y="8679"/>
                    <a:pt x="3196" y="8648"/>
                  </a:cubicBezTo>
                  <a:lnTo>
                    <a:pt x="7190" y="7187"/>
                  </a:lnTo>
                  <a:cubicBezTo>
                    <a:pt x="7578" y="7028"/>
                    <a:pt x="7784" y="6617"/>
                    <a:pt x="7624" y="6229"/>
                  </a:cubicBezTo>
                  <a:lnTo>
                    <a:pt x="5524" y="500"/>
                  </a:lnTo>
                  <a:cubicBezTo>
                    <a:pt x="5398" y="193"/>
                    <a:pt x="5115" y="1"/>
                    <a:pt x="4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6135743" y="2201358"/>
              <a:ext cx="178498" cy="96207"/>
            </a:xfrm>
            <a:custGeom>
              <a:avLst/>
              <a:gdLst/>
              <a:ahLst/>
              <a:cxnLst/>
              <a:rect l="l" t="t" r="r" b="b"/>
              <a:pathLst>
                <a:path w="2809" h="1514" extrusionOk="0">
                  <a:moveTo>
                    <a:pt x="2363" y="1"/>
                  </a:moveTo>
                  <a:cubicBezTo>
                    <a:pt x="2314" y="1"/>
                    <a:pt x="2264" y="11"/>
                    <a:pt x="2215" y="33"/>
                  </a:cubicBezTo>
                  <a:lnTo>
                    <a:pt x="320" y="717"/>
                  </a:lnTo>
                  <a:cubicBezTo>
                    <a:pt x="92" y="809"/>
                    <a:pt x="1" y="1037"/>
                    <a:pt x="69" y="1242"/>
                  </a:cubicBezTo>
                  <a:cubicBezTo>
                    <a:pt x="143" y="1407"/>
                    <a:pt x="304" y="1513"/>
                    <a:pt x="471" y="1513"/>
                  </a:cubicBezTo>
                  <a:cubicBezTo>
                    <a:pt x="512" y="1513"/>
                    <a:pt x="554" y="1507"/>
                    <a:pt x="594" y="1493"/>
                  </a:cubicBezTo>
                  <a:lnTo>
                    <a:pt x="2489" y="786"/>
                  </a:lnTo>
                  <a:cubicBezTo>
                    <a:pt x="2694" y="717"/>
                    <a:pt x="2808" y="466"/>
                    <a:pt x="2740" y="261"/>
                  </a:cubicBezTo>
                  <a:cubicBezTo>
                    <a:pt x="2670" y="104"/>
                    <a:pt x="2521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6182194" y="2270304"/>
              <a:ext cx="344223" cy="324778"/>
            </a:xfrm>
            <a:custGeom>
              <a:avLst/>
              <a:gdLst/>
              <a:ahLst/>
              <a:cxnLst/>
              <a:rect l="l" t="t" r="r" b="b"/>
              <a:pathLst>
                <a:path w="5417" h="5111" extrusionOk="0">
                  <a:moveTo>
                    <a:pt x="4372" y="0"/>
                  </a:moveTo>
                  <a:cubicBezTo>
                    <a:pt x="4062" y="0"/>
                    <a:pt x="3127" y="1253"/>
                    <a:pt x="3127" y="1253"/>
                  </a:cubicBezTo>
                  <a:cubicBezTo>
                    <a:pt x="3127" y="1253"/>
                    <a:pt x="3675" y="271"/>
                    <a:pt x="3447" y="203"/>
                  </a:cubicBezTo>
                  <a:cubicBezTo>
                    <a:pt x="3443" y="202"/>
                    <a:pt x="3439" y="201"/>
                    <a:pt x="3434" y="201"/>
                  </a:cubicBezTo>
                  <a:cubicBezTo>
                    <a:pt x="3163" y="201"/>
                    <a:pt x="2169" y="2231"/>
                    <a:pt x="799" y="3444"/>
                  </a:cubicBezTo>
                  <a:cubicBezTo>
                    <a:pt x="0" y="4129"/>
                    <a:pt x="2100" y="5110"/>
                    <a:pt x="2100" y="5110"/>
                  </a:cubicBezTo>
                  <a:cubicBezTo>
                    <a:pt x="2100" y="5110"/>
                    <a:pt x="5205" y="2052"/>
                    <a:pt x="5387" y="1184"/>
                  </a:cubicBezTo>
                  <a:cubicBezTo>
                    <a:pt x="5417" y="1046"/>
                    <a:pt x="5396" y="989"/>
                    <a:pt x="5344" y="989"/>
                  </a:cubicBezTo>
                  <a:cubicBezTo>
                    <a:pt x="5236" y="989"/>
                    <a:pt x="4990" y="1229"/>
                    <a:pt x="4759" y="1486"/>
                  </a:cubicBezTo>
                  <a:lnTo>
                    <a:pt x="4759" y="1486"/>
                  </a:lnTo>
                  <a:cubicBezTo>
                    <a:pt x="4984" y="1186"/>
                    <a:pt x="5179" y="861"/>
                    <a:pt x="5090" y="728"/>
                  </a:cubicBezTo>
                  <a:cubicBezTo>
                    <a:pt x="5077" y="707"/>
                    <a:pt x="5057" y="697"/>
                    <a:pt x="5031" y="697"/>
                  </a:cubicBezTo>
                  <a:cubicBezTo>
                    <a:pt x="4847" y="697"/>
                    <a:pt x="4384" y="1215"/>
                    <a:pt x="4104" y="1548"/>
                  </a:cubicBezTo>
                  <a:lnTo>
                    <a:pt x="4104" y="1548"/>
                  </a:lnTo>
                  <a:cubicBezTo>
                    <a:pt x="4419" y="1150"/>
                    <a:pt x="4939" y="447"/>
                    <a:pt x="4794" y="317"/>
                  </a:cubicBezTo>
                  <a:cubicBezTo>
                    <a:pt x="4783" y="308"/>
                    <a:pt x="4769" y="304"/>
                    <a:pt x="4753" y="304"/>
                  </a:cubicBezTo>
                  <a:cubicBezTo>
                    <a:pt x="4599" y="304"/>
                    <a:pt x="4235" y="687"/>
                    <a:pt x="3942" y="1029"/>
                  </a:cubicBezTo>
                  <a:lnTo>
                    <a:pt x="3942" y="1029"/>
                  </a:lnTo>
                  <a:cubicBezTo>
                    <a:pt x="4244" y="634"/>
                    <a:pt x="4574" y="139"/>
                    <a:pt x="4428" y="20"/>
                  </a:cubicBezTo>
                  <a:cubicBezTo>
                    <a:pt x="4413" y="7"/>
                    <a:pt x="4394" y="0"/>
                    <a:pt x="4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6210408" y="2267127"/>
              <a:ext cx="270638" cy="246237"/>
            </a:xfrm>
            <a:custGeom>
              <a:avLst/>
              <a:gdLst/>
              <a:ahLst/>
              <a:cxnLst/>
              <a:rect l="l" t="t" r="r" b="b"/>
              <a:pathLst>
                <a:path w="4259" h="3875" extrusionOk="0">
                  <a:moveTo>
                    <a:pt x="3903" y="1"/>
                  </a:moveTo>
                  <a:cubicBezTo>
                    <a:pt x="3819" y="1"/>
                    <a:pt x="3723" y="62"/>
                    <a:pt x="3642" y="116"/>
                  </a:cubicBezTo>
                  <a:cubicBezTo>
                    <a:pt x="3572" y="163"/>
                    <a:pt x="3305" y="400"/>
                    <a:pt x="3071" y="645"/>
                  </a:cubicBezTo>
                  <a:lnTo>
                    <a:pt x="3071" y="645"/>
                  </a:lnTo>
                  <a:cubicBezTo>
                    <a:pt x="3135" y="485"/>
                    <a:pt x="3166" y="381"/>
                    <a:pt x="3071" y="230"/>
                  </a:cubicBezTo>
                  <a:cubicBezTo>
                    <a:pt x="3058" y="203"/>
                    <a:pt x="3045" y="192"/>
                    <a:pt x="3031" y="192"/>
                  </a:cubicBezTo>
                  <a:cubicBezTo>
                    <a:pt x="3022" y="192"/>
                    <a:pt x="3012" y="198"/>
                    <a:pt x="3003" y="207"/>
                  </a:cubicBezTo>
                  <a:cubicBezTo>
                    <a:pt x="2364" y="481"/>
                    <a:pt x="1953" y="1531"/>
                    <a:pt x="1565" y="2056"/>
                  </a:cubicBezTo>
                  <a:cubicBezTo>
                    <a:pt x="1108" y="2672"/>
                    <a:pt x="583" y="3243"/>
                    <a:pt x="36" y="3791"/>
                  </a:cubicBezTo>
                  <a:cubicBezTo>
                    <a:pt x="1" y="3826"/>
                    <a:pt x="33" y="3874"/>
                    <a:pt x="70" y="3874"/>
                  </a:cubicBezTo>
                  <a:cubicBezTo>
                    <a:pt x="82" y="3874"/>
                    <a:pt x="94" y="3870"/>
                    <a:pt x="104" y="3859"/>
                  </a:cubicBezTo>
                  <a:cubicBezTo>
                    <a:pt x="652" y="3312"/>
                    <a:pt x="1200" y="2718"/>
                    <a:pt x="1656" y="2102"/>
                  </a:cubicBezTo>
                  <a:cubicBezTo>
                    <a:pt x="1930" y="1759"/>
                    <a:pt x="2158" y="1371"/>
                    <a:pt x="2410" y="1029"/>
                  </a:cubicBezTo>
                  <a:cubicBezTo>
                    <a:pt x="2494" y="894"/>
                    <a:pt x="2752" y="560"/>
                    <a:pt x="2863" y="560"/>
                  </a:cubicBezTo>
                  <a:cubicBezTo>
                    <a:pt x="2903" y="560"/>
                    <a:pt x="2924" y="602"/>
                    <a:pt x="2912" y="709"/>
                  </a:cubicBezTo>
                  <a:cubicBezTo>
                    <a:pt x="2912" y="755"/>
                    <a:pt x="2899" y="805"/>
                    <a:pt x="2878" y="858"/>
                  </a:cubicBezTo>
                  <a:lnTo>
                    <a:pt x="2878" y="858"/>
                  </a:lnTo>
                  <a:cubicBezTo>
                    <a:pt x="2753" y="1007"/>
                    <a:pt x="2667" y="1139"/>
                    <a:pt x="2681" y="1204"/>
                  </a:cubicBezTo>
                  <a:lnTo>
                    <a:pt x="2681" y="1204"/>
                  </a:lnTo>
                  <a:cubicBezTo>
                    <a:pt x="2674" y="1214"/>
                    <a:pt x="2667" y="1225"/>
                    <a:pt x="2661" y="1234"/>
                  </a:cubicBezTo>
                  <a:cubicBezTo>
                    <a:pt x="2646" y="1279"/>
                    <a:pt x="2670" y="1314"/>
                    <a:pt x="2701" y="1314"/>
                  </a:cubicBezTo>
                  <a:cubicBezTo>
                    <a:pt x="2717" y="1314"/>
                    <a:pt x="2736" y="1304"/>
                    <a:pt x="2752" y="1280"/>
                  </a:cubicBezTo>
                  <a:cubicBezTo>
                    <a:pt x="2957" y="983"/>
                    <a:pt x="3186" y="687"/>
                    <a:pt x="3437" y="436"/>
                  </a:cubicBezTo>
                  <a:cubicBezTo>
                    <a:pt x="3563" y="323"/>
                    <a:pt x="3725" y="176"/>
                    <a:pt x="3819" y="176"/>
                  </a:cubicBezTo>
                  <a:cubicBezTo>
                    <a:pt x="3878" y="176"/>
                    <a:pt x="3911" y="232"/>
                    <a:pt x="3893" y="390"/>
                  </a:cubicBezTo>
                  <a:cubicBezTo>
                    <a:pt x="3848" y="755"/>
                    <a:pt x="3345" y="1234"/>
                    <a:pt x="3117" y="1486"/>
                  </a:cubicBezTo>
                  <a:cubicBezTo>
                    <a:pt x="3082" y="1521"/>
                    <a:pt x="3128" y="1569"/>
                    <a:pt x="3171" y="1569"/>
                  </a:cubicBezTo>
                  <a:cubicBezTo>
                    <a:pt x="3185" y="1569"/>
                    <a:pt x="3198" y="1565"/>
                    <a:pt x="3208" y="1554"/>
                  </a:cubicBezTo>
                  <a:cubicBezTo>
                    <a:pt x="3414" y="1303"/>
                    <a:pt x="4258" y="481"/>
                    <a:pt x="4053" y="116"/>
                  </a:cubicBezTo>
                  <a:cubicBezTo>
                    <a:pt x="4015" y="31"/>
                    <a:pt x="3962" y="1"/>
                    <a:pt x="3903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6427984" y="2284093"/>
              <a:ext cx="69010" cy="100147"/>
            </a:xfrm>
            <a:custGeom>
              <a:avLst/>
              <a:gdLst/>
              <a:ahLst/>
              <a:cxnLst/>
              <a:rect l="l" t="t" r="r" b="b"/>
              <a:pathLst>
                <a:path w="1086" h="1576" extrusionOk="0">
                  <a:moveTo>
                    <a:pt x="860" y="1"/>
                  </a:moveTo>
                  <a:cubicBezTo>
                    <a:pt x="609" y="1"/>
                    <a:pt x="369" y="343"/>
                    <a:pt x="264" y="511"/>
                  </a:cubicBezTo>
                  <a:cubicBezTo>
                    <a:pt x="231" y="543"/>
                    <a:pt x="268" y="575"/>
                    <a:pt x="300" y="575"/>
                  </a:cubicBezTo>
                  <a:cubicBezTo>
                    <a:pt x="313" y="575"/>
                    <a:pt x="326" y="570"/>
                    <a:pt x="332" y="557"/>
                  </a:cubicBezTo>
                  <a:cubicBezTo>
                    <a:pt x="446" y="420"/>
                    <a:pt x="560" y="260"/>
                    <a:pt x="720" y="169"/>
                  </a:cubicBezTo>
                  <a:cubicBezTo>
                    <a:pt x="769" y="139"/>
                    <a:pt x="822" y="118"/>
                    <a:pt x="865" y="118"/>
                  </a:cubicBezTo>
                  <a:cubicBezTo>
                    <a:pt x="922" y="118"/>
                    <a:pt x="962" y="156"/>
                    <a:pt x="948" y="260"/>
                  </a:cubicBezTo>
                  <a:cubicBezTo>
                    <a:pt x="926" y="420"/>
                    <a:pt x="743" y="579"/>
                    <a:pt x="652" y="716"/>
                  </a:cubicBezTo>
                  <a:cubicBezTo>
                    <a:pt x="469" y="990"/>
                    <a:pt x="241" y="1241"/>
                    <a:pt x="35" y="1492"/>
                  </a:cubicBezTo>
                  <a:cubicBezTo>
                    <a:pt x="0" y="1527"/>
                    <a:pt x="33" y="1576"/>
                    <a:pt x="70" y="1576"/>
                  </a:cubicBezTo>
                  <a:cubicBezTo>
                    <a:pt x="82" y="1576"/>
                    <a:pt x="93" y="1571"/>
                    <a:pt x="104" y="1561"/>
                  </a:cubicBezTo>
                  <a:cubicBezTo>
                    <a:pt x="424" y="1196"/>
                    <a:pt x="834" y="808"/>
                    <a:pt x="1017" y="351"/>
                  </a:cubicBezTo>
                  <a:cubicBezTo>
                    <a:pt x="1063" y="237"/>
                    <a:pt x="1085" y="54"/>
                    <a:pt x="926" y="9"/>
                  </a:cubicBezTo>
                  <a:cubicBezTo>
                    <a:pt x="904" y="3"/>
                    <a:pt x="882" y="1"/>
                    <a:pt x="860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6455562" y="2309003"/>
              <a:ext cx="58843" cy="88328"/>
            </a:xfrm>
            <a:custGeom>
              <a:avLst/>
              <a:gdLst/>
              <a:ahLst/>
              <a:cxnLst/>
              <a:rect l="l" t="t" r="r" b="b"/>
              <a:pathLst>
                <a:path w="926" h="1390" extrusionOk="0">
                  <a:moveTo>
                    <a:pt x="745" y="1"/>
                  </a:moveTo>
                  <a:cubicBezTo>
                    <a:pt x="523" y="1"/>
                    <a:pt x="134" y="436"/>
                    <a:pt x="81" y="507"/>
                  </a:cubicBezTo>
                  <a:cubicBezTo>
                    <a:pt x="46" y="542"/>
                    <a:pt x="78" y="590"/>
                    <a:pt x="115" y="590"/>
                  </a:cubicBezTo>
                  <a:cubicBezTo>
                    <a:pt x="127" y="590"/>
                    <a:pt x="139" y="586"/>
                    <a:pt x="149" y="575"/>
                  </a:cubicBezTo>
                  <a:cubicBezTo>
                    <a:pt x="286" y="438"/>
                    <a:pt x="423" y="256"/>
                    <a:pt x="606" y="165"/>
                  </a:cubicBezTo>
                  <a:cubicBezTo>
                    <a:pt x="648" y="143"/>
                    <a:pt x="682" y="133"/>
                    <a:pt x="707" y="133"/>
                  </a:cubicBezTo>
                  <a:cubicBezTo>
                    <a:pt x="762" y="133"/>
                    <a:pt x="774" y="184"/>
                    <a:pt x="743" y="279"/>
                  </a:cubicBezTo>
                  <a:cubicBezTo>
                    <a:pt x="674" y="507"/>
                    <a:pt x="514" y="690"/>
                    <a:pt x="378" y="872"/>
                  </a:cubicBezTo>
                  <a:cubicBezTo>
                    <a:pt x="263" y="1032"/>
                    <a:pt x="149" y="1169"/>
                    <a:pt x="35" y="1306"/>
                  </a:cubicBezTo>
                  <a:cubicBezTo>
                    <a:pt x="0" y="1341"/>
                    <a:pt x="32" y="1389"/>
                    <a:pt x="70" y="1389"/>
                  </a:cubicBezTo>
                  <a:cubicBezTo>
                    <a:pt x="81" y="1389"/>
                    <a:pt x="93" y="1385"/>
                    <a:pt x="104" y="1374"/>
                  </a:cubicBezTo>
                  <a:cubicBezTo>
                    <a:pt x="286" y="1169"/>
                    <a:pt x="469" y="941"/>
                    <a:pt x="629" y="712"/>
                  </a:cubicBezTo>
                  <a:cubicBezTo>
                    <a:pt x="720" y="575"/>
                    <a:pt x="925" y="324"/>
                    <a:pt x="880" y="119"/>
                  </a:cubicBezTo>
                  <a:cubicBezTo>
                    <a:pt x="855" y="34"/>
                    <a:pt x="806" y="1"/>
                    <a:pt x="745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6310490" y="2327049"/>
              <a:ext cx="235815" cy="270448"/>
            </a:xfrm>
            <a:custGeom>
              <a:avLst/>
              <a:gdLst/>
              <a:ahLst/>
              <a:cxnLst/>
              <a:rect l="l" t="t" r="r" b="b"/>
              <a:pathLst>
                <a:path w="3711" h="4256" extrusionOk="0">
                  <a:moveTo>
                    <a:pt x="3282" y="1"/>
                  </a:moveTo>
                  <a:cubicBezTo>
                    <a:pt x="3071" y="1"/>
                    <a:pt x="2829" y="377"/>
                    <a:pt x="2752" y="474"/>
                  </a:cubicBezTo>
                  <a:cubicBezTo>
                    <a:pt x="2716" y="527"/>
                    <a:pt x="2750" y="580"/>
                    <a:pt x="2788" y="580"/>
                  </a:cubicBezTo>
                  <a:cubicBezTo>
                    <a:pt x="2799" y="580"/>
                    <a:pt x="2810" y="576"/>
                    <a:pt x="2820" y="565"/>
                  </a:cubicBezTo>
                  <a:cubicBezTo>
                    <a:pt x="2887" y="476"/>
                    <a:pt x="3148" y="85"/>
                    <a:pt x="3288" y="85"/>
                  </a:cubicBezTo>
                  <a:cubicBezTo>
                    <a:pt x="3292" y="85"/>
                    <a:pt x="3296" y="85"/>
                    <a:pt x="3300" y="86"/>
                  </a:cubicBezTo>
                  <a:cubicBezTo>
                    <a:pt x="3551" y="154"/>
                    <a:pt x="3071" y="862"/>
                    <a:pt x="3026" y="931"/>
                  </a:cubicBezTo>
                  <a:cubicBezTo>
                    <a:pt x="2775" y="1341"/>
                    <a:pt x="2455" y="1661"/>
                    <a:pt x="2158" y="2003"/>
                  </a:cubicBezTo>
                  <a:cubicBezTo>
                    <a:pt x="1474" y="2734"/>
                    <a:pt x="835" y="3555"/>
                    <a:pt x="36" y="4172"/>
                  </a:cubicBezTo>
                  <a:cubicBezTo>
                    <a:pt x="1" y="4207"/>
                    <a:pt x="33" y="4255"/>
                    <a:pt x="81" y="4255"/>
                  </a:cubicBezTo>
                  <a:cubicBezTo>
                    <a:pt x="95" y="4255"/>
                    <a:pt x="111" y="4251"/>
                    <a:pt x="127" y="4240"/>
                  </a:cubicBezTo>
                  <a:cubicBezTo>
                    <a:pt x="698" y="3784"/>
                    <a:pt x="1177" y="3190"/>
                    <a:pt x="1679" y="2665"/>
                  </a:cubicBezTo>
                  <a:cubicBezTo>
                    <a:pt x="2113" y="2186"/>
                    <a:pt x="2592" y="1729"/>
                    <a:pt x="2980" y="1182"/>
                  </a:cubicBezTo>
                  <a:cubicBezTo>
                    <a:pt x="3094" y="1045"/>
                    <a:pt x="3711" y="291"/>
                    <a:pt x="3391" y="40"/>
                  </a:cubicBezTo>
                  <a:cubicBezTo>
                    <a:pt x="3356" y="13"/>
                    <a:pt x="3320" y="1"/>
                    <a:pt x="3282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5971862" y="2397775"/>
              <a:ext cx="443925" cy="425497"/>
            </a:xfrm>
            <a:custGeom>
              <a:avLst/>
              <a:gdLst/>
              <a:ahLst/>
              <a:cxnLst/>
              <a:rect l="l" t="t" r="r" b="b"/>
              <a:pathLst>
                <a:path w="6986" h="6696" extrusionOk="0">
                  <a:moveTo>
                    <a:pt x="4794" y="0"/>
                  </a:moveTo>
                  <a:lnTo>
                    <a:pt x="2443" y="1183"/>
                  </a:lnTo>
                  <a:lnTo>
                    <a:pt x="2443" y="1119"/>
                  </a:lnTo>
                  <a:lnTo>
                    <a:pt x="2329" y="1233"/>
                  </a:lnTo>
                  <a:lnTo>
                    <a:pt x="434" y="2169"/>
                  </a:lnTo>
                  <a:lnTo>
                    <a:pt x="1" y="5843"/>
                  </a:lnTo>
                  <a:cubicBezTo>
                    <a:pt x="561" y="6404"/>
                    <a:pt x="1304" y="6695"/>
                    <a:pt x="2105" y="6695"/>
                  </a:cubicBezTo>
                  <a:cubicBezTo>
                    <a:pt x="3914" y="6695"/>
                    <a:pt x="6020" y="5207"/>
                    <a:pt x="6985" y="1963"/>
                  </a:cubicBezTo>
                  <a:lnTo>
                    <a:pt x="47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5955912" y="2397775"/>
              <a:ext cx="459875" cy="493173"/>
            </a:xfrm>
            <a:custGeom>
              <a:avLst/>
              <a:gdLst/>
              <a:ahLst/>
              <a:cxnLst/>
              <a:rect l="l" t="t" r="r" b="b"/>
              <a:pathLst>
                <a:path w="7237" h="7761" fill="none" extrusionOk="0">
                  <a:moveTo>
                    <a:pt x="1" y="5570"/>
                  </a:moveTo>
                  <a:cubicBezTo>
                    <a:pt x="1713" y="7761"/>
                    <a:pt x="5775" y="6848"/>
                    <a:pt x="7236" y="1963"/>
                  </a:cubicBezTo>
                  <a:lnTo>
                    <a:pt x="5045" y="0"/>
                  </a:lnTo>
                  <a:lnTo>
                    <a:pt x="1324" y="1872"/>
                  </a:lnTo>
                </a:path>
              </a:pathLst>
            </a:custGeom>
            <a:noFill/>
            <a:ln w="95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6212632" y="2429674"/>
              <a:ext cx="169792" cy="181357"/>
            </a:xfrm>
            <a:custGeom>
              <a:avLst/>
              <a:gdLst/>
              <a:ahLst/>
              <a:cxnLst/>
              <a:rect l="l" t="t" r="r" b="b"/>
              <a:pathLst>
                <a:path w="2672" h="2854" fill="none" extrusionOk="0">
                  <a:moveTo>
                    <a:pt x="1" y="0"/>
                  </a:moveTo>
                  <a:lnTo>
                    <a:pt x="2671" y="2853"/>
                  </a:lnTo>
                </a:path>
              </a:pathLst>
            </a:custGeom>
            <a:noFill/>
            <a:ln w="95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6251775" y="2425290"/>
              <a:ext cx="26181" cy="26181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cubicBezTo>
                    <a:pt x="321" y="412"/>
                    <a:pt x="412" y="320"/>
                    <a:pt x="412" y="206"/>
                  </a:cubicBezTo>
                  <a:cubicBezTo>
                    <a:pt x="412" y="92"/>
                    <a:pt x="321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6240210" y="1982954"/>
              <a:ext cx="272735" cy="142468"/>
            </a:xfrm>
            <a:custGeom>
              <a:avLst/>
              <a:gdLst/>
              <a:ahLst/>
              <a:cxnLst/>
              <a:rect l="l" t="t" r="r" b="b"/>
              <a:pathLst>
                <a:path w="4292" h="2242" extrusionOk="0">
                  <a:moveTo>
                    <a:pt x="1995" y="0"/>
                  </a:moveTo>
                  <a:cubicBezTo>
                    <a:pt x="1623" y="0"/>
                    <a:pt x="1370" y="183"/>
                    <a:pt x="1370" y="183"/>
                  </a:cubicBezTo>
                  <a:cubicBezTo>
                    <a:pt x="1370" y="183"/>
                    <a:pt x="0" y="1027"/>
                    <a:pt x="183" y="1712"/>
                  </a:cubicBezTo>
                  <a:cubicBezTo>
                    <a:pt x="277" y="2075"/>
                    <a:pt x="624" y="2240"/>
                    <a:pt x="1016" y="2240"/>
                  </a:cubicBezTo>
                  <a:cubicBezTo>
                    <a:pt x="1387" y="2240"/>
                    <a:pt x="1800" y="2093"/>
                    <a:pt x="2077" y="1826"/>
                  </a:cubicBezTo>
                  <a:cubicBezTo>
                    <a:pt x="2077" y="1826"/>
                    <a:pt x="2563" y="2242"/>
                    <a:pt x="3058" y="2242"/>
                  </a:cubicBezTo>
                  <a:cubicBezTo>
                    <a:pt x="3198" y="2242"/>
                    <a:pt x="3339" y="2209"/>
                    <a:pt x="3470" y="2123"/>
                  </a:cubicBezTo>
                  <a:cubicBezTo>
                    <a:pt x="4292" y="1621"/>
                    <a:pt x="3310" y="616"/>
                    <a:pt x="2625" y="183"/>
                  </a:cubicBezTo>
                  <a:cubicBezTo>
                    <a:pt x="2397" y="46"/>
                    <a:pt x="2181" y="0"/>
                    <a:pt x="1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6240210" y="1968402"/>
              <a:ext cx="272735" cy="174113"/>
            </a:xfrm>
            <a:custGeom>
              <a:avLst/>
              <a:gdLst/>
              <a:ahLst/>
              <a:cxnLst/>
              <a:rect l="l" t="t" r="r" b="b"/>
              <a:pathLst>
                <a:path w="4292" h="2740" fill="none" extrusionOk="0">
                  <a:moveTo>
                    <a:pt x="2077" y="2055"/>
                  </a:moveTo>
                  <a:cubicBezTo>
                    <a:pt x="2077" y="2055"/>
                    <a:pt x="2876" y="2740"/>
                    <a:pt x="3470" y="2352"/>
                  </a:cubicBezTo>
                  <a:cubicBezTo>
                    <a:pt x="4292" y="1850"/>
                    <a:pt x="3310" y="845"/>
                    <a:pt x="2625" y="412"/>
                  </a:cubicBezTo>
                  <a:cubicBezTo>
                    <a:pt x="1941" y="1"/>
                    <a:pt x="1370" y="412"/>
                    <a:pt x="1370" y="412"/>
                  </a:cubicBezTo>
                  <a:cubicBezTo>
                    <a:pt x="1370" y="412"/>
                    <a:pt x="0" y="1256"/>
                    <a:pt x="183" y="1941"/>
                  </a:cubicBezTo>
                  <a:cubicBezTo>
                    <a:pt x="366" y="2649"/>
                    <a:pt x="1507" y="2603"/>
                    <a:pt x="2077" y="20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6150294" y="1624434"/>
              <a:ext cx="467056" cy="390675"/>
            </a:xfrm>
            <a:custGeom>
              <a:avLst/>
              <a:gdLst/>
              <a:ahLst/>
              <a:cxnLst/>
              <a:rect l="l" t="t" r="r" b="b"/>
              <a:pathLst>
                <a:path w="7350" h="6148" extrusionOk="0">
                  <a:moveTo>
                    <a:pt x="3755" y="0"/>
                  </a:moveTo>
                  <a:cubicBezTo>
                    <a:pt x="3013" y="0"/>
                    <a:pt x="1776" y="281"/>
                    <a:pt x="959" y="1944"/>
                  </a:cubicBezTo>
                  <a:cubicBezTo>
                    <a:pt x="0" y="3885"/>
                    <a:pt x="297" y="5231"/>
                    <a:pt x="480" y="5756"/>
                  </a:cubicBezTo>
                  <a:cubicBezTo>
                    <a:pt x="525" y="5916"/>
                    <a:pt x="662" y="6007"/>
                    <a:pt x="799" y="6007"/>
                  </a:cubicBezTo>
                  <a:lnTo>
                    <a:pt x="5935" y="6144"/>
                  </a:lnTo>
                  <a:cubicBezTo>
                    <a:pt x="5948" y="6146"/>
                    <a:pt x="5962" y="6147"/>
                    <a:pt x="5975" y="6147"/>
                  </a:cubicBezTo>
                  <a:cubicBezTo>
                    <a:pt x="6117" y="6147"/>
                    <a:pt x="6235" y="6037"/>
                    <a:pt x="6277" y="5870"/>
                  </a:cubicBezTo>
                  <a:cubicBezTo>
                    <a:pt x="6574" y="4798"/>
                    <a:pt x="7350" y="1009"/>
                    <a:pt x="4383" y="73"/>
                  </a:cubicBezTo>
                  <a:cubicBezTo>
                    <a:pt x="4383" y="73"/>
                    <a:pt x="4133" y="0"/>
                    <a:pt x="3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6295303" y="1705771"/>
              <a:ext cx="229270" cy="374471"/>
            </a:xfrm>
            <a:custGeom>
              <a:avLst/>
              <a:gdLst/>
              <a:ahLst/>
              <a:cxnLst/>
              <a:rect l="l" t="t" r="r" b="b"/>
              <a:pathLst>
                <a:path w="3608" h="5893" extrusionOk="0">
                  <a:moveTo>
                    <a:pt x="2266" y="0"/>
                  </a:moveTo>
                  <a:cubicBezTo>
                    <a:pt x="2241" y="0"/>
                    <a:pt x="2217" y="1"/>
                    <a:pt x="2192" y="2"/>
                  </a:cubicBezTo>
                  <a:lnTo>
                    <a:pt x="1188" y="48"/>
                  </a:lnTo>
                  <a:cubicBezTo>
                    <a:pt x="526" y="71"/>
                    <a:pt x="1" y="733"/>
                    <a:pt x="46" y="1509"/>
                  </a:cubicBezTo>
                  <a:lnTo>
                    <a:pt x="115" y="3061"/>
                  </a:lnTo>
                  <a:cubicBezTo>
                    <a:pt x="115" y="3107"/>
                    <a:pt x="115" y="3152"/>
                    <a:pt x="138" y="3198"/>
                  </a:cubicBezTo>
                  <a:cubicBezTo>
                    <a:pt x="115" y="3244"/>
                    <a:pt x="115" y="3289"/>
                    <a:pt x="115" y="3335"/>
                  </a:cubicBezTo>
                  <a:lnTo>
                    <a:pt x="161" y="4294"/>
                  </a:lnTo>
                  <a:lnTo>
                    <a:pt x="161" y="4339"/>
                  </a:lnTo>
                  <a:lnTo>
                    <a:pt x="229" y="5298"/>
                  </a:lnTo>
                  <a:cubicBezTo>
                    <a:pt x="229" y="5627"/>
                    <a:pt x="503" y="5893"/>
                    <a:pt x="828" y="5893"/>
                  </a:cubicBezTo>
                  <a:cubicBezTo>
                    <a:pt x="841" y="5893"/>
                    <a:pt x="855" y="5892"/>
                    <a:pt x="868" y="5891"/>
                  </a:cubicBezTo>
                  <a:lnTo>
                    <a:pt x="1279" y="5869"/>
                  </a:lnTo>
                  <a:cubicBezTo>
                    <a:pt x="1621" y="5869"/>
                    <a:pt x="1895" y="5572"/>
                    <a:pt x="1872" y="5207"/>
                  </a:cubicBezTo>
                  <a:lnTo>
                    <a:pt x="1827" y="4385"/>
                  </a:lnTo>
                  <a:lnTo>
                    <a:pt x="2420" y="4339"/>
                  </a:lnTo>
                  <a:cubicBezTo>
                    <a:pt x="3082" y="4316"/>
                    <a:pt x="3607" y="3655"/>
                    <a:pt x="3561" y="2901"/>
                  </a:cubicBezTo>
                  <a:lnTo>
                    <a:pt x="3493" y="1326"/>
                  </a:lnTo>
                  <a:cubicBezTo>
                    <a:pt x="3449" y="578"/>
                    <a:pt x="2917" y="0"/>
                    <a:pt x="2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6295303" y="1702975"/>
              <a:ext cx="229270" cy="378665"/>
            </a:xfrm>
            <a:custGeom>
              <a:avLst/>
              <a:gdLst/>
              <a:ahLst/>
              <a:cxnLst/>
              <a:rect l="l" t="t" r="r" b="b"/>
              <a:pathLst>
                <a:path w="3608" h="5959" fill="none" extrusionOk="0">
                  <a:moveTo>
                    <a:pt x="2192" y="46"/>
                  </a:moveTo>
                  <a:lnTo>
                    <a:pt x="1188" y="92"/>
                  </a:lnTo>
                  <a:cubicBezTo>
                    <a:pt x="526" y="115"/>
                    <a:pt x="1" y="777"/>
                    <a:pt x="46" y="1553"/>
                  </a:cubicBezTo>
                  <a:lnTo>
                    <a:pt x="115" y="3105"/>
                  </a:lnTo>
                  <a:cubicBezTo>
                    <a:pt x="115" y="3151"/>
                    <a:pt x="115" y="3196"/>
                    <a:pt x="138" y="3242"/>
                  </a:cubicBezTo>
                  <a:cubicBezTo>
                    <a:pt x="115" y="3288"/>
                    <a:pt x="115" y="3333"/>
                    <a:pt x="115" y="3379"/>
                  </a:cubicBezTo>
                  <a:lnTo>
                    <a:pt x="161" y="4338"/>
                  </a:lnTo>
                  <a:lnTo>
                    <a:pt x="161" y="4383"/>
                  </a:lnTo>
                  <a:lnTo>
                    <a:pt x="229" y="5342"/>
                  </a:lnTo>
                  <a:cubicBezTo>
                    <a:pt x="229" y="5684"/>
                    <a:pt x="526" y="5958"/>
                    <a:pt x="868" y="5935"/>
                  </a:cubicBezTo>
                  <a:lnTo>
                    <a:pt x="1279" y="5913"/>
                  </a:lnTo>
                  <a:cubicBezTo>
                    <a:pt x="1621" y="5913"/>
                    <a:pt x="1895" y="5616"/>
                    <a:pt x="1872" y="5251"/>
                  </a:cubicBezTo>
                  <a:lnTo>
                    <a:pt x="1827" y="4429"/>
                  </a:lnTo>
                  <a:lnTo>
                    <a:pt x="2420" y="4383"/>
                  </a:lnTo>
                  <a:cubicBezTo>
                    <a:pt x="3082" y="4360"/>
                    <a:pt x="3607" y="3699"/>
                    <a:pt x="3561" y="2945"/>
                  </a:cubicBezTo>
                  <a:lnTo>
                    <a:pt x="3493" y="1370"/>
                  </a:lnTo>
                  <a:cubicBezTo>
                    <a:pt x="3447" y="594"/>
                    <a:pt x="2877" y="1"/>
                    <a:pt x="2192" y="4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6389603" y="1813226"/>
              <a:ext cx="30502" cy="29231"/>
            </a:xfrm>
            <a:custGeom>
              <a:avLst/>
              <a:gdLst/>
              <a:ahLst/>
              <a:cxnLst/>
              <a:rect l="l" t="t" r="r" b="b"/>
              <a:pathLst>
                <a:path w="480" h="460" extrusionOk="0">
                  <a:moveTo>
                    <a:pt x="229" y="1"/>
                  </a:moveTo>
                  <a:cubicBezTo>
                    <a:pt x="92" y="23"/>
                    <a:pt x="0" y="115"/>
                    <a:pt x="0" y="252"/>
                  </a:cubicBezTo>
                  <a:cubicBezTo>
                    <a:pt x="21" y="356"/>
                    <a:pt x="99" y="460"/>
                    <a:pt x="217" y="460"/>
                  </a:cubicBezTo>
                  <a:cubicBezTo>
                    <a:pt x="228" y="460"/>
                    <a:pt x="240" y="459"/>
                    <a:pt x="251" y="457"/>
                  </a:cubicBezTo>
                  <a:cubicBezTo>
                    <a:pt x="366" y="457"/>
                    <a:pt x="480" y="343"/>
                    <a:pt x="457" y="229"/>
                  </a:cubicBezTo>
                  <a:cubicBezTo>
                    <a:pt x="457" y="92"/>
                    <a:pt x="343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6483903" y="1808905"/>
              <a:ext cx="26117" cy="24719"/>
            </a:xfrm>
            <a:custGeom>
              <a:avLst/>
              <a:gdLst/>
              <a:ahLst/>
              <a:cxnLst/>
              <a:rect l="l" t="t" r="r" b="b"/>
              <a:pathLst>
                <a:path w="411" h="389" extrusionOk="0">
                  <a:moveTo>
                    <a:pt x="205" y="0"/>
                  </a:moveTo>
                  <a:cubicBezTo>
                    <a:pt x="91" y="0"/>
                    <a:pt x="0" y="91"/>
                    <a:pt x="23" y="206"/>
                  </a:cubicBezTo>
                  <a:cubicBezTo>
                    <a:pt x="23" y="320"/>
                    <a:pt x="114" y="388"/>
                    <a:pt x="228" y="388"/>
                  </a:cubicBezTo>
                  <a:cubicBezTo>
                    <a:pt x="320" y="388"/>
                    <a:pt x="411" y="297"/>
                    <a:pt x="411" y="183"/>
                  </a:cubicBezTo>
                  <a:cubicBezTo>
                    <a:pt x="411" y="69"/>
                    <a:pt x="3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6418579" y="1874165"/>
              <a:ext cx="59986" cy="36920"/>
            </a:xfrm>
            <a:custGeom>
              <a:avLst/>
              <a:gdLst/>
              <a:ahLst/>
              <a:cxnLst/>
              <a:rect l="l" t="t" r="r" b="b"/>
              <a:pathLst>
                <a:path w="944" h="581" extrusionOk="0">
                  <a:moveTo>
                    <a:pt x="171" y="146"/>
                  </a:moveTo>
                  <a:cubicBezTo>
                    <a:pt x="373" y="163"/>
                    <a:pt x="566" y="180"/>
                    <a:pt x="767" y="197"/>
                  </a:cubicBezTo>
                  <a:lnTo>
                    <a:pt x="767" y="197"/>
                  </a:lnTo>
                  <a:cubicBezTo>
                    <a:pt x="735" y="259"/>
                    <a:pt x="688" y="318"/>
                    <a:pt x="640" y="365"/>
                  </a:cubicBezTo>
                  <a:cubicBezTo>
                    <a:pt x="590" y="405"/>
                    <a:pt x="540" y="422"/>
                    <a:pt x="492" y="422"/>
                  </a:cubicBezTo>
                  <a:cubicBezTo>
                    <a:pt x="354" y="422"/>
                    <a:pt x="233" y="284"/>
                    <a:pt x="171" y="146"/>
                  </a:cubicBezTo>
                  <a:close/>
                  <a:moveTo>
                    <a:pt x="69" y="0"/>
                  </a:moveTo>
                  <a:cubicBezTo>
                    <a:pt x="24" y="0"/>
                    <a:pt x="1" y="46"/>
                    <a:pt x="1" y="92"/>
                  </a:cubicBezTo>
                  <a:cubicBezTo>
                    <a:pt x="42" y="318"/>
                    <a:pt x="231" y="581"/>
                    <a:pt x="485" y="581"/>
                  </a:cubicBezTo>
                  <a:cubicBezTo>
                    <a:pt x="513" y="581"/>
                    <a:pt x="542" y="578"/>
                    <a:pt x="572" y="571"/>
                  </a:cubicBezTo>
                  <a:cubicBezTo>
                    <a:pt x="768" y="527"/>
                    <a:pt x="881" y="337"/>
                    <a:pt x="930" y="161"/>
                  </a:cubicBezTo>
                  <a:lnTo>
                    <a:pt x="930" y="161"/>
                  </a:lnTo>
                  <a:cubicBezTo>
                    <a:pt x="933" y="155"/>
                    <a:pt x="934" y="149"/>
                    <a:pt x="935" y="143"/>
                  </a:cubicBezTo>
                  <a:lnTo>
                    <a:pt x="935" y="143"/>
                  </a:lnTo>
                  <a:cubicBezTo>
                    <a:pt x="936" y="141"/>
                    <a:pt x="936" y="139"/>
                    <a:pt x="937" y="137"/>
                  </a:cubicBezTo>
                  <a:cubicBezTo>
                    <a:pt x="943" y="111"/>
                    <a:pt x="937" y="91"/>
                    <a:pt x="924" y="77"/>
                  </a:cubicBezTo>
                  <a:lnTo>
                    <a:pt x="924" y="77"/>
                  </a:lnTo>
                  <a:cubicBezTo>
                    <a:pt x="913" y="59"/>
                    <a:pt x="894" y="46"/>
                    <a:pt x="868" y="46"/>
                  </a:cubicBezTo>
                  <a:cubicBezTo>
                    <a:pt x="594" y="23"/>
                    <a:pt x="343" y="23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6218859" y="1668343"/>
              <a:ext cx="310036" cy="183010"/>
            </a:xfrm>
            <a:custGeom>
              <a:avLst/>
              <a:gdLst/>
              <a:ahLst/>
              <a:cxnLst/>
              <a:rect l="l" t="t" r="r" b="b"/>
              <a:pathLst>
                <a:path w="4879" h="2880" extrusionOk="0">
                  <a:moveTo>
                    <a:pt x="2883" y="1"/>
                  </a:moveTo>
                  <a:cubicBezTo>
                    <a:pt x="2155" y="1"/>
                    <a:pt x="1454" y="310"/>
                    <a:pt x="1204" y="591"/>
                  </a:cubicBezTo>
                  <a:cubicBezTo>
                    <a:pt x="758" y="1095"/>
                    <a:pt x="1" y="2880"/>
                    <a:pt x="952" y="2880"/>
                  </a:cubicBezTo>
                  <a:cubicBezTo>
                    <a:pt x="1122" y="2880"/>
                    <a:pt x="1347" y="2823"/>
                    <a:pt x="1637" y="2691"/>
                  </a:cubicBezTo>
                  <a:cubicBezTo>
                    <a:pt x="3098" y="2029"/>
                    <a:pt x="3555" y="843"/>
                    <a:pt x="3555" y="843"/>
                  </a:cubicBezTo>
                  <a:cubicBezTo>
                    <a:pt x="4057" y="1641"/>
                    <a:pt x="4879" y="1893"/>
                    <a:pt x="4879" y="1893"/>
                  </a:cubicBezTo>
                  <a:cubicBezTo>
                    <a:pt x="4655" y="440"/>
                    <a:pt x="3750" y="1"/>
                    <a:pt x="2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6218414" y="1820406"/>
              <a:ext cx="105993" cy="101736"/>
            </a:xfrm>
            <a:custGeom>
              <a:avLst/>
              <a:gdLst/>
              <a:ahLst/>
              <a:cxnLst/>
              <a:rect l="l" t="t" r="r" b="b"/>
              <a:pathLst>
                <a:path w="1668" h="1601" extrusionOk="0">
                  <a:moveTo>
                    <a:pt x="841" y="1"/>
                  </a:moveTo>
                  <a:cubicBezTo>
                    <a:pt x="827" y="1"/>
                    <a:pt x="814" y="1"/>
                    <a:pt x="800" y="2"/>
                  </a:cubicBezTo>
                  <a:cubicBezTo>
                    <a:pt x="343" y="25"/>
                    <a:pt x="1" y="413"/>
                    <a:pt x="24" y="846"/>
                  </a:cubicBezTo>
                  <a:cubicBezTo>
                    <a:pt x="46" y="1266"/>
                    <a:pt x="410" y="1601"/>
                    <a:pt x="827" y="1601"/>
                  </a:cubicBezTo>
                  <a:cubicBezTo>
                    <a:pt x="841" y="1601"/>
                    <a:pt x="855" y="1600"/>
                    <a:pt x="868" y="1599"/>
                  </a:cubicBezTo>
                  <a:cubicBezTo>
                    <a:pt x="1325" y="1577"/>
                    <a:pt x="1667" y="1211"/>
                    <a:pt x="1644" y="755"/>
                  </a:cubicBezTo>
                  <a:cubicBezTo>
                    <a:pt x="1622" y="335"/>
                    <a:pt x="1258" y="1"/>
                    <a:pt x="8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6257621" y="1841884"/>
              <a:ext cx="47913" cy="40669"/>
            </a:xfrm>
            <a:custGeom>
              <a:avLst/>
              <a:gdLst/>
              <a:ahLst/>
              <a:cxnLst/>
              <a:rect l="l" t="t" r="r" b="b"/>
              <a:pathLst>
                <a:path w="754" h="640" extrusionOk="0">
                  <a:moveTo>
                    <a:pt x="201" y="0"/>
                  </a:moveTo>
                  <a:cubicBezTo>
                    <a:pt x="172" y="0"/>
                    <a:pt x="144" y="2"/>
                    <a:pt x="114" y="6"/>
                  </a:cubicBezTo>
                  <a:cubicBezTo>
                    <a:pt x="0" y="29"/>
                    <a:pt x="0" y="189"/>
                    <a:pt x="114" y="189"/>
                  </a:cubicBezTo>
                  <a:cubicBezTo>
                    <a:pt x="146" y="183"/>
                    <a:pt x="177" y="180"/>
                    <a:pt x="208" y="180"/>
                  </a:cubicBezTo>
                  <a:cubicBezTo>
                    <a:pt x="414" y="180"/>
                    <a:pt x="571" y="315"/>
                    <a:pt x="571" y="554"/>
                  </a:cubicBezTo>
                  <a:cubicBezTo>
                    <a:pt x="571" y="611"/>
                    <a:pt x="617" y="639"/>
                    <a:pt x="662" y="639"/>
                  </a:cubicBezTo>
                  <a:cubicBezTo>
                    <a:pt x="708" y="639"/>
                    <a:pt x="754" y="611"/>
                    <a:pt x="754" y="554"/>
                  </a:cubicBezTo>
                  <a:cubicBezTo>
                    <a:pt x="754" y="220"/>
                    <a:pt x="505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476659" y="1787998"/>
              <a:ext cx="37301" cy="12391"/>
            </a:xfrm>
            <a:custGeom>
              <a:avLst/>
              <a:gdLst/>
              <a:ahLst/>
              <a:cxnLst/>
              <a:rect l="l" t="t" r="r" b="b"/>
              <a:pathLst>
                <a:path w="587" h="195" extrusionOk="0">
                  <a:moveTo>
                    <a:pt x="201" y="1"/>
                  </a:moveTo>
                  <a:cubicBezTo>
                    <a:pt x="165" y="1"/>
                    <a:pt x="128" y="3"/>
                    <a:pt x="91" y="10"/>
                  </a:cubicBezTo>
                  <a:cubicBezTo>
                    <a:pt x="6" y="10"/>
                    <a:pt x="0" y="149"/>
                    <a:pt x="74" y="149"/>
                  </a:cubicBezTo>
                  <a:cubicBezTo>
                    <a:pt x="79" y="149"/>
                    <a:pt x="85" y="148"/>
                    <a:pt x="91" y="146"/>
                  </a:cubicBezTo>
                  <a:cubicBezTo>
                    <a:pt x="228" y="146"/>
                    <a:pt x="342" y="146"/>
                    <a:pt x="456" y="192"/>
                  </a:cubicBezTo>
                  <a:cubicBezTo>
                    <a:pt x="463" y="194"/>
                    <a:pt x="470" y="195"/>
                    <a:pt x="476" y="195"/>
                  </a:cubicBezTo>
                  <a:cubicBezTo>
                    <a:pt x="554" y="195"/>
                    <a:pt x="586" y="76"/>
                    <a:pt x="502" y="55"/>
                  </a:cubicBezTo>
                  <a:cubicBezTo>
                    <a:pt x="402" y="22"/>
                    <a:pt x="302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6381723" y="1789841"/>
              <a:ext cx="37936" cy="23194"/>
            </a:xfrm>
            <a:custGeom>
              <a:avLst/>
              <a:gdLst/>
              <a:ahLst/>
              <a:cxnLst/>
              <a:rect l="l" t="t" r="r" b="b"/>
              <a:pathLst>
                <a:path w="597" h="365" extrusionOk="0">
                  <a:moveTo>
                    <a:pt x="509" y="1"/>
                  </a:moveTo>
                  <a:cubicBezTo>
                    <a:pt x="503" y="1"/>
                    <a:pt x="497" y="2"/>
                    <a:pt x="490" y="3"/>
                  </a:cubicBezTo>
                  <a:cubicBezTo>
                    <a:pt x="330" y="49"/>
                    <a:pt x="193" y="140"/>
                    <a:pt x="56" y="232"/>
                  </a:cubicBezTo>
                  <a:cubicBezTo>
                    <a:pt x="1" y="268"/>
                    <a:pt x="34" y="365"/>
                    <a:pt x="86" y="365"/>
                  </a:cubicBezTo>
                  <a:cubicBezTo>
                    <a:pt x="98" y="365"/>
                    <a:pt x="111" y="359"/>
                    <a:pt x="124" y="346"/>
                  </a:cubicBezTo>
                  <a:cubicBezTo>
                    <a:pt x="261" y="254"/>
                    <a:pt x="375" y="186"/>
                    <a:pt x="512" y="140"/>
                  </a:cubicBezTo>
                  <a:cubicBezTo>
                    <a:pt x="597" y="119"/>
                    <a:pt x="584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448445" y="1807125"/>
              <a:ext cx="31137" cy="48421"/>
            </a:xfrm>
            <a:custGeom>
              <a:avLst/>
              <a:gdLst/>
              <a:ahLst/>
              <a:cxnLst/>
              <a:rect l="l" t="t" r="r" b="b"/>
              <a:pathLst>
                <a:path w="490" h="762" extrusionOk="0">
                  <a:moveTo>
                    <a:pt x="107" y="0"/>
                  </a:moveTo>
                  <a:cubicBezTo>
                    <a:pt x="61" y="0"/>
                    <a:pt x="0" y="54"/>
                    <a:pt x="33" y="119"/>
                  </a:cubicBezTo>
                  <a:cubicBezTo>
                    <a:pt x="113" y="279"/>
                    <a:pt x="193" y="439"/>
                    <a:pt x="304" y="584"/>
                  </a:cubicBezTo>
                  <a:lnTo>
                    <a:pt x="304" y="584"/>
                  </a:lnTo>
                  <a:cubicBezTo>
                    <a:pt x="236" y="609"/>
                    <a:pt x="169" y="622"/>
                    <a:pt x="102" y="622"/>
                  </a:cubicBezTo>
                  <a:cubicBezTo>
                    <a:pt x="17" y="643"/>
                    <a:pt x="50" y="761"/>
                    <a:pt x="127" y="761"/>
                  </a:cubicBezTo>
                  <a:cubicBezTo>
                    <a:pt x="133" y="761"/>
                    <a:pt x="140" y="760"/>
                    <a:pt x="147" y="758"/>
                  </a:cubicBezTo>
                  <a:cubicBezTo>
                    <a:pt x="238" y="758"/>
                    <a:pt x="353" y="713"/>
                    <a:pt x="444" y="667"/>
                  </a:cubicBezTo>
                  <a:cubicBezTo>
                    <a:pt x="467" y="644"/>
                    <a:pt x="490" y="599"/>
                    <a:pt x="467" y="576"/>
                  </a:cubicBezTo>
                  <a:cubicBezTo>
                    <a:pt x="353" y="393"/>
                    <a:pt x="238" y="234"/>
                    <a:pt x="147" y="28"/>
                  </a:cubicBezTo>
                  <a:cubicBezTo>
                    <a:pt x="141" y="9"/>
                    <a:pt x="125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6129528" y="1524148"/>
              <a:ext cx="188602" cy="188665"/>
            </a:xfrm>
            <a:custGeom>
              <a:avLst/>
              <a:gdLst/>
              <a:ahLst/>
              <a:cxnLst/>
              <a:rect l="l" t="t" r="r" b="b"/>
              <a:pathLst>
                <a:path w="2968" h="2969" extrusionOk="0">
                  <a:moveTo>
                    <a:pt x="1484" y="1"/>
                  </a:moveTo>
                  <a:cubicBezTo>
                    <a:pt x="662" y="1"/>
                    <a:pt x="0" y="663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67" y="2306"/>
                    <a:pt x="2967" y="1484"/>
                  </a:cubicBezTo>
                  <a:cubicBezTo>
                    <a:pt x="2967" y="663"/>
                    <a:pt x="2305" y="1"/>
                    <a:pt x="1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" name="Google Shape;731;p34"/>
          <p:cNvSpPr/>
          <p:nvPr/>
        </p:nvSpPr>
        <p:spPr>
          <a:xfrm>
            <a:off x="3783307" y="679125"/>
            <a:ext cx="943716" cy="931649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4"/>
          <p:cNvSpPr/>
          <p:nvPr/>
        </p:nvSpPr>
        <p:spPr>
          <a:xfrm>
            <a:off x="753659" y="2040500"/>
            <a:ext cx="3143202" cy="761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Staatliches"/>
              </a:rPr>
              <a:t>Risk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2"/>
              </a:solidFill>
              <a:latin typeface="Staatliches"/>
            </a:endParaRPr>
          </a:p>
        </p:txBody>
      </p:sp>
      <p:sp>
        <p:nvSpPr>
          <p:cNvPr id="733" name="Google Shape;733;p34"/>
          <p:cNvSpPr txBox="1">
            <a:spLocks noGrp="1"/>
          </p:cNvSpPr>
          <p:nvPr>
            <p:ph type="ctrTitle" idx="2"/>
          </p:nvPr>
        </p:nvSpPr>
        <p:spPr>
          <a:xfrm>
            <a:off x="713125" y="988675"/>
            <a:ext cx="2493000" cy="92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Credit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81FDE-0A0C-6EFE-260F-6A449B5CF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6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5242860" cy="34013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lending company has a credit risk project to determine which borrowers are accepted and rejected. Not only reject and accept but determine the maximum profit obtained.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Business objective is to maximize profitability with given requirement: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Minimum profit $100 from good borrower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Maximum loss from bad borrower $500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Lending company has historical data from bank and credit bureau</a:t>
            </a:r>
          </a:p>
        </p:txBody>
      </p:sp>
      <p:sp>
        <p:nvSpPr>
          <p:cNvPr id="745" name="Google Shape;745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948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case</a:t>
            </a:r>
            <a:endParaRPr dirty="0"/>
          </a:p>
        </p:txBody>
      </p:sp>
      <p:grpSp>
        <p:nvGrpSpPr>
          <p:cNvPr id="747" name="Google Shape;747;p36"/>
          <p:cNvGrpSpPr/>
          <p:nvPr/>
        </p:nvGrpSpPr>
        <p:grpSpPr>
          <a:xfrm>
            <a:off x="6669417" y="2452748"/>
            <a:ext cx="1754583" cy="1131661"/>
            <a:chOff x="6128400" y="2100025"/>
            <a:chExt cx="1462762" cy="943444"/>
          </a:xfrm>
        </p:grpSpPr>
        <p:sp>
          <p:nvSpPr>
            <p:cNvPr id="748" name="Google Shape;748;p36"/>
            <p:cNvSpPr/>
            <p:nvPr/>
          </p:nvSpPr>
          <p:spPr>
            <a:xfrm>
              <a:off x="6128400" y="2326506"/>
              <a:ext cx="1319966" cy="716963"/>
            </a:xfrm>
            <a:custGeom>
              <a:avLst/>
              <a:gdLst/>
              <a:ahLst/>
              <a:cxnLst/>
              <a:rect l="l" t="t" r="r" b="b"/>
              <a:pathLst>
                <a:path w="22934" h="12457" extrusionOk="0">
                  <a:moveTo>
                    <a:pt x="1" y="0"/>
                  </a:moveTo>
                  <a:lnTo>
                    <a:pt x="2256" y="12456"/>
                  </a:lnTo>
                  <a:lnTo>
                    <a:pt x="22933" y="12456"/>
                  </a:lnTo>
                  <a:lnTo>
                    <a:pt x="2067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6262562" y="2100025"/>
              <a:ext cx="1171359" cy="943442"/>
            </a:xfrm>
            <a:custGeom>
              <a:avLst/>
              <a:gdLst/>
              <a:ahLst/>
              <a:cxnLst/>
              <a:rect l="l" t="t" r="r" b="b"/>
              <a:pathLst>
                <a:path w="20352" h="16392" extrusionOk="0">
                  <a:moveTo>
                    <a:pt x="1" y="0"/>
                  </a:moveTo>
                  <a:lnTo>
                    <a:pt x="1" y="16391"/>
                  </a:lnTo>
                  <a:lnTo>
                    <a:pt x="20352" y="16391"/>
                  </a:lnTo>
                  <a:lnTo>
                    <a:pt x="2035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6262562" y="2224057"/>
              <a:ext cx="1328600" cy="819411"/>
            </a:xfrm>
            <a:custGeom>
              <a:avLst/>
              <a:gdLst/>
              <a:ahLst/>
              <a:cxnLst/>
              <a:rect l="l" t="t" r="r" b="b"/>
              <a:pathLst>
                <a:path w="23084" h="14237" extrusionOk="0">
                  <a:moveTo>
                    <a:pt x="12758" y="1"/>
                  </a:moveTo>
                  <a:lnTo>
                    <a:pt x="10527" y="2808"/>
                  </a:lnTo>
                  <a:lnTo>
                    <a:pt x="1956" y="2808"/>
                  </a:lnTo>
                  <a:lnTo>
                    <a:pt x="1" y="14236"/>
                  </a:lnTo>
                  <a:lnTo>
                    <a:pt x="20652" y="14236"/>
                  </a:lnTo>
                  <a:lnTo>
                    <a:pt x="2308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36"/>
          <p:cNvGrpSpPr/>
          <p:nvPr/>
        </p:nvGrpSpPr>
        <p:grpSpPr>
          <a:xfrm>
            <a:off x="6040257" y="1559080"/>
            <a:ext cx="913929" cy="893657"/>
            <a:chOff x="5637288" y="1808225"/>
            <a:chExt cx="761925" cy="745025"/>
          </a:xfrm>
        </p:grpSpPr>
        <p:sp>
          <p:nvSpPr>
            <p:cNvPr id="752" name="Google Shape;752;p36"/>
            <p:cNvSpPr/>
            <p:nvPr/>
          </p:nvSpPr>
          <p:spPr>
            <a:xfrm>
              <a:off x="5637288" y="1808225"/>
              <a:ext cx="761925" cy="745025"/>
            </a:xfrm>
            <a:custGeom>
              <a:avLst/>
              <a:gdLst/>
              <a:ahLst/>
              <a:cxnLst/>
              <a:rect l="l" t="t" r="r" b="b"/>
              <a:pathLst>
                <a:path w="30477" h="29801" extrusionOk="0">
                  <a:moveTo>
                    <a:pt x="4286" y="1"/>
                  </a:moveTo>
                  <a:cubicBezTo>
                    <a:pt x="1905" y="1"/>
                    <a:pt x="0" y="1931"/>
                    <a:pt x="0" y="4312"/>
                  </a:cubicBezTo>
                  <a:lnTo>
                    <a:pt x="0" y="14086"/>
                  </a:lnTo>
                  <a:cubicBezTo>
                    <a:pt x="0" y="16467"/>
                    <a:pt x="1905" y="18372"/>
                    <a:pt x="4286" y="18372"/>
                  </a:cubicBezTo>
                  <a:lnTo>
                    <a:pt x="10176" y="18372"/>
                  </a:lnTo>
                  <a:cubicBezTo>
                    <a:pt x="11379" y="18372"/>
                    <a:pt x="12431" y="19199"/>
                    <a:pt x="12732" y="20352"/>
                  </a:cubicBezTo>
                  <a:lnTo>
                    <a:pt x="15238" y="29800"/>
                  </a:lnTo>
                  <a:lnTo>
                    <a:pt x="17745" y="20352"/>
                  </a:lnTo>
                  <a:cubicBezTo>
                    <a:pt x="18046" y="19199"/>
                    <a:pt x="19098" y="18372"/>
                    <a:pt x="20301" y="18372"/>
                  </a:cubicBezTo>
                  <a:lnTo>
                    <a:pt x="26191" y="18372"/>
                  </a:lnTo>
                  <a:cubicBezTo>
                    <a:pt x="28572" y="18372"/>
                    <a:pt x="30477" y="16467"/>
                    <a:pt x="30477" y="14086"/>
                  </a:cubicBezTo>
                  <a:lnTo>
                    <a:pt x="30477" y="4312"/>
                  </a:lnTo>
                  <a:cubicBezTo>
                    <a:pt x="30477" y="1931"/>
                    <a:pt x="28572" y="1"/>
                    <a:pt x="2619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5837788" y="1922900"/>
              <a:ext cx="388500" cy="258175"/>
            </a:xfrm>
            <a:custGeom>
              <a:avLst/>
              <a:gdLst/>
              <a:ahLst/>
              <a:cxnLst/>
              <a:rect l="l" t="t" r="r" b="b"/>
              <a:pathLst>
                <a:path w="15540" h="10327" fill="none" extrusionOk="0">
                  <a:moveTo>
                    <a:pt x="15539" y="10326"/>
                  </a:moveTo>
                  <a:lnTo>
                    <a:pt x="0" y="10326"/>
                  </a:lnTo>
                  <a:lnTo>
                    <a:pt x="0" y="0"/>
                  </a:lnTo>
                  <a:lnTo>
                    <a:pt x="15539" y="0"/>
                  </a:lnTo>
                  <a:close/>
                </a:path>
              </a:pathLst>
            </a:custGeom>
            <a:noFill/>
            <a:ln w="9400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5865363" y="1950475"/>
              <a:ext cx="333350" cy="125950"/>
            </a:xfrm>
            <a:custGeom>
              <a:avLst/>
              <a:gdLst/>
              <a:ahLst/>
              <a:cxnLst/>
              <a:rect l="l" t="t" r="r" b="b"/>
              <a:pathLst>
                <a:path w="13334" h="5038" fill="none" extrusionOk="0">
                  <a:moveTo>
                    <a:pt x="0" y="0"/>
                  </a:moveTo>
                  <a:lnTo>
                    <a:pt x="6667" y="5038"/>
                  </a:lnTo>
                  <a:lnTo>
                    <a:pt x="13334" y="0"/>
                  </a:lnTo>
                </a:path>
              </a:pathLst>
            </a:custGeom>
            <a:noFill/>
            <a:ln w="9400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6064613" y="2051350"/>
              <a:ext cx="134100" cy="102150"/>
            </a:xfrm>
            <a:custGeom>
              <a:avLst/>
              <a:gdLst/>
              <a:ahLst/>
              <a:cxnLst/>
              <a:rect l="l" t="t" r="r" b="b"/>
              <a:pathLst>
                <a:path w="5364" h="4086" fill="none" extrusionOk="0">
                  <a:moveTo>
                    <a:pt x="0" y="0"/>
                  </a:moveTo>
                  <a:lnTo>
                    <a:pt x="5364" y="4085"/>
                  </a:lnTo>
                </a:path>
              </a:pathLst>
            </a:custGeom>
            <a:noFill/>
            <a:ln w="9400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5865363" y="2051975"/>
              <a:ext cx="134725" cy="101525"/>
            </a:xfrm>
            <a:custGeom>
              <a:avLst/>
              <a:gdLst/>
              <a:ahLst/>
              <a:cxnLst/>
              <a:rect l="l" t="t" r="r" b="b"/>
              <a:pathLst>
                <a:path w="5389" h="4061" fill="none" extrusionOk="0">
                  <a:moveTo>
                    <a:pt x="0" y="4060"/>
                  </a:moveTo>
                  <a:lnTo>
                    <a:pt x="5389" y="0"/>
                  </a:lnTo>
                </a:path>
              </a:pathLst>
            </a:custGeom>
            <a:noFill/>
            <a:ln w="9400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5773238" y="1848950"/>
              <a:ext cx="148525" cy="148525"/>
            </a:xfrm>
            <a:custGeom>
              <a:avLst/>
              <a:gdLst/>
              <a:ahLst/>
              <a:cxnLst/>
              <a:rect l="l" t="t" r="r" b="b"/>
              <a:pathLst>
                <a:path w="5941" h="5941" extrusionOk="0">
                  <a:moveTo>
                    <a:pt x="2983" y="1"/>
                  </a:moveTo>
                  <a:cubicBezTo>
                    <a:pt x="1329" y="1"/>
                    <a:pt x="1" y="1329"/>
                    <a:pt x="1" y="2958"/>
                  </a:cubicBezTo>
                  <a:cubicBezTo>
                    <a:pt x="1" y="4612"/>
                    <a:pt x="1329" y="5941"/>
                    <a:pt x="2983" y="5941"/>
                  </a:cubicBezTo>
                  <a:cubicBezTo>
                    <a:pt x="4613" y="5941"/>
                    <a:pt x="5941" y="4612"/>
                    <a:pt x="5941" y="2958"/>
                  </a:cubicBezTo>
                  <a:cubicBezTo>
                    <a:pt x="5941" y="1329"/>
                    <a:pt x="4613" y="1"/>
                    <a:pt x="29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5802688" y="1899700"/>
              <a:ext cx="89625" cy="46400"/>
            </a:xfrm>
            <a:custGeom>
              <a:avLst/>
              <a:gdLst/>
              <a:ahLst/>
              <a:cxnLst/>
              <a:rect l="l" t="t" r="r" b="b"/>
              <a:pathLst>
                <a:path w="3585" h="1856" fill="none" extrusionOk="0">
                  <a:moveTo>
                    <a:pt x="1" y="653"/>
                  </a:moveTo>
                  <a:lnTo>
                    <a:pt x="1429" y="1856"/>
                  </a:lnTo>
                  <a:lnTo>
                    <a:pt x="3585" y="1"/>
                  </a:lnTo>
                </a:path>
              </a:pathLst>
            </a:custGeom>
            <a:noFill/>
            <a:ln w="7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751;p53">
            <a:extLst>
              <a:ext uri="{FF2B5EF4-FFF2-40B4-BE49-F238E27FC236}">
                <a16:creationId xmlns:a16="http://schemas.microsoft.com/office/drawing/2014/main" id="{BDA4ADDE-2471-6FD1-6C68-7F34FB55DC18}"/>
              </a:ext>
            </a:extLst>
          </p:cNvPr>
          <p:cNvCxnSpPr>
            <a:cxnSpLocks/>
          </p:cNvCxnSpPr>
          <p:nvPr/>
        </p:nvCxnSpPr>
        <p:spPr>
          <a:xfrm flipV="1">
            <a:off x="6205885" y="2183513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737" name="Google Shape;1737;p53"/>
          <p:cNvGrpSpPr/>
          <p:nvPr/>
        </p:nvGrpSpPr>
        <p:grpSpPr>
          <a:xfrm>
            <a:off x="719165" y="1512013"/>
            <a:ext cx="7730355" cy="1988700"/>
            <a:chOff x="719165" y="1512013"/>
            <a:chExt cx="7730355" cy="1988700"/>
          </a:xfrm>
        </p:grpSpPr>
        <p:cxnSp>
          <p:nvCxnSpPr>
            <p:cNvPr id="1741" name="Google Shape;1741;p53"/>
            <p:cNvCxnSpPr>
              <a:cxnSpLocks/>
            </p:cNvCxnSpPr>
            <p:nvPr/>
          </p:nvCxnSpPr>
          <p:spPr>
            <a:xfrm>
              <a:off x="7648736" y="2271779"/>
              <a:ext cx="0" cy="116639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4" name="Google Shape;1744;p53"/>
            <p:cNvCxnSpPr>
              <a:cxnSpLocks/>
            </p:cNvCxnSpPr>
            <p:nvPr/>
          </p:nvCxnSpPr>
          <p:spPr>
            <a:xfrm rot="10800000">
              <a:off x="719165" y="2927900"/>
              <a:ext cx="2488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46" name="Google Shape;1746;p53"/>
            <p:cNvCxnSpPr>
              <a:cxnSpLocks/>
            </p:cNvCxnSpPr>
            <p:nvPr/>
          </p:nvCxnSpPr>
          <p:spPr>
            <a:xfrm rot="10800000">
              <a:off x="5915165" y="2927900"/>
              <a:ext cx="251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747" name="Google Shape;1747;p53"/>
            <p:cNvSpPr/>
            <p:nvPr/>
          </p:nvSpPr>
          <p:spPr>
            <a:xfrm>
              <a:off x="1215240" y="1523213"/>
              <a:ext cx="660300" cy="660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3"/>
            <p:cNvSpPr/>
            <p:nvPr/>
          </p:nvSpPr>
          <p:spPr>
            <a:xfrm>
              <a:off x="7314954" y="1584977"/>
              <a:ext cx="660300" cy="660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Google Shape;1742;p53"/>
            <p:cNvSpPr/>
            <p:nvPr/>
          </p:nvSpPr>
          <p:spPr>
            <a:xfrm flipV="1">
              <a:off x="4205319" y="1512013"/>
              <a:ext cx="660300" cy="660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749" name="Google Shape;1749;p53"/>
            <p:cNvCxnSpPr>
              <a:cxnSpLocks/>
              <a:stCxn id="1747" idx="4"/>
              <a:endCxn id="1750" idx="0"/>
            </p:cNvCxnSpPr>
            <p:nvPr/>
          </p:nvCxnSpPr>
          <p:spPr>
            <a:xfrm>
              <a:off x="1545390" y="2183513"/>
              <a:ext cx="4934" cy="13040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1" name="Google Shape;1751;p53"/>
            <p:cNvCxnSpPr>
              <a:cxnSpLocks/>
            </p:cNvCxnSpPr>
            <p:nvPr/>
          </p:nvCxnSpPr>
          <p:spPr>
            <a:xfrm>
              <a:off x="4533093" y="2183513"/>
              <a:ext cx="0" cy="1304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45" name="Google Shape;1745;p53"/>
            <p:cNvSpPr/>
            <p:nvPr/>
          </p:nvSpPr>
          <p:spPr>
            <a:xfrm>
              <a:off x="724390" y="2326642"/>
              <a:ext cx="7725130" cy="1174071"/>
            </a:xfrm>
            <a:prstGeom prst="leftRightArrow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 dirty="0"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</p:grpSp>
      <p:sp>
        <p:nvSpPr>
          <p:cNvPr id="1753" name="Google Shape;1753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 the assignment</a:t>
            </a:r>
            <a:endParaRPr dirty="0"/>
          </a:p>
        </p:txBody>
      </p:sp>
      <p:sp>
        <p:nvSpPr>
          <p:cNvPr id="1750" name="Google Shape;1750;p53"/>
          <p:cNvSpPr txBox="1"/>
          <p:nvPr/>
        </p:nvSpPr>
        <p:spPr>
          <a:xfrm>
            <a:off x="501041" y="3487575"/>
            <a:ext cx="2098566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5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R</a:t>
            </a:r>
            <a:r>
              <a:rPr lang="en" sz="25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isk minimization</a:t>
            </a:r>
            <a:endParaRPr sz="25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754" name="Google Shape;1754;p53"/>
          <p:cNvSpPr txBox="1"/>
          <p:nvPr/>
        </p:nvSpPr>
        <p:spPr>
          <a:xfrm>
            <a:off x="572615" y="4060387"/>
            <a:ext cx="2098566" cy="549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Requires Low Credit Score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Low Acceptability</a:t>
            </a:r>
          </a:p>
        </p:txBody>
      </p:sp>
      <p:sp>
        <p:nvSpPr>
          <p:cNvPr id="1752" name="Google Shape;1752;p53"/>
          <p:cNvSpPr txBox="1"/>
          <p:nvPr/>
        </p:nvSpPr>
        <p:spPr>
          <a:xfrm>
            <a:off x="3225915" y="3487575"/>
            <a:ext cx="258232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5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P</a:t>
            </a:r>
            <a:r>
              <a:rPr lang="en" sz="25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rofit maximization</a:t>
            </a:r>
            <a:endParaRPr sz="25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755" name="Google Shape;1755;p53"/>
          <p:cNvSpPr txBox="1"/>
          <p:nvPr/>
        </p:nvSpPr>
        <p:spPr>
          <a:xfrm>
            <a:off x="3394553" y="3981849"/>
            <a:ext cx="2333242" cy="7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Medium Credit Score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Medium Acceptability</a:t>
            </a:r>
          </a:p>
        </p:txBody>
      </p:sp>
      <p:sp>
        <p:nvSpPr>
          <p:cNvPr id="1740" name="Google Shape;1740;p53"/>
          <p:cNvSpPr txBox="1"/>
          <p:nvPr/>
        </p:nvSpPr>
        <p:spPr>
          <a:xfrm>
            <a:off x="5372391" y="1576946"/>
            <a:ext cx="1671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242424"/>
                </a:solidFill>
                <a:latin typeface="Cairo"/>
                <a:ea typeface="Cairo"/>
                <a:cs typeface="Cairo"/>
                <a:sym typeface="Cairo"/>
              </a:rPr>
              <a:t>Our Lending Company Here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757" name="Google Shape;1757;p53"/>
          <p:cNvSpPr txBox="1"/>
          <p:nvPr/>
        </p:nvSpPr>
        <p:spPr>
          <a:xfrm>
            <a:off x="6601054" y="3487575"/>
            <a:ext cx="2272037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Market expansion</a:t>
            </a:r>
            <a:endParaRPr sz="25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743" name="Google Shape;1743;p53"/>
          <p:cNvSpPr txBox="1"/>
          <p:nvPr/>
        </p:nvSpPr>
        <p:spPr>
          <a:xfrm>
            <a:off x="6723273" y="4082159"/>
            <a:ext cx="209856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Requires Low Credit Score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High Acceptability</a:t>
            </a:r>
          </a:p>
        </p:txBody>
      </p:sp>
      <p:grpSp>
        <p:nvGrpSpPr>
          <p:cNvPr id="1758" name="Google Shape;1758;p53"/>
          <p:cNvGrpSpPr/>
          <p:nvPr/>
        </p:nvGrpSpPr>
        <p:grpSpPr>
          <a:xfrm>
            <a:off x="7471613" y="1710410"/>
            <a:ext cx="407209" cy="380008"/>
            <a:chOff x="2189674" y="2439816"/>
            <a:chExt cx="376627" cy="351501"/>
          </a:xfrm>
        </p:grpSpPr>
        <p:sp>
          <p:nvSpPr>
            <p:cNvPr id="1759" name="Google Shape;1759;p53"/>
            <p:cNvSpPr/>
            <p:nvPr/>
          </p:nvSpPr>
          <p:spPr>
            <a:xfrm>
              <a:off x="2370538" y="2539638"/>
              <a:ext cx="15028" cy="13035"/>
            </a:xfrm>
            <a:custGeom>
              <a:avLst/>
              <a:gdLst/>
              <a:ahLst/>
              <a:cxnLst/>
              <a:rect l="l" t="t" r="r" b="b"/>
              <a:pathLst>
                <a:path w="573" h="497" extrusionOk="0">
                  <a:moveTo>
                    <a:pt x="0" y="1"/>
                  </a:moveTo>
                  <a:lnTo>
                    <a:pt x="0" y="222"/>
                  </a:lnTo>
                  <a:lnTo>
                    <a:pt x="279" y="497"/>
                  </a:lnTo>
                  <a:lnTo>
                    <a:pt x="573" y="193"/>
                  </a:lnTo>
                  <a:lnTo>
                    <a:pt x="573" y="1"/>
                  </a:lnTo>
                  <a:lnTo>
                    <a:pt x="525" y="6"/>
                  </a:lnTo>
                  <a:cubicBezTo>
                    <a:pt x="476" y="11"/>
                    <a:pt x="433" y="15"/>
                    <a:pt x="390" y="15"/>
                  </a:cubicBezTo>
                  <a:lnTo>
                    <a:pt x="183" y="15"/>
                  </a:lnTo>
                  <a:cubicBezTo>
                    <a:pt x="140" y="15"/>
                    <a:pt x="91" y="11"/>
                    <a:pt x="48" y="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3"/>
            <p:cNvSpPr/>
            <p:nvPr/>
          </p:nvSpPr>
          <p:spPr>
            <a:xfrm>
              <a:off x="2341374" y="2496992"/>
              <a:ext cx="4328" cy="12642"/>
            </a:xfrm>
            <a:custGeom>
              <a:avLst/>
              <a:gdLst/>
              <a:ahLst/>
              <a:cxnLst/>
              <a:rect l="l" t="t" r="r" b="b"/>
              <a:pathLst>
                <a:path w="165" h="482" extrusionOk="0">
                  <a:moveTo>
                    <a:pt x="164" y="1"/>
                  </a:moveTo>
                  <a:lnTo>
                    <a:pt x="87" y="78"/>
                  </a:lnTo>
                  <a:cubicBezTo>
                    <a:pt x="1" y="169"/>
                    <a:pt x="1" y="313"/>
                    <a:pt x="87" y="400"/>
                  </a:cubicBezTo>
                  <a:lnTo>
                    <a:pt x="164" y="482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3"/>
            <p:cNvSpPr/>
            <p:nvPr/>
          </p:nvSpPr>
          <p:spPr>
            <a:xfrm>
              <a:off x="2230326" y="2662304"/>
              <a:ext cx="45715" cy="49754"/>
            </a:xfrm>
            <a:custGeom>
              <a:avLst/>
              <a:gdLst/>
              <a:ahLst/>
              <a:cxnLst/>
              <a:rect l="l" t="t" r="r" b="b"/>
              <a:pathLst>
                <a:path w="1743" h="1897" extrusionOk="0">
                  <a:moveTo>
                    <a:pt x="1271" y="1"/>
                  </a:moveTo>
                  <a:lnTo>
                    <a:pt x="1232" y="35"/>
                  </a:lnTo>
                  <a:cubicBezTo>
                    <a:pt x="837" y="362"/>
                    <a:pt x="318" y="463"/>
                    <a:pt x="44" y="492"/>
                  </a:cubicBezTo>
                  <a:lnTo>
                    <a:pt x="0" y="497"/>
                  </a:lnTo>
                  <a:lnTo>
                    <a:pt x="0" y="1132"/>
                  </a:lnTo>
                  <a:cubicBezTo>
                    <a:pt x="0" y="1555"/>
                    <a:pt x="347" y="1897"/>
                    <a:pt x="770" y="1897"/>
                  </a:cubicBezTo>
                  <a:lnTo>
                    <a:pt x="972" y="1897"/>
                  </a:lnTo>
                  <a:cubicBezTo>
                    <a:pt x="1396" y="1897"/>
                    <a:pt x="1742" y="1555"/>
                    <a:pt x="1742" y="1132"/>
                  </a:cubicBezTo>
                  <a:lnTo>
                    <a:pt x="1742" y="458"/>
                  </a:lnTo>
                  <a:lnTo>
                    <a:pt x="1713" y="444"/>
                  </a:lnTo>
                  <a:cubicBezTo>
                    <a:pt x="1540" y="357"/>
                    <a:pt x="1396" y="217"/>
                    <a:pt x="1299" y="44"/>
                  </a:cubicBez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3"/>
            <p:cNvSpPr/>
            <p:nvPr/>
          </p:nvSpPr>
          <p:spPr>
            <a:xfrm>
              <a:off x="2285588" y="2679850"/>
              <a:ext cx="4328" cy="11383"/>
            </a:xfrm>
            <a:custGeom>
              <a:avLst/>
              <a:gdLst/>
              <a:ahLst/>
              <a:cxnLst/>
              <a:rect l="l" t="t" r="r" b="b"/>
              <a:pathLst>
                <a:path w="165" h="434" extrusionOk="0">
                  <a:moveTo>
                    <a:pt x="1" y="1"/>
                  </a:moveTo>
                  <a:lnTo>
                    <a:pt x="1" y="434"/>
                  </a:lnTo>
                  <a:lnTo>
                    <a:pt x="73" y="381"/>
                  </a:lnTo>
                  <a:cubicBezTo>
                    <a:pt x="131" y="338"/>
                    <a:pt x="164" y="265"/>
                    <a:pt x="164" y="193"/>
                  </a:cubicBezTo>
                  <a:cubicBezTo>
                    <a:pt x="164" y="135"/>
                    <a:pt x="140" y="78"/>
                    <a:pt x="102" y="34"/>
                  </a:cubicBezTo>
                  <a:lnTo>
                    <a:pt x="92" y="25"/>
                  </a:lnTo>
                  <a:lnTo>
                    <a:pt x="78" y="25"/>
                  </a:lnTo>
                  <a:lnTo>
                    <a:pt x="58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3"/>
            <p:cNvSpPr/>
            <p:nvPr/>
          </p:nvSpPr>
          <p:spPr>
            <a:xfrm>
              <a:off x="2245591" y="2721263"/>
              <a:ext cx="15159" cy="13009"/>
            </a:xfrm>
            <a:custGeom>
              <a:avLst/>
              <a:gdLst/>
              <a:ahLst/>
              <a:cxnLst/>
              <a:rect l="l" t="t" r="r" b="b"/>
              <a:pathLst>
                <a:path w="578" h="496" extrusionOk="0">
                  <a:moveTo>
                    <a:pt x="0" y="0"/>
                  </a:moveTo>
                  <a:lnTo>
                    <a:pt x="0" y="221"/>
                  </a:lnTo>
                  <a:lnTo>
                    <a:pt x="284" y="496"/>
                  </a:lnTo>
                  <a:lnTo>
                    <a:pt x="578" y="188"/>
                  </a:lnTo>
                  <a:lnTo>
                    <a:pt x="578" y="0"/>
                  </a:lnTo>
                  <a:lnTo>
                    <a:pt x="525" y="5"/>
                  </a:lnTo>
                  <a:cubicBezTo>
                    <a:pt x="482" y="10"/>
                    <a:pt x="438" y="10"/>
                    <a:pt x="390" y="14"/>
                  </a:cubicBezTo>
                  <a:lnTo>
                    <a:pt x="188" y="14"/>
                  </a:lnTo>
                  <a:cubicBezTo>
                    <a:pt x="140" y="14"/>
                    <a:pt x="97" y="10"/>
                    <a:pt x="53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3"/>
            <p:cNvSpPr/>
            <p:nvPr/>
          </p:nvSpPr>
          <p:spPr>
            <a:xfrm>
              <a:off x="2355248" y="2480704"/>
              <a:ext cx="45583" cy="49885"/>
            </a:xfrm>
            <a:custGeom>
              <a:avLst/>
              <a:gdLst/>
              <a:ahLst/>
              <a:cxnLst/>
              <a:rect l="l" t="t" r="r" b="b"/>
              <a:pathLst>
                <a:path w="1738" h="1902" extrusionOk="0">
                  <a:moveTo>
                    <a:pt x="1271" y="1"/>
                  </a:moveTo>
                  <a:lnTo>
                    <a:pt x="1228" y="35"/>
                  </a:lnTo>
                  <a:cubicBezTo>
                    <a:pt x="833" y="362"/>
                    <a:pt x="314" y="463"/>
                    <a:pt x="39" y="492"/>
                  </a:cubicBezTo>
                  <a:lnTo>
                    <a:pt x="1" y="496"/>
                  </a:lnTo>
                  <a:lnTo>
                    <a:pt x="1" y="1132"/>
                  </a:lnTo>
                  <a:cubicBezTo>
                    <a:pt x="1" y="1555"/>
                    <a:pt x="342" y="1901"/>
                    <a:pt x="766" y="1901"/>
                  </a:cubicBezTo>
                  <a:lnTo>
                    <a:pt x="973" y="1901"/>
                  </a:lnTo>
                  <a:cubicBezTo>
                    <a:pt x="1396" y="1901"/>
                    <a:pt x="1738" y="1555"/>
                    <a:pt x="1738" y="1132"/>
                  </a:cubicBezTo>
                  <a:lnTo>
                    <a:pt x="1738" y="458"/>
                  </a:lnTo>
                  <a:lnTo>
                    <a:pt x="1714" y="444"/>
                  </a:lnTo>
                  <a:cubicBezTo>
                    <a:pt x="1536" y="357"/>
                    <a:pt x="1391" y="217"/>
                    <a:pt x="1300" y="44"/>
                  </a:cubicBez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3"/>
            <p:cNvSpPr/>
            <p:nvPr/>
          </p:nvSpPr>
          <p:spPr>
            <a:xfrm>
              <a:off x="2410273" y="2498119"/>
              <a:ext cx="4459" cy="11383"/>
            </a:xfrm>
            <a:custGeom>
              <a:avLst/>
              <a:gdLst/>
              <a:ahLst/>
              <a:cxnLst/>
              <a:rect l="l" t="t" r="r" b="b"/>
              <a:pathLst>
                <a:path w="170" h="434" extrusionOk="0">
                  <a:moveTo>
                    <a:pt x="1" y="1"/>
                  </a:moveTo>
                  <a:lnTo>
                    <a:pt x="1" y="434"/>
                  </a:lnTo>
                  <a:lnTo>
                    <a:pt x="73" y="381"/>
                  </a:lnTo>
                  <a:cubicBezTo>
                    <a:pt x="135" y="338"/>
                    <a:pt x="169" y="270"/>
                    <a:pt x="169" y="198"/>
                  </a:cubicBezTo>
                  <a:cubicBezTo>
                    <a:pt x="169" y="136"/>
                    <a:pt x="150" y="83"/>
                    <a:pt x="111" y="39"/>
                  </a:cubicBezTo>
                  <a:lnTo>
                    <a:pt x="97" y="25"/>
                  </a:lnTo>
                  <a:lnTo>
                    <a:pt x="83" y="25"/>
                  </a:lnTo>
                  <a:lnTo>
                    <a:pt x="63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3"/>
            <p:cNvSpPr/>
            <p:nvPr/>
          </p:nvSpPr>
          <p:spPr>
            <a:xfrm>
              <a:off x="2480065" y="2662304"/>
              <a:ext cx="45715" cy="49754"/>
            </a:xfrm>
            <a:custGeom>
              <a:avLst/>
              <a:gdLst/>
              <a:ahLst/>
              <a:cxnLst/>
              <a:rect l="l" t="t" r="r" b="b"/>
              <a:pathLst>
                <a:path w="1743" h="1897" extrusionOk="0">
                  <a:moveTo>
                    <a:pt x="1271" y="1"/>
                  </a:moveTo>
                  <a:lnTo>
                    <a:pt x="1232" y="35"/>
                  </a:lnTo>
                  <a:cubicBezTo>
                    <a:pt x="838" y="362"/>
                    <a:pt x="318" y="463"/>
                    <a:pt x="44" y="492"/>
                  </a:cubicBezTo>
                  <a:lnTo>
                    <a:pt x="1" y="497"/>
                  </a:lnTo>
                  <a:lnTo>
                    <a:pt x="1" y="1132"/>
                  </a:lnTo>
                  <a:cubicBezTo>
                    <a:pt x="1" y="1555"/>
                    <a:pt x="347" y="1897"/>
                    <a:pt x="771" y="1897"/>
                  </a:cubicBezTo>
                  <a:lnTo>
                    <a:pt x="973" y="1897"/>
                  </a:lnTo>
                  <a:cubicBezTo>
                    <a:pt x="1396" y="1897"/>
                    <a:pt x="1743" y="1555"/>
                    <a:pt x="1743" y="1132"/>
                  </a:cubicBezTo>
                  <a:lnTo>
                    <a:pt x="1743" y="458"/>
                  </a:lnTo>
                  <a:lnTo>
                    <a:pt x="1714" y="444"/>
                  </a:lnTo>
                  <a:cubicBezTo>
                    <a:pt x="1540" y="357"/>
                    <a:pt x="1396" y="217"/>
                    <a:pt x="1300" y="44"/>
                  </a:cubicBez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3"/>
            <p:cNvSpPr/>
            <p:nvPr/>
          </p:nvSpPr>
          <p:spPr>
            <a:xfrm>
              <a:off x="2466190" y="2678591"/>
              <a:ext cx="4432" cy="12642"/>
            </a:xfrm>
            <a:custGeom>
              <a:avLst/>
              <a:gdLst/>
              <a:ahLst/>
              <a:cxnLst/>
              <a:rect l="l" t="t" r="r" b="b"/>
              <a:pathLst>
                <a:path w="169" h="482" extrusionOk="0">
                  <a:moveTo>
                    <a:pt x="169" y="1"/>
                  </a:moveTo>
                  <a:lnTo>
                    <a:pt x="92" y="82"/>
                  </a:lnTo>
                  <a:cubicBezTo>
                    <a:pt x="0" y="169"/>
                    <a:pt x="0" y="313"/>
                    <a:pt x="92" y="405"/>
                  </a:cubicBezTo>
                  <a:lnTo>
                    <a:pt x="169" y="482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3"/>
            <p:cNvSpPr/>
            <p:nvPr/>
          </p:nvSpPr>
          <p:spPr>
            <a:xfrm>
              <a:off x="2535221" y="2679719"/>
              <a:ext cx="4432" cy="11514"/>
            </a:xfrm>
            <a:custGeom>
              <a:avLst/>
              <a:gdLst/>
              <a:ahLst/>
              <a:cxnLst/>
              <a:rect l="l" t="t" r="r" b="b"/>
              <a:pathLst>
                <a:path w="169" h="439" extrusionOk="0">
                  <a:moveTo>
                    <a:pt x="0" y="1"/>
                  </a:moveTo>
                  <a:lnTo>
                    <a:pt x="0" y="439"/>
                  </a:lnTo>
                  <a:lnTo>
                    <a:pt x="73" y="386"/>
                  </a:lnTo>
                  <a:cubicBezTo>
                    <a:pt x="130" y="343"/>
                    <a:pt x="169" y="270"/>
                    <a:pt x="169" y="198"/>
                  </a:cubicBezTo>
                  <a:cubicBezTo>
                    <a:pt x="169" y="140"/>
                    <a:pt x="145" y="83"/>
                    <a:pt x="106" y="39"/>
                  </a:cubicBezTo>
                  <a:lnTo>
                    <a:pt x="97" y="25"/>
                  </a:lnTo>
                  <a:lnTo>
                    <a:pt x="82" y="25"/>
                  </a:lnTo>
                  <a:lnTo>
                    <a:pt x="63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3"/>
            <p:cNvSpPr/>
            <p:nvPr/>
          </p:nvSpPr>
          <p:spPr>
            <a:xfrm>
              <a:off x="2495329" y="2721263"/>
              <a:ext cx="15186" cy="13009"/>
            </a:xfrm>
            <a:custGeom>
              <a:avLst/>
              <a:gdLst/>
              <a:ahLst/>
              <a:cxnLst/>
              <a:rect l="l" t="t" r="r" b="b"/>
              <a:pathLst>
                <a:path w="579" h="496" extrusionOk="0">
                  <a:moveTo>
                    <a:pt x="1" y="0"/>
                  </a:moveTo>
                  <a:lnTo>
                    <a:pt x="1" y="221"/>
                  </a:lnTo>
                  <a:lnTo>
                    <a:pt x="285" y="496"/>
                  </a:lnTo>
                  <a:lnTo>
                    <a:pt x="578" y="188"/>
                  </a:lnTo>
                  <a:lnTo>
                    <a:pt x="578" y="0"/>
                  </a:lnTo>
                  <a:lnTo>
                    <a:pt x="525" y="5"/>
                  </a:lnTo>
                  <a:cubicBezTo>
                    <a:pt x="482" y="10"/>
                    <a:pt x="439" y="10"/>
                    <a:pt x="391" y="14"/>
                  </a:cubicBezTo>
                  <a:lnTo>
                    <a:pt x="189" y="14"/>
                  </a:lnTo>
                  <a:cubicBezTo>
                    <a:pt x="140" y="10"/>
                    <a:pt x="97" y="10"/>
                    <a:pt x="54" y="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3"/>
            <p:cNvSpPr/>
            <p:nvPr/>
          </p:nvSpPr>
          <p:spPr>
            <a:xfrm>
              <a:off x="2201555" y="2733616"/>
              <a:ext cx="103363" cy="52009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2570" y="1"/>
                  </a:moveTo>
                  <a:lnTo>
                    <a:pt x="2141" y="443"/>
                  </a:lnTo>
                  <a:cubicBezTo>
                    <a:pt x="2103" y="487"/>
                    <a:pt x="2045" y="511"/>
                    <a:pt x="1983" y="511"/>
                  </a:cubicBezTo>
                  <a:cubicBezTo>
                    <a:pt x="1920" y="511"/>
                    <a:pt x="1862" y="487"/>
                    <a:pt x="1824" y="448"/>
                  </a:cubicBezTo>
                  <a:lnTo>
                    <a:pt x="1371" y="10"/>
                  </a:lnTo>
                  <a:lnTo>
                    <a:pt x="520" y="342"/>
                  </a:lnTo>
                  <a:lnTo>
                    <a:pt x="510" y="342"/>
                  </a:lnTo>
                  <a:cubicBezTo>
                    <a:pt x="491" y="352"/>
                    <a:pt x="0" y="535"/>
                    <a:pt x="0" y="1160"/>
                  </a:cubicBezTo>
                  <a:lnTo>
                    <a:pt x="0" y="1983"/>
                  </a:lnTo>
                  <a:lnTo>
                    <a:pt x="3941" y="1983"/>
                  </a:lnTo>
                  <a:lnTo>
                    <a:pt x="3941" y="1160"/>
                  </a:lnTo>
                  <a:cubicBezTo>
                    <a:pt x="3941" y="535"/>
                    <a:pt x="3450" y="352"/>
                    <a:pt x="3426" y="342"/>
                  </a:cubicBezTo>
                  <a:lnTo>
                    <a:pt x="3416" y="337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3"/>
            <p:cNvSpPr/>
            <p:nvPr/>
          </p:nvSpPr>
          <p:spPr>
            <a:xfrm>
              <a:off x="2326345" y="2551886"/>
              <a:ext cx="103258" cy="52035"/>
            </a:xfrm>
            <a:custGeom>
              <a:avLst/>
              <a:gdLst/>
              <a:ahLst/>
              <a:cxnLst/>
              <a:rect l="l" t="t" r="r" b="b"/>
              <a:pathLst>
                <a:path w="3937" h="1984" extrusionOk="0">
                  <a:moveTo>
                    <a:pt x="2570" y="1"/>
                  </a:moveTo>
                  <a:lnTo>
                    <a:pt x="2142" y="443"/>
                  </a:lnTo>
                  <a:cubicBezTo>
                    <a:pt x="2099" y="487"/>
                    <a:pt x="2041" y="511"/>
                    <a:pt x="1983" y="511"/>
                  </a:cubicBezTo>
                  <a:lnTo>
                    <a:pt x="1979" y="511"/>
                  </a:lnTo>
                  <a:cubicBezTo>
                    <a:pt x="1921" y="511"/>
                    <a:pt x="1863" y="487"/>
                    <a:pt x="1820" y="448"/>
                  </a:cubicBezTo>
                  <a:lnTo>
                    <a:pt x="1367" y="5"/>
                  </a:lnTo>
                  <a:lnTo>
                    <a:pt x="521" y="337"/>
                  </a:lnTo>
                  <a:lnTo>
                    <a:pt x="511" y="342"/>
                  </a:lnTo>
                  <a:cubicBezTo>
                    <a:pt x="492" y="347"/>
                    <a:pt x="1" y="530"/>
                    <a:pt x="1" y="1160"/>
                  </a:cubicBezTo>
                  <a:lnTo>
                    <a:pt x="1" y="1983"/>
                  </a:lnTo>
                  <a:lnTo>
                    <a:pt x="3937" y="1983"/>
                  </a:lnTo>
                  <a:lnTo>
                    <a:pt x="3937" y="1165"/>
                  </a:lnTo>
                  <a:cubicBezTo>
                    <a:pt x="3937" y="535"/>
                    <a:pt x="3446" y="352"/>
                    <a:pt x="3427" y="347"/>
                  </a:cubicBezTo>
                  <a:lnTo>
                    <a:pt x="3417" y="342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3"/>
            <p:cNvSpPr/>
            <p:nvPr/>
          </p:nvSpPr>
          <p:spPr>
            <a:xfrm>
              <a:off x="2450926" y="2733616"/>
              <a:ext cx="103363" cy="52009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2570" y="1"/>
                  </a:moveTo>
                  <a:lnTo>
                    <a:pt x="2141" y="443"/>
                  </a:lnTo>
                  <a:cubicBezTo>
                    <a:pt x="2103" y="487"/>
                    <a:pt x="2045" y="511"/>
                    <a:pt x="1983" y="511"/>
                  </a:cubicBezTo>
                  <a:lnTo>
                    <a:pt x="1978" y="511"/>
                  </a:lnTo>
                  <a:cubicBezTo>
                    <a:pt x="1920" y="511"/>
                    <a:pt x="1862" y="487"/>
                    <a:pt x="1824" y="448"/>
                  </a:cubicBezTo>
                  <a:lnTo>
                    <a:pt x="1371" y="5"/>
                  </a:lnTo>
                  <a:lnTo>
                    <a:pt x="520" y="342"/>
                  </a:lnTo>
                  <a:lnTo>
                    <a:pt x="510" y="342"/>
                  </a:lnTo>
                  <a:cubicBezTo>
                    <a:pt x="491" y="352"/>
                    <a:pt x="0" y="535"/>
                    <a:pt x="0" y="1160"/>
                  </a:cubicBezTo>
                  <a:lnTo>
                    <a:pt x="0" y="1983"/>
                  </a:lnTo>
                  <a:lnTo>
                    <a:pt x="3941" y="1983"/>
                  </a:lnTo>
                  <a:lnTo>
                    <a:pt x="3941" y="1160"/>
                  </a:lnTo>
                  <a:cubicBezTo>
                    <a:pt x="3941" y="535"/>
                    <a:pt x="3450" y="352"/>
                    <a:pt x="3426" y="342"/>
                  </a:cubicBezTo>
                  <a:lnTo>
                    <a:pt x="3416" y="337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3"/>
            <p:cNvSpPr/>
            <p:nvPr/>
          </p:nvSpPr>
          <p:spPr>
            <a:xfrm>
              <a:off x="2347301" y="2450543"/>
              <a:ext cx="61372" cy="34751"/>
            </a:xfrm>
            <a:custGeom>
              <a:avLst/>
              <a:gdLst/>
              <a:ahLst/>
              <a:cxnLst/>
              <a:rect l="l" t="t" r="r" b="b"/>
              <a:pathLst>
                <a:path w="2340" h="1325" extrusionOk="0">
                  <a:moveTo>
                    <a:pt x="1117" y="1"/>
                  </a:moveTo>
                  <a:cubicBezTo>
                    <a:pt x="501" y="6"/>
                    <a:pt x="1" y="501"/>
                    <a:pt x="1" y="1117"/>
                  </a:cubicBezTo>
                  <a:lnTo>
                    <a:pt x="1" y="1324"/>
                  </a:lnTo>
                  <a:lnTo>
                    <a:pt x="63" y="1305"/>
                  </a:lnTo>
                  <a:lnTo>
                    <a:pt x="73" y="1305"/>
                  </a:lnTo>
                  <a:lnTo>
                    <a:pt x="83" y="1300"/>
                  </a:lnTo>
                  <a:lnTo>
                    <a:pt x="121" y="1300"/>
                  </a:lnTo>
                  <a:cubicBezTo>
                    <a:pt x="131" y="1300"/>
                    <a:pt x="1069" y="1295"/>
                    <a:pt x="1488" y="713"/>
                  </a:cubicBezTo>
                  <a:cubicBezTo>
                    <a:pt x="1525" y="660"/>
                    <a:pt x="1580" y="636"/>
                    <a:pt x="1634" y="636"/>
                  </a:cubicBezTo>
                  <a:cubicBezTo>
                    <a:pt x="1715" y="636"/>
                    <a:pt x="1795" y="689"/>
                    <a:pt x="1815" y="780"/>
                  </a:cubicBezTo>
                  <a:cubicBezTo>
                    <a:pt x="1820" y="800"/>
                    <a:pt x="1925" y="1228"/>
                    <a:pt x="2262" y="1305"/>
                  </a:cubicBezTo>
                  <a:lnTo>
                    <a:pt x="2277" y="1305"/>
                  </a:lnTo>
                  <a:lnTo>
                    <a:pt x="2339" y="1324"/>
                  </a:lnTo>
                  <a:lnTo>
                    <a:pt x="2339" y="1117"/>
                  </a:lnTo>
                  <a:cubicBezTo>
                    <a:pt x="2339" y="501"/>
                    <a:pt x="1839" y="1"/>
                    <a:pt x="1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3"/>
            <p:cNvSpPr/>
            <p:nvPr/>
          </p:nvSpPr>
          <p:spPr>
            <a:xfrm>
              <a:off x="2222484" y="2632142"/>
              <a:ext cx="61372" cy="34751"/>
            </a:xfrm>
            <a:custGeom>
              <a:avLst/>
              <a:gdLst/>
              <a:ahLst/>
              <a:cxnLst/>
              <a:rect l="l" t="t" r="r" b="b"/>
              <a:pathLst>
                <a:path w="2340" h="1325" extrusionOk="0">
                  <a:moveTo>
                    <a:pt x="1112" y="1"/>
                  </a:moveTo>
                  <a:cubicBezTo>
                    <a:pt x="501" y="1"/>
                    <a:pt x="1" y="501"/>
                    <a:pt x="1" y="1117"/>
                  </a:cubicBezTo>
                  <a:lnTo>
                    <a:pt x="1" y="1324"/>
                  </a:lnTo>
                  <a:lnTo>
                    <a:pt x="63" y="1305"/>
                  </a:lnTo>
                  <a:lnTo>
                    <a:pt x="121" y="1305"/>
                  </a:lnTo>
                  <a:cubicBezTo>
                    <a:pt x="131" y="1305"/>
                    <a:pt x="1064" y="1295"/>
                    <a:pt x="1488" y="713"/>
                  </a:cubicBezTo>
                  <a:cubicBezTo>
                    <a:pt x="1523" y="661"/>
                    <a:pt x="1577" y="636"/>
                    <a:pt x="1631" y="636"/>
                  </a:cubicBezTo>
                  <a:cubicBezTo>
                    <a:pt x="1710" y="636"/>
                    <a:pt x="1790" y="689"/>
                    <a:pt x="1810" y="780"/>
                  </a:cubicBezTo>
                  <a:cubicBezTo>
                    <a:pt x="1815" y="800"/>
                    <a:pt x="1921" y="1233"/>
                    <a:pt x="2262" y="1310"/>
                  </a:cubicBezTo>
                  <a:lnTo>
                    <a:pt x="2277" y="1310"/>
                  </a:lnTo>
                  <a:lnTo>
                    <a:pt x="2335" y="1324"/>
                  </a:lnTo>
                  <a:lnTo>
                    <a:pt x="2335" y="1122"/>
                  </a:lnTo>
                  <a:cubicBezTo>
                    <a:pt x="2339" y="506"/>
                    <a:pt x="1839" y="1"/>
                    <a:pt x="1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3"/>
            <p:cNvSpPr/>
            <p:nvPr/>
          </p:nvSpPr>
          <p:spPr>
            <a:xfrm>
              <a:off x="2472249" y="2632142"/>
              <a:ext cx="61346" cy="34751"/>
            </a:xfrm>
            <a:custGeom>
              <a:avLst/>
              <a:gdLst/>
              <a:ahLst/>
              <a:cxnLst/>
              <a:rect l="l" t="t" r="r" b="b"/>
              <a:pathLst>
                <a:path w="2339" h="1325" extrusionOk="0">
                  <a:moveTo>
                    <a:pt x="1117" y="1"/>
                  </a:moveTo>
                  <a:cubicBezTo>
                    <a:pt x="501" y="1"/>
                    <a:pt x="5" y="501"/>
                    <a:pt x="0" y="1117"/>
                  </a:cubicBezTo>
                  <a:lnTo>
                    <a:pt x="0" y="1324"/>
                  </a:lnTo>
                  <a:lnTo>
                    <a:pt x="63" y="1305"/>
                  </a:lnTo>
                  <a:lnTo>
                    <a:pt x="121" y="1305"/>
                  </a:lnTo>
                  <a:cubicBezTo>
                    <a:pt x="130" y="1305"/>
                    <a:pt x="1069" y="1295"/>
                    <a:pt x="1487" y="713"/>
                  </a:cubicBezTo>
                  <a:cubicBezTo>
                    <a:pt x="1524" y="661"/>
                    <a:pt x="1579" y="636"/>
                    <a:pt x="1634" y="636"/>
                  </a:cubicBezTo>
                  <a:cubicBezTo>
                    <a:pt x="1715" y="636"/>
                    <a:pt x="1794" y="689"/>
                    <a:pt x="1814" y="780"/>
                  </a:cubicBezTo>
                  <a:cubicBezTo>
                    <a:pt x="1819" y="800"/>
                    <a:pt x="1925" y="1233"/>
                    <a:pt x="2267" y="1310"/>
                  </a:cubicBezTo>
                  <a:lnTo>
                    <a:pt x="2276" y="1310"/>
                  </a:lnTo>
                  <a:lnTo>
                    <a:pt x="2339" y="1324"/>
                  </a:lnTo>
                  <a:lnTo>
                    <a:pt x="2339" y="1122"/>
                  </a:lnTo>
                  <a:cubicBezTo>
                    <a:pt x="2339" y="501"/>
                    <a:pt x="1838" y="1"/>
                    <a:pt x="1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3"/>
            <p:cNvSpPr/>
            <p:nvPr/>
          </p:nvSpPr>
          <p:spPr>
            <a:xfrm>
              <a:off x="2326109" y="2552148"/>
              <a:ext cx="37505" cy="45583"/>
            </a:xfrm>
            <a:custGeom>
              <a:avLst/>
              <a:gdLst/>
              <a:ahLst/>
              <a:cxnLst/>
              <a:rect l="l" t="t" r="r" b="b"/>
              <a:pathLst>
                <a:path w="1430" h="1738" extrusionOk="0">
                  <a:moveTo>
                    <a:pt x="1367" y="0"/>
                  </a:moveTo>
                  <a:lnTo>
                    <a:pt x="520" y="337"/>
                  </a:lnTo>
                  <a:lnTo>
                    <a:pt x="510" y="337"/>
                  </a:lnTo>
                  <a:cubicBezTo>
                    <a:pt x="491" y="347"/>
                    <a:pt x="0" y="530"/>
                    <a:pt x="0" y="1155"/>
                  </a:cubicBezTo>
                  <a:lnTo>
                    <a:pt x="0" y="1737"/>
                  </a:lnTo>
                  <a:lnTo>
                    <a:pt x="212" y="1737"/>
                  </a:lnTo>
                  <a:lnTo>
                    <a:pt x="212" y="1155"/>
                  </a:lnTo>
                  <a:cubicBezTo>
                    <a:pt x="207" y="530"/>
                    <a:pt x="698" y="347"/>
                    <a:pt x="722" y="342"/>
                  </a:cubicBezTo>
                  <a:lnTo>
                    <a:pt x="732" y="337"/>
                  </a:lnTo>
                  <a:lnTo>
                    <a:pt x="1429" y="63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3"/>
            <p:cNvSpPr/>
            <p:nvPr/>
          </p:nvSpPr>
          <p:spPr>
            <a:xfrm>
              <a:off x="2450926" y="2733747"/>
              <a:ext cx="37505" cy="45583"/>
            </a:xfrm>
            <a:custGeom>
              <a:avLst/>
              <a:gdLst/>
              <a:ahLst/>
              <a:cxnLst/>
              <a:rect l="l" t="t" r="r" b="b"/>
              <a:pathLst>
                <a:path w="1430" h="1738" extrusionOk="0">
                  <a:moveTo>
                    <a:pt x="1371" y="0"/>
                  </a:moveTo>
                  <a:lnTo>
                    <a:pt x="520" y="332"/>
                  </a:lnTo>
                  <a:lnTo>
                    <a:pt x="510" y="337"/>
                  </a:lnTo>
                  <a:cubicBezTo>
                    <a:pt x="491" y="342"/>
                    <a:pt x="0" y="525"/>
                    <a:pt x="0" y="1155"/>
                  </a:cubicBezTo>
                  <a:lnTo>
                    <a:pt x="0" y="1737"/>
                  </a:lnTo>
                  <a:lnTo>
                    <a:pt x="212" y="1737"/>
                  </a:lnTo>
                  <a:lnTo>
                    <a:pt x="212" y="1155"/>
                  </a:lnTo>
                  <a:cubicBezTo>
                    <a:pt x="212" y="530"/>
                    <a:pt x="703" y="347"/>
                    <a:pt x="722" y="337"/>
                  </a:cubicBezTo>
                  <a:lnTo>
                    <a:pt x="732" y="337"/>
                  </a:lnTo>
                  <a:lnTo>
                    <a:pt x="1429" y="6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3"/>
            <p:cNvSpPr/>
            <p:nvPr/>
          </p:nvSpPr>
          <p:spPr>
            <a:xfrm>
              <a:off x="2355248" y="2480704"/>
              <a:ext cx="35879" cy="49885"/>
            </a:xfrm>
            <a:custGeom>
              <a:avLst/>
              <a:gdLst/>
              <a:ahLst/>
              <a:cxnLst/>
              <a:rect l="l" t="t" r="r" b="b"/>
              <a:pathLst>
                <a:path w="1368" h="1902" extrusionOk="0">
                  <a:moveTo>
                    <a:pt x="1271" y="1"/>
                  </a:moveTo>
                  <a:lnTo>
                    <a:pt x="1228" y="35"/>
                  </a:lnTo>
                  <a:cubicBezTo>
                    <a:pt x="833" y="367"/>
                    <a:pt x="314" y="463"/>
                    <a:pt x="39" y="492"/>
                  </a:cubicBezTo>
                  <a:lnTo>
                    <a:pt x="1" y="496"/>
                  </a:lnTo>
                  <a:lnTo>
                    <a:pt x="1" y="1132"/>
                  </a:lnTo>
                  <a:cubicBezTo>
                    <a:pt x="1" y="1555"/>
                    <a:pt x="342" y="1901"/>
                    <a:pt x="766" y="1901"/>
                  </a:cubicBezTo>
                  <a:lnTo>
                    <a:pt x="1021" y="1901"/>
                  </a:lnTo>
                  <a:cubicBezTo>
                    <a:pt x="617" y="1873"/>
                    <a:pt x="299" y="1536"/>
                    <a:pt x="304" y="1132"/>
                  </a:cubicBezTo>
                  <a:lnTo>
                    <a:pt x="304" y="496"/>
                  </a:lnTo>
                  <a:lnTo>
                    <a:pt x="342" y="492"/>
                  </a:lnTo>
                  <a:cubicBezTo>
                    <a:pt x="583" y="468"/>
                    <a:pt x="1002" y="391"/>
                    <a:pt x="1367" y="155"/>
                  </a:cubicBezTo>
                  <a:cubicBezTo>
                    <a:pt x="1343" y="121"/>
                    <a:pt x="1319" y="83"/>
                    <a:pt x="1295" y="49"/>
                  </a:cubicBez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3"/>
            <p:cNvSpPr/>
            <p:nvPr/>
          </p:nvSpPr>
          <p:spPr>
            <a:xfrm>
              <a:off x="2347301" y="2450674"/>
              <a:ext cx="33466" cy="34620"/>
            </a:xfrm>
            <a:custGeom>
              <a:avLst/>
              <a:gdLst/>
              <a:ahLst/>
              <a:cxnLst/>
              <a:rect l="l" t="t" r="r" b="b"/>
              <a:pathLst>
                <a:path w="1276" h="1320" extrusionOk="0">
                  <a:moveTo>
                    <a:pt x="1117" y="1"/>
                  </a:moveTo>
                  <a:cubicBezTo>
                    <a:pt x="501" y="1"/>
                    <a:pt x="6" y="501"/>
                    <a:pt x="1" y="1112"/>
                  </a:cubicBezTo>
                  <a:lnTo>
                    <a:pt x="1" y="1319"/>
                  </a:lnTo>
                  <a:lnTo>
                    <a:pt x="63" y="1300"/>
                  </a:lnTo>
                  <a:lnTo>
                    <a:pt x="121" y="1300"/>
                  </a:lnTo>
                  <a:cubicBezTo>
                    <a:pt x="121" y="1300"/>
                    <a:pt x="159" y="1300"/>
                    <a:pt x="217" y="1295"/>
                  </a:cubicBezTo>
                  <a:lnTo>
                    <a:pt x="217" y="1112"/>
                  </a:lnTo>
                  <a:lnTo>
                    <a:pt x="212" y="1112"/>
                  </a:lnTo>
                  <a:cubicBezTo>
                    <a:pt x="212" y="520"/>
                    <a:pt x="679" y="30"/>
                    <a:pt x="1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3"/>
            <p:cNvSpPr/>
            <p:nvPr/>
          </p:nvSpPr>
          <p:spPr>
            <a:xfrm>
              <a:off x="2230326" y="2662304"/>
              <a:ext cx="35984" cy="49885"/>
            </a:xfrm>
            <a:custGeom>
              <a:avLst/>
              <a:gdLst/>
              <a:ahLst/>
              <a:cxnLst/>
              <a:rect l="l" t="t" r="r" b="b"/>
              <a:pathLst>
                <a:path w="1372" h="1902" extrusionOk="0">
                  <a:moveTo>
                    <a:pt x="1271" y="1"/>
                  </a:moveTo>
                  <a:lnTo>
                    <a:pt x="1232" y="35"/>
                  </a:lnTo>
                  <a:cubicBezTo>
                    <a:pt x="837" y="362"/>
                    <a:pt x="318" y="463"/>
                    <a:pt x="44" y="492"/>
                  </a:cubicBezTo>
                  <a:lnTo>
                    <a:pt x="0" y="497"/>
                  </a:lnTo>
                  <a:lnTo>
                    <a:pt x="0" y="1132"/>
                  </a:lnTo>
                  <a:cubicBezTo>
                    <a:pt x="0" y="1555"/>
                    <a:pt x="347" y="1897"/>
                    <a:pt x="770" y="1902"/>
                  </a:cubicBezTo>
                  <a:lnTo>
                    <a:pt x="1020" y="1902"/>
                  </a:lnTo>
                  <a:cubicBezTo>
                    <a:pt x="616" y="1873"/>
                    <a:pt x="303" y="1536"/>
                    <a:pt x="303" y="1132"/>
                  </a:cubicBezTo>
                  <a:lnTo>
                    <a:pt x="303" y="497"/>
                  </a:lnTo>
                  <a:lnTo>
                    <a:pt x="342" y="492"/>
                  </a:lnTo>
                  <a:cubicBezTo>
                    <a:pt x="582" y="468"/>
                    <a:pt x="1006" y="386"/>
                    <a:pt x="1372" y="155"/>
                  </a:cubicBezTo>
                  <a:cubicBezTo>
                    <a:pt x="1343" y="116"/>
                    <a:pt x="1319" y="83"/>
                    <a:pt x="1299" y="44"/>
                  </a:cubicBez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3"/>
            <p:cNvSpPr/>
            <p:nvPr/>
          </p:nvSpPr>
          <p:spPr>
            <a:xfrm>
              <a:off x="2222484" y="2632142"/>
              <a:ext cx="33361" cy="34751"/>
            </a:xfrm>
            <a:custGeom>
              <a:avLst/>
              <a:gdLst/>
              <a:ahLst/>
              <a:cxnLst/>
              <a:rect l="l" t="t" r="r" b="b"/>
              <a:pathLst>
                <a:path w="1272" h="1325" extrusionOk="0">
                  <a:moveTo>
                    <a:pt x="1112" y="1"/>
                  </a:moveTo>
                  <a:cubicBezTo>
                    <a:pt x="501" y="6"/>
                    <a:pt x="1" y="501"/>
                    <a:pt x="1" y="1117"/>
                  </a:cubicBezTo>
                  <a:lnTo>
                    <a:pt x="1" y="1324"/>
                  </a:lnTo>
                  <a:lnTo>
                    <a:pt x="63" y="1305"/>
                  </a:lnTo>
                  <a:lnTo>
                    <a:pt x="121" y="1305"/>
                  </a:lnTo>
                  <a:cubicBezTo>
                    <a:pt x="121" y="1305"/>
                    <a:pt x="155" y="1305"/>
                    <a:pt x="213" y="1300"/>
                  </a:cubicBezTo>
                  <a:lnTo>
                    <a:pt x="213" y="1127"/>
                  </a:lnTo>
                  <a:lnTo>
                    <a:pt x="213" y="1112"/>
                  </a:lnTo>
                  <a:cubicBezTo>
                    <a:pt x="213" y="521"/>
                    <a:pt x="679" y="30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3"/>
            <p:cNvSpPr/>
            <p:nvPr/>
          </p:nvSpPr>
          <p:spPr>
            <a:xfrm>
              <a:off x="2480065" y="2662304"/>
              <a:ext cx="35984" cy="49885"/>
            </a:xfrm>
            <a:custGeom>
              <a:avLst/>
              <a:gdLst/>
              <a:ahLst/>
              <a:cxnLst/>
              <a:rect l="l" t="t" r="r" b="b"/>
              <a:pathLst>
                <a:path w="1372" h="1902" extrusionOk="0">
                  <a:moveTo>
                    <a:pt x="1271" y="1"/>
                  </a:moveTo>
                  <a:lnTo>
                    <a:pt x="1232" y="35"/>
                  </a:lnTo>
                  <a:cubicBezTo>
                    <a:pt x="838" y="362"/>
                    <a:pt x="318" y="463"/>
                    <a:pt x="44" y="492"/>
                  </a:cubicBezTo>
                  <a:lnTo>
                    <a:pt x="1" y="497"/>
                  </a:lnTo>
                  <a:lnTo>
                    <a:pt x="1" y="1132"/>
                  </a:lnTo>
                  <a:cubicBezTo>
                    <a:pt x="1" y="1555"/>
                    <a:pt x="347" y="1897"/>
                    <a:pt x="771" y="1902"/>
                  </a:cubicBezTo>
                  <a:lnTo>
                    <a:pt x="1021" y="1902"/>
                  </a:lnTo>
                  <a:cubicBezTo>
                    <a:pt x="617" y="1873"/>
                    <a:pt x="304" y="1536"/>
                    <a:pt x="304" y="1132"/>
                  </a:cubicBezTo>
                  <a:lnTo>
                    <a:pt x="304" y="497"/>
                  </a:lnTo>
                  <a:lnTo>
                    <a:pt x="347" y="492"/>
                  </a:lnTo>
                  <a:cubicBezTo>
                    <a:pt x="588" y="468"/>
                    <a:pt x="1006" y="386"/>
                    <a:pt x="1372" y="155"/>
                  </a:cubicBezTo>
                  <a:cubicBezTo>
                    <a:pt x="1343" y="116"/>
                    <a:pt x="1324" y="83"/>
                    <a:pt x="1300" y="44"/>
                  </a:cubicBez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3"/>
            <p:cNvSpPr/>
            <p:nvPr/>
          </p:nvSpPr>
          <p:spPr>
            <a:xfrm>
              <a:off x="2472249" y="2632142"/>
              <a:ext cx="33335" cy="34751"/>
            </a:xfrm>
            <a:custGeom>
              <a:avLst/>
              <a:gdLst/>
              <a:ahLst/>
              <a:cxnLst/>
              <a:rect l="l" t="t" r="r" b="b"/>
              <a:pathLst>
                <a:path w="1271" h="1325" extrusionOk="0">
                  <a:moveTo>
                    <a:pt x="1112" y="1"/>
                  </a:moveTo>
                  <a:cubicBezTo>
                    <a:pt x="501" y="6"/>
                    <a:pt x="0" y="501"/>
                    <a:pt x="0" y="1117"/>
                  </a:cubicBezTo>
                  <a:lnTo>
                    <a:pt x="0" y="1324"/>
                  </a:lnTo>
                  <a:lnTo>
                    <a:pt x="63" y="1305"/>
                  </a:lnTo>
                  <a:lnTo>
                    <a:pt x="121" y="1305"/>
                  </a:lnTo>
                  <a:cubicBezTo>
                    <a:pt x="121" y="1305"/>
                    <a:pt x="159" y="1305"/>
                    <a:pt x="212" y="1300"/>
                  </a:cubicBezTo>
                  <a:lnTo>
                    <a:pt x="212" y="1127"/>
                  </a:lnTo>
                  <a:lnTo>
                    <a:pt x="212" y="1112"/>
                  </a:lnTo>
                  <a:cubicBezTo>
                    <a:pt x="212" y="521"/>
                    <a:pt x="679" y="30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3"/>
            <p:cNvSpPr/>
            <p:nvPr/>
          </p:nvSpPr>
          <p:spPr>
            <a:xfrm>
              <a:off x="2313835" y="2622648"/>
              <a:ext cx="121774" cy="102313"/>
            </a:xfrm>
            <a:custGeom>
              <a:avLst/>
              <a:gdLst/>
              <a:ahLst/>
              <a:cxnLst/>
              <a:rect l="l" t="t" r="r" b="b"/>
              <a:pathLst>
                <a:path w="4643" h="3901" extrusionOk="0">
                  <a:moveTo>
                    <a:pt x="2321" y="1"/>
                  </a:moveTo>
                  <a:cubicBezTo>
                    <a:pt x="2208" y="1"/>
                    <a:pt x="2095" y="77"/>
                    <a:pt x="2095" y="228"/>
                  </a:cubicBezTo>
                  <a:lnTo>
                    <a:pt x="2095" y="2393"/>
                  </a:lnTo>
                  <a:lnTo>
                    <a:pt x="223" y="3476"/>
                  </a:lnTo>
                  <a:cubicBezTo>
                    <a:pt x="0" y="3602"/>
                    <a:pt x="125" y="3901"/>
                    <a:pt x="328" y="3901"/>
                  </a:cubicBezTo>
                  <a:cubicBezTo>
                    <a:pt x="366" y="3901"/>
                    <a:pt x="407" y="3890"/>
                    <a:pt x="449" y="3866"/>
                  </a:cubicBezTo>
                  <a:lnTo>
                    <a:pt x="2321" y="2783"/>
                  </a:lnTo>
                  <a:lnTo>
                    <a:pt x="4197" y="3866"/>
                  </a:lnTo>
                  <a:cubicBezTo>
                    <a:pt x="4239" y="3890"/>
                    <a:pt x="4279" y="3901"/>
                    <a:pt x="4317" y="3901"/>
                  </a:cubicBezTo>
                  <a:cubicBezTo>
                    <a:pt x="4517" y="3901"/>
                    <a:pt x="4642" y="3602"/>
                    <a:pt x="4424" y="3476"/>
                  </a:cubicBezTo>
                  <a:lnTo>
                    <a:pt x="2547" y="2393"/>
                  </a:lnTo>
                  <a:lnTo>
                    <a:pt x="2547" y="228"/>
                  </a:lnTo>
                  <a:cubicBezTo>
                    <a:pt x="2547" y="77"/>
                    <a:pt x="2434" y="1"/>
                    <a:pt x="2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3"/>
            <p:cNvSpPr/>
            <p:nvPr/>
          </p:nvSpPr>
          <p:spPr>
            <a:xfrm>
              <a:off x="2314490" y="2439816"/>
              <a:ext cx="127125" cy="169771"/>
            </a:xfrm>
            <a:custGeom>
              <a:avLst/>
              <a:gdLst/>
              <a:ahLst/>
              <a:cxnLst/>
              <a:rect l="l" t="t" r="r" b="b"/>
              <a:pathLst>
                <a:path w="4847" h="6473" extrusionOk="0">
                  <a:moveTo>
                    <a:pt x="2378" y="453"/>
                  </a:moveTo>
                  <a:lnTo>
                    <a:pt x="2378" y="458"/>
                  </a:lnTo>
                  <a:lnTo>
                    <a:pt x="2488" y="458"/>
                  </a:lnTo>
                  <a:cubicBezTo>
                    <a:pt x="3075" y="458"/>
                    <a:pt x="3552" y="934"/>
                    <a:pt x="3552" y="1526"/>
                  </a:cubicBezTo>
                  <a:lnTo>
                    <a:pt x="3552" y="1666"/>
                  </a:lnTo>
                  <a:lnTo>
                    <a:pt x="3537" y="1666"/>
                  </a:lnTo>
                  <a:cubicBezTo>
                    <a:pt x="3220" y="1594"/>
                    <a:pt x="3119" y="1175"/>
                    <a:pt x="3119" y="1170"/>
                  </a:cubicBezTo>
                  <a:cubicBezTo>
                    <a:pt x="3093" y="1058"/>
                    <a:pt x="2996" y="994"/>
                    <a:pt x="2897" y="994"/>
                  </a:cubicBezTo>
                  <a:cubicBezTo>
                    <a:pt x="2829" y="994"/>
                    <a:pt x="2761" y="1024"/>
                    <a:pt x="2714" y="1088"/>
                  </a:cubicBezTo>
                  <a:cubicBezTo>
                    <a:pt x="2305" y="1651"/>
                    <a:pt x="1396" y="1661"/>
                    <a:pt x="1382" y="1661"/>
                  </a:cubicBezTo>
                  <a:lnTo>
                    <a:pt x="1309" y="1661"/>
                  </a:lnTo>
                  <a:lnTo>
                    <a:pt x="1309" y="1517"/>
                  </a:lnTo>
                  <a:cubicBezTo>
                    <a:pt x="1314" y="930"/>
                    <a:pt x="1791" y="458"/>
                    <a:pt x="2378" y="453"/>
                  </a:cubicBezTo>
                  <a:close/>
                  <a:moveTo>
                    <a:pt x="3711" y="2286"/>
                  </a:moveTo>
                  <a:lnTo>
                    <a:pt x="3739" y="2291"/>
                  </a:lnTo>
                  <a:cubicBezTo>
                    <a:pt x="3812" y="2373"/>
                    <a:pt x="3802" y="2503"/>
                    <a:pt x="3711" y="2570"/>
                  </a:cubicBezTo>
                  <a:lnTo>
                    <a:pt x="3711" y="2286"/>
                  </a:lnTo>
                  <a:close/>
                  <a:moveTo>
                    <a:pt x="1155" y="2291"/>
                  </a:moveTo>
                  <a:lnTo>
                    <a:pt x="1155" y="2575"/>
                  </a:lnTo>
                  <a:cubicBezTo>
                    <a:pt x="1103" y="2541"/>
                    <a:pt x="1069" y="2479"/>
                    <a:pt x="1074" y="2416"/>
                  </a:cubicBezTo>
                  <a:lnTo>
                    <a:pt x="1074" y="2416"/>
                  </a:lnTo>
                  <a:lnTo>
                    <a:pt x="1074" y="2421"/>
                  </a:lnTo>
                  <a:cubicBezTo>
                    <a:pt x="1074" y="2373"/>
                    <a:pt x="1088" y="2335"/>
                    <a:pt x="1117" y="2301"/>
                  </a:cubicBezTo>
                  <a:cubicBezTo>
                    <a:pt x="1131" y="2296"/>
                    <a:pt x="1141" y="2296"/>
                    <a:pt x="1155" y="2291"/>
                  </a:cubicBezTo>
                  <a:close/>
                  <a:moveTo>
                    <a:pt x="2820" y="1627"/>
                  </a:moveTo>
                  <a:cubicBezTo>
                    <a:pt x="2921" y="1805"/>
                    <a:pt x="3075" y="1954"/>
                    <a:pt x="3258" y="2046"/>
                  </a:cubicBezTo>
                  <a:lnTo>
                    <a:pt x="3258" y="2691"/>
                  </a:lnTo>
                  <a:cubicBezTo>
                    <a:pt x="3258" y="3090"/>
                    <a:pt x="2936" y="3412"/>
                    <a:pt x="2536" y="3412"/>
                  </a:cubicBezTo>
                  <a:lnTo>
                    <a:pt x="2330" y="3412"/>
                  </a:lnTo>
                  <a:cubicBezTo>
                    <a:pt x="1930" y="3412"/>
                    <a:pt x="1608" y="3090"/>
                    <a:pt x="1608" y="2691"/>
                  </a:cubicBezTo>
                  <a:lnTo>
                    <a:pt x="1608" y="2099"/>
                  </a:lnTo>
                  <a:cubicBezTo>
                    <a:pt x="1901" y="2065"/>
                    <a:pt x="2421" y="1964"/>
                    <a:pt x="2820" y="1627"/>
                  </a:cubicBezTo>
                  <a:close/>
                  <a:moveTo>
                    <a:pt x="2676" y="3855"/>
                  </a:moveTo>
                  <a:lnTo>
                    <a:pt x="2676" y="3975"/>
                  </a:lnTo>
                  <a:lnTo>
                    <a:pt x="2426" y="4240"/>
                  </a:lnTo>
                  <a:lnTo>
                    <a:pt x="2190" y="4009"/>
                  </a:lnTo>
                  <a:lnTo>
                    <a:pt x="2190" y="3855"/>
                  </a:lnTo>
                  <a:cubicBezTo>
                    <a:pt x="2238" y="3865"/>
                    <a:pt x="2286" y="3865"/>
                    <a:pt x="2330" y="3865"/>
                  </a:cubicBezTo>
                  <a:lnTo>
                    <a:pt x="2536" y="3865"/>
                  </a:lnTo>
                  <a:cubicBezTo>
                    <a:pt x="2585" y="3865"/>
                    <a:pt x="2628" y="3865"/>
                    <a:pt x="2676" y="3855"/>
                  </a:cubicBezTo>
                  <a:close/>
                  <a:moveTo>
                    <a:pt x="2378" y="1"/>
                  </a:moveTo>
                  <a:cubicBezTo>
                    <a:pt x="1540" y="1"/>
                    <a:pt x="857" y="684"/>
                    <a:pt x="857" y="1521"/>
                  </a:cubicBezTo>
                  <a:lnTo>
                    <a:pt x="857" y="1921"/>
                  </a:lnTo>
                  <a:cubicBezTo>
                    <a:pt x="405" y="2286"/>
                    <a:pt x="636" y="3018"/>
                    <a:pt x="1213" y="3056"/>
                  </a:cubicBezTo>
                  <a:cubicBezTo>
                    <a:pt x="1305" y="3326"/>
                    <a:pt x="1492" y="3557"/>
                    <a:pt x="1738" y="3706"/>
                  </a:cubicBezTo>
                  <a:lnTo>
                    <a:pt x="1738" y="3831"/>
                  </a:lnTo>
                  <a:lnTo>
                    <a:pt x="809" y="4192"/>
                  </a:lnTo>
                  <a:cubicBezTo>
                    <a:pt x="727" y="4221"/>
                    <a:pt x="1" y="4509"/>
                    <a:pt x="1" y="5433"/>
                  </a:cubicBezTo>
                  <a:lnTo>
                    <a:pt x="1" y="6242"/>
                  </a:lnTo>
                  <a:cubicBezTo>
                    <a:pt x="1" y="6367"/>
                    <a:pt x="102" y="6468"/>
                    <a:pt x="227" y="6473"/>
                  </a:cubicBezTo>
                  <a:lnTo>
                    <a:pt x="804" y="6473"/>
                  </a:lnTo>
                  <a:cubicBezTo>
                    <a:pt x="1103" y="6473"/>
                    <a:pt x="1103" y="6016"/>
                    <a:pt x="804" y="6016"/>
                  </a:cubicBezTo>
                  <a:lnTo>
                    <a:pt x="453" y="6016"/>
                  </a:lnTo>
                  <a:lnTo>
                    <a:pt x="453" y="5438"/>
                  </a:lnTo>
                  <a:cubicBezTo>
                    <a:pt x="453" y="4808"/>
                    <a:pt x="944" y="4625"/>
                    <a:pt x="963" y="4620"/>
                  </a:cubicBezTo>
                  <a:lnTo>
                    <a:pt x="973" y="4615"/>
                  </a:lnTo>
                  <a:lnTo>
                    <a:pt x="1824" y="4283"/>
                  </a:lnTo>
                  <a:lnTo>
                    <a:pt x="2277" y="4721"/>
                  </a:lnTo>
                  <a:cubicBezTo>
                    <a:pt x="2315" y="4764"/>
                    <a:pt x="2373" y="4789"/>
                    <a:pt x="2431" y="4789"/>
                  </a:cubicBezTo>
                  <a:lnTo>
                    <a:pt x="2435" y="4789"/>
                  </a:lnTo>
                  <a:cubicBezTo>
                    <a:pt x="2498" y="4784"/>
                    <a:pt x="2556" y="4760"/>
                    <a:pt x="2594" y="4716"/>
                  </a:cubicBezTo>
                  <a:lnTo>
                    <a:pt x="3022" y="4274"/>
                  </a:lnTo>
                  <a:lnTo>
                    <a:pt x="3869" y="4615"/>
                  </a:lnTo>
                  <a:lnTo>
                    <a:pt x="3879" y="4620"/>
                  </a:lnTo>
                  <a:cubicBezTo>
                    <a:pt x="3903" y="4625"/>
                    <a:pt x="4394" y="4808"/>
                    <a:pt x="4394" y="5438"/>
                  </a:cubicBezTo>
                  <a:lnTo>
                    <a:pt x="4394" y="6016"/>
                  </a:lnTo>
                  <a:lnTo>
                    <a:pt x="1526" y="6016"/>
                  </a:lnTo>
                  <a:cubicBezTo>
                    <a:pt x="1223" y="6016"/>
                    <a:pt x="1223" y="6473"/>
                    <a:pt x="1526" y="6473"/>
                  </a:cubicBezTo>
                  <a:lnTo>
                    <a:pt x="4620" y="6473"/>
                  </a:lnTo>
                  <a:cubicBezTo>
                    <a:pt x="4745" y="6468"/>
                    <a:pt x="4846" y="6367"/>
                    <a:pt x="4846" y="6242"/>
                  </a:cubicBezTo>
                  <a:lnTo>
                    <a:pt x="4846" y="5438"/>
                  </a:lnTo>
                  <a:cubicBezTo>
                    <a:pt x="4846" y="4519"/>
                    <a:pt x="4124" y="4226"/>
                    <a:pt x="4033" y="4192"/>
                  </a:cubicBezTo>
                  <a:lnTo>
                    <a:pt x="3133" y="3831"/>
                  </a:lnTo>
                  <a:lnTo>
                    <a:pt x="3133" y="3706"/>
                  </a:lnTo>
                  <a:cubicBezTo>
                    <a:pt x="3378" y="3562"/>
                    <a:pt x="3566" y="3331"/>
                    <a:pt x="3658" y="3056"/>
                  </a:cubicBezTo>
                  <a:cubicBezTo>
                    <a:pt x="4230" y="3008"/>
                    <a:pt x="4452" y="2286"/>
                    <a:pt x="4009" y="1926"/>
                  </a:cubicBezTo>
                  <a:lnTo>
                    <a:pt x="4009" y="1526"/>
                  </a:lnTo>
                  <a:cubicBezTo>
                    <a:pt x="4009" y="684"/>
                    <a:pt x="3326" y="1"/>
                    <a:pt x="2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3"/>
            <p:cNvSpPr/>
            <p:nvPr/>
          </p:nvSpPr>
          <p:spPr>
            <a:xfrm>
              <a:off x="2439045" y="2621546"/>
              <a:ext cx="127256" cy="169639"/>
            </a:xfrm>
            <a:custGeom>
              <a:avLst/>
              <a:gdLst/>
              <a:ahLst/>
              <a:cxnLst/>
              <a:rect l="l" t="t" r="r" b="b"/>
              <a:pathLst>
                <a:path w="4852" h="6468" extrusionOk="0">
                  <a:moveTo>
                    <a:pt x="2378" y="453"/>
                  </a:moveTo>
                  <a:lnTo>
                    <a:pt x="2378" y="458"/>
                  </a:lnTo>
                  <a:lnTo>
                    <a:pt x="2489" y="458"/>
                  </a:lnTo>
                  <a:cubicBezTo>
                    <a:pt x="3076" y="458"/>
                    <a:pt x="3557" y="934"/>
                    <a:pt x="3557" y="1521"/>
                  </a:cubicBezTo>
                  <a:lnTo>
                    <a:pt x="3557" y="1666"/>
                  </a:lnTo>
                  <a:lnTo>
                    <a:pt x="3537" y="1666"/>
                  </a:lnTo>
                  <a:cubicBezTo>
                    <a:pt x="3225" y="1593"/>
                    <a:pt x="3124" y="1175"/>
                    <a:pt x="3124" y="1175"/>
                  </a:cubicBezTo>
                  <a:cubicBezTo>
                    <a:pt x="3098" y="1060"/>
                    <a:pt x="2998" y="995"/>
                    <a:pt x="2897" y="995"/>
                  </a:cubicBezTo>
                  <a:cubicBezTo>
                    <a:pt x="2829" y="995"/>
                    <a:pt x="2761" y="1024"/>
                    <a:pt x="2715" y="1088"/>
                  </a:cubicBezTo>
                  <a:cubicBezTo>
                    <a:pt x="2310" y="1656"/>
                    <a:pt x="1396" y="1661"/>
                    <a:pt x="1387" y="1661"/>
                  </a:cubicBezTo>
                  <a:lnTo>
                    <a:pt x="1334" y="1661"/>
                  </a:lnTo>
                  <a:lnTo>
                    <a:pt x="1319" y="1666"/>
                  </a:lnTo>
                  <a:lnTo>
                    <a:pt x="1314" y="1666"/>
                  </a:lnTo>
                  <a:lnTo>
                    <a:pt x="1314" y="1521"/>
                  </a:lnTo>
                  <a:cubicBezTo>
                    <a:pt x="1314" y="929"/>
                    <a:pt x="1791" y="453"/>
                    <a:pt x="2378" y="453"/>
                  </a:cubicBezTo>
                  <a:close/>
                  <a:moveTo>
                    <a:pt x="3715" y="2286"/>
                  </a:moveTo>
                  <a:lnTo>
                    <a:pt x="3740" y="2291"/>
                  </a:lnTo>
                  <a:cubicBezTo>
                    <a:pt x="3817" y="2373"/>
                    <a:pt x="3802" y="2503"/>
                    <a:pt x="3715" y="2565"/>
                  </a:cubicBezTo>
                  <a:lnTo>
                    <a:pt x="3715" y="2286"/>
                  </a:lnTo>
                  <a:close/>
                  <a:moveTo>
                    <a:pt x="1156" y="2286"/>
                  </a:moveTo>
                  <a:lnTo>
                    <a:pt x="1156" y="2575"/>
                  </a:lnTo>
                  <a:cubicBezTo>
                    <a:pt x="1103" y="2537"/>
                    <a:pt x="1074" y="2479"/>
                    <a:pt x="1074" y="2416"/>
                  </a:cubicBezTo>
                  <a:cubicBezTo>
                    <a:pt x="1074" y="2373"/>
                    <a:pt x="1088" y="2330"/>
                    <a:pt x="1122" y="2296"/>
                  </a:cubicBezTo>
                  <a:cubicBezTo>
                    <a:pt x="1132" y="2296"/>
                    <a:pt x="1146" y="2291"/>
                    <a:pt x="1156" y="2286"/>
                  </a:cubicBezTo>
                  <a:close/>
                  <a:moveTo>
                    <a:pt x="2825" y="1627"/>
                  </a:moveTo>
                  <a:cubicBezTo>
                    <a:pt x="2926" y="1805"/>
                    <a:pt x="3076" y="1949"/>
                    <a:pt x="3258" y="2041"/>
                  </a:cubicBezTo>
                  <a:lnTo>
                    <a:pt x="3258" y="2690"/>
                  </a:lnTo>
                  <a:cubicBezTo>
                    <a:pt x="3258" y="3085"/>
                    <a:pt x="2936" y="3412"/>
                    <a:pt x="2537" y="3412"/>
                  </a:cubicBezTo>
                  <a:lnTo>
                    <a:pt x="2335" y="3412"/>
                  </a:lnTo>
                  <a:cubicBezTo>
                    <a:pt x="1935" y="3412"/>
                    <a:pt x="1613" y="3085"/>
                    <a:pt x="1613" y="2690"/>
                  </a:cubicBezTo>
                  <a:lnTo>
                    <a:pt x="1613" y="2094"/>
                  </a:lnTo>
                  <a:cubicBezTo>
                    <a:pt x="1906" y="2060"/>
                    <a:pt x="2426" y="1959"/>
                    <a:pt x="2825" y="1627"/>
                  </a:cubicBezTo>
                  <a:close/>
                  <a:moveTo>
                    <a:pt x="2676" y="3855"/>
                  </a:moveTo>
                  <a:lnTo>
                    <a:pt x="2676" y="3975"/>
                  </a:lnTo>
                  <a:lnTo>
                    <a:pt x="2431" y="4240"/>
                  </a:lnTo>
                  <a:lnTo>
                    <a:pt x="2195" y="4009"/>
                  </a:lnTo>
                  <a:lnTo>
                    <a:pt x="2195" y="3855"/>
                  </a:lnTo>
                  <a:cubicBezTo>
                    <a:pt x="2238" y="3860"/>
                    <a:pt x="2286" y="3865"/>
                    <a:pt x="2335" y="3865"/>
                  </a:cubicBezTo>
                  <a:lnTo>
                    <a:pt x="2537" y="3865"/>
                  </a:lnTo>
                  <a:cubicBezTo>
                    <a:pt x="2585" y="3865"/>
                    <a:pt x="2633" y="3860"/>
                    <a:pt x="2676" y="3855"/>
                  </a:cubicBezTo>
                  <a:close/>
                  <a:moveTo>
                    <a:pt x="2383" y="1"/>
                  </a:moveTo>
                  <a:cubicBezTo>
                    <a:pt x="1541" y="1"/>
                    <a:pt x="862" y="679"/>
                    <a:pt x="862" y="1521"/>
                  </a:cubicBezTo>
                  <a:lnTo>
                    <a:pt x="862" y="1921"/>
                  </a:lnTo>
                  <a:cubicBezTo>
                    <a:pt x="405" y="2286"/>
                    <a:pt x="636" y="3013"/>
                    <a:pt x="1218" y="3051"/>
                  </a:cubicBezTo>
                  <a:cubicBezTo>
                    <a:pt x="1310" y="3326"/>
                    <a:pt x="1492" y="3557"/>
                    <a:pt x="1743" y="3701"/>
                  </a:cubicBezTo>
                  <a:lnTo>
                    <a:pt x="1743" y="3826"/>
                  </a:lnTo>
                  <a:lnTo>
                    <a:pt x="814" y="4187"/>
                  </a:lnTo>
                  <a:cubicBezTo>
                    <a:pt x="727" y="4221"/>
                    <a:pt x="1" y="4509"/>
                    <a:pt x="1" y="5433"/>
                  </a:cubicBezTo>
                  <a:lnTo>
                    <a:pt x="1" y="6242"/>
                  </a:lnTo>
                  <a:cubicBezTo>
                    <a:pt x="1" y="6367"/>
                    <a:pt x="102" y="6468"/>
                    <a:pt x="227" y="6468"/>
                  </a:cubicBezTo>
                  <a:lnTo>
                    <a:pt x="804" y="6468"/>
                  </a:lnTo>
                  <a:cubicBezTo>
                    <a:pt x="1108" y="6468"/>
                    <a:pt x="1108" y="6015"/>
                    <a:pt x="804" y="6015"/>
                  </a:cubicBezTo>
                  <a:lnTo>
                    <a:pt x="453" y="6015"/>
                  </a:lnTo>
                  <a:lnTo>
                    <a:pt x="453" y="5433"/>
                  </a:lnTo>
                  <a:cubicBezTo>
                    <a:pt x="453" y="4808"/>
                    <a:pt x="944" y="4625"/>
                    <a:pt x="963" y="4615"/>
                  </a:cubicBezTo>
                  <a:lnTo>
                    <a:pt x="978" y="4615"/>
                  </a:lnTo>
                  <a:lnTo>
                    <a:pt x="1824" y="4283"/>
                  </a:lnTo>
                  <a:lnTo>
                    <a:pt x="2277" y="4721"/>
                  </a:lnTo>
                  <a:cubicBezTo>
                    <a:pt x="2320" y="4760"/>
                    <a:pt x="2378" y="4784"/>
                    <a:pt x="2436" y="4784"/>
                  </a:cubicBezTo>
                  <a:lnTo>
                    <a:pt x="2440" y="4784"/>
                  </a:lnTo>
                  <a:cubicBezTo>
                    <a:pt x="2498" y="4784"/>
                    <a:pt x="2556" y="4760"/>
                    <a:pt x="2599" y="4716"/>
                  </a:cubicBezTo>
                  <a:lnTo>
                    <a:pt x="3027" y="4274"/>
                  </a:lnTo>
                  <a:lnTo>
                    <a:pt x="3874" y="4615"/>
                  </a:lnTo>
                  <a:lnTo>
                    <a:pt x="3884" y="4615"/>
                  </a:lnTo>
                  <a:cubicBezTo>
                    <a:pt x="3903" y="4625"/>
                    <a:pt x="4394" y="4808"/>
                    <a:pt x="4394" y="5433"/>
                  </a:cubicBezTo>
                  <a:lnTo>
                    <a:pt x="4394" y="6015"/>
                  </a:lnTo>
                  <a:lnTo>
                    <a:pt x="1526" y="6015"/>
                  </a:lnTo>
                  <a:cubicBezTo>
                    <a:pt x="1223" y="6015"/>
                    <a:pt x="1223" y="6468"/>
                    <a:pt x="1526" y="6468"/>
                  </a:cubicBezTo>
                  <a:lnTo>
                    <a:pt x="4625" y="6468"/>
                  </a:lnTo>
                  <a:cubicBezTo>
                    <a:pt x="4750" y="6468"/>
                    <a:pt x="4851" y="6367"/>
                    <a:pt x="4851" y="6242"/>
                  </a:cubicBezTo>
                  <a:lnTo>
                    <a:pt x="4851" y="5433"/>
                  </a:lnTo>
                  <a:cubicBezTo>
                    <a:pt x="4846" y="4514"/>
                    <a:pt x="4124" y="4225"/>
                    <a:pt x="4038" y="4192"/>
                  </a:cubicBezTo>
                  <a:lnTo>
                    <a:pt x="3133" y="3831"/>
                  </a:lnTo>
                  <a:lnTo>
                    <a:pt x="3133" y="3706"/>
                  </a:lnTo>
                  <a:cubicBezTo>
                    <a:pt x="3383" y="3557"/>
                    <a:pt x="3566" y="3326"/>
                    <a:pt x="3658" y="3056"/>
                  </a:cubicBezTo>
                  <a:cubicBezTo>
                    <a:pt x="4230" y="3008"/>
                    <a:pt x="4457" y="2286"/>
                    <a:pt x="4009" y="1925"/>
                  </a:cubicBezTo>
                  <a:lnTo>
                    <a:pt x="4009" y="1521"/>
                  </a:lnTo>
                  <a:cubicBezTo>
                    <a:pt x="4009" y="684"/>
                    <a:pt x="3331" y="1"/>
                    <a:pt x="2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3"/>
            <p:cNvSpPr/>
            <p:nvPr/>
          </p:nvSpPr>
          <p:spPr>
            <a:xfrm>
              <a:off x="2189674" y="2621546"/>
              <a:ext cx="127125" cy="169771"/>
            </a:xfrm>
            <a:custGeom>
              <a:avLst/>
              <a:gdLst/>
              <a:ahLst/>
              <a:cxnLst/>
              <a:rect l="l" t="t" r="r" b="b"/>
              <a:pathLst>
                <a:path w="4847" h="6473" extrusionOk="0">
                  <a:moveTo>
                    <a:pt x="2378" y="453"/>
                  </a:moveTo>
                  <a:lnTo>
                    <a:pt x="2378" y="458"/>
                  </a:lnTo>
                  <a:lnTo>
                    <a:pt x="2484" y="458"/>
                  </a:lnTo>
                  <a:cubicBezTo>
                    <a:pt x="3076" y="458"/>
                    <a:pt x="3552" y="934"/>
                    <a:pt x="3552" y="1521"/>
                  </a:cubicBezTo>
                  <a:lnTo>
                    <a:pt x="3552" y="1666"/>
                  </a:lnTo>
                  <a:lnTo>
                    <a:pt x="3533" y="1666"/>
                  </a:lnTo>
                  <a:cubicBezTo>
                    <a:pt x="3220" y="1593"/>
                    <a:pt x="3119" y="1175"/>
                    <a:pt x="3119" y="1175"/>
                  </a:cubicBezTo>
                  <a:cubicBezTo>
                    <a:pt x="3093" y="1060"/>
                    <a:pt x="2993" y="995"/>
                    <a:pt x="2894" y="995"/>
                  </a:cubicBezTo>
                  <a:cubicBezTo>
                    <a:pt x="2826" y="995"/>
                    <a:pt x="2759" y="1024"/>
                    <a:pt x="2715" y="1088"/>
                  </a:cubicBezTo>
                  <a:cubicBezTo>
                    <a:pt x="2306" y="1656"/>
                    <a:pt x="1396" y="1661"/>
                    <a:pt x="1382" y="1661"/>
                  </a:cubicBezTo>
                  <a:lnTo>
                    <a:pt x="1329" y="1661"/>
                  </a:lnTo>
                  <a:lnTo>
                    <a:pt x="1314" y="1666"/>
                  </a:lnTo>
                  <a:lnTo>
                    <a:pt x="1310" y="1666"/>
                  </a:lnTo>
                  <a:lnTo>
                    <a:pt x="1310" y="1521"/>
                  </a:lnTo>
                  <a:cubicBezTo>
                    <a:pt x="1314" y="929"/>
                    <a:pt x="1791" y="453"/>
                    <a:pt x="2378" y="453"/>
                  </a:cubicBezTo>
                  <a:close/>
                  <a:moveTo>
                    <a:pt x="3711" y="2286"/>
                  </a:moveTo>
                  <a:lnTo>
                    <a:pt x="3740" y="2291"/>
                  </a:lnTo>
                  <a:cubicBezTo>
                    <a:pt x="3812" y="2373"/>
                    <a:pt x="3802" y="2503"/>
                    <a:pt x="3711" y="2565"/>
                  </a:cubicBezTo>
                  <a:lnTo>
                    <a:pt x="3711" y="2286"/>
                  </a:lnTo>
                  <a:close/>
                  <a:moveTo>
                    <a:pt x="1156" y="2286"/>
                  </a:moveTo>
                  <a:lnTo>
                    <a:pt x="1156" y="2575"/>
                  </a:lnTo>
                  <a:cubicBezTo>
                    <a:pt x="1103" y="2537"/>
                    <a:pt x="1069" y="2479"/>
                    <a:pt x="1074" y="2416"/>
                  </a:cubicBezTo>
                  <a:cubicBezTo>
                    <a:pt x="1074" y="2373"/>
                    <a:pt x="1088" y="2330"/>
                    <a:pt x="1117" y="2296"/>
                  </a:cubicBezTo>
                  <a:cubicBezTo>
                    <a:pt x="1132" y="2296"/>
                    <a:pt x="1141" y="2291"/>
                    <a:pt x="1156" y="2286"/>
                  </a:cubicBezTo>
                  <a:close/>
                  <a:moveTo>
                    <a:pt x="2821" y="1627"/>
                  </a:moveTo>
                  <a:cubicBezTo>
                    <a:pt x="2922" y="1805"/>
                    <a:pt x="3076" y="1949"/>
                    <a:pt x="3258" y="2041"/>
                  </a:cubicBezTo>
                  <a:lnTo>
                    <a:pt x="3258" y="2690"/>
                  </a:lnTo>
                  <a:cubicBezTo>
                    <a:pt x="3258" y="3085"/>
                    <a:pt x="2936" y="3412"/>
                    <a:pt x="2537" y="3412"/>
                  </a:cubicBezTo>
                  <a:lnTo>
                    <a:pt x="2330" y="3412"/>
                  </a:lnTo>
                  <a:cubicBezTo>
                    <a:pt x="1930" y="3412"/>
                    <a:pt x="1608" y="3085"/>
                    <a:pt x="1608" y="2690"/>
                  </a:cubicBezTo>
                  <a:lnTo>
                    <a:pt x="1608" y="2094"/>
                  </a:lnTo>
                  <a:cubicBezTo>
                    <a:pt x="1901" y="2060"/>
                    <a:pt x="2421" y="1959"/>
                    <a:pt x="2821" y="1627"/>
                  </a:cubicBezTo>
                  <a:close/>
                  <a:moveTo>
                    <a:pt x="2676" y="3855"/>
                  </a:moveTo>
                  <a:lnTo>
                    <a:pt x="2676" y="3975"/>
                  </a:lnTo>
                  <a:lnTo>
                    <a:pt x="2426" y="4240"/>
                  </a:lnTo>
                  <a:lnTo>
                    <a:pt x="2190" y="4009"/>
                  </a:lnTo>
                  <a:lnTo>
                    <a:pt x="2190" y="3855"/>
                  </a:lnTo>
                  <a:cubicBezTo>
                    <a:pt x="2238" y="3860"/>
                    <a:pt x="2286" y="3865"/>
                    <a:pt x="2330" y="3865"/>
                  </a:cubicBezTo>
                  <a:lnTo>
                    <a:pt x="2537" y="3865"/>
                  </a:lnTo>
                  <a:cubicBezTo>
                    <a:pt x="2585" y="3865"/>
                    <a:pt x="2628" y="3860"/>
                    <a:pt x="2676" y="3855"/>
                  </a:cubicBezTo>
                  <a:close/>
                  <a:moveTo>
                    <a:pt x="2378" y="1"/>
                  </a:moveTo>
                  <a:cubicBezTo>
                    <a:pt x="1541" y="1"/>
                    <a:pt x="857" y="684"/>
                    <a:pt x="857" y="1521"/>
                  </a:cubicBezTo>
                  <a:lnTo>
                    <a:pt x="857" y="1921"/>
                  </a:lnTo>
                  <a:cubicBezTo>
                    <a:pt x="405" y="2286"/>
                    <a:pt x="636" y="3018"/>
                    <a:pt x="1218" y="3056"/>
                  </a:cubicBezTo>
                  <a:cubicBezTo>
                    <a:pt x="1305" y="3330"/>
                    <a:pt x="1492" y="3561"/>
                    <a:pt x="1743" y="3706"/>
                  </a:cubicBezTo>
                  <a:lnTo>
                    <a:pt x="1743" y="3831"/>
                  </a:lnTo>
                  <a:lnTo>
                    <a:pt x="814" y="4192"/>
                  </a:lnTo>
                  <a:cubicBezTo>
                    <a:pt x="727" y="4221"/>
                    <a:pt x="1" y="4514"/>
                    <a:pt x="1" y="5433"/>
                  </a:cubicBezTo>
                  <a:lnTo>
                    <a:pt x="1" y="6242"/>
                  </a:lnTo>
                  <a:cubicBezTo>
                    <a:pt x="1" y="6367"/>
                    <a:pt x="102" y="6473"/>
                    <a:pt x="227" y="6473"/>
                  </a:cubicBezTo>
                  <a:lnTo>
                    <a:pt x="804" y="6473"/>
                  </a:lnTo>
                  <a:cubicBezTo>
                    <a:pt x="1108" y="6473"/>
                    <a:pt x="1108" y="6015"/>
                    <a:pt x="804" y="6015"/>
                  </a:cubicBezTo>
                  <a:lnTo>
                    <a:pt x="448" y="6015"/>
                  </a:lnTo>
                  <a:lnTo>
                    <a:pt x="448" y="5438"/>
                  </a:lnTo>
                  <a:cubicBezTo>
                    <a:pt x="448" y="4808"/>
                    <a:pt x="939" y="4625"/>
                    <a:pt x="958" y="4620"/>
                  </a:cubicBezTo>
                  <a:lnTo>
                    <a:pt x="968" y="4615"/>
                  </a:lnTo>
                  <a:lnTo>
                    <a:pt x="1820" y="4283"/>
                  </a:lnTo>
                  <a:lnTo>
                    <a:pt x="2272" y="4721"/>
                  </a:lnTo>
                  <a:cubicBezTo>
                    <a:pt x="2315" y="4764"/>
                    <a:pt x="2373" y="4788"/>
                    <a:pt x="2436" y="4788"/>
                  </a:cubicBezTo>
                  <a:cubicBezTo>
                    <a:pt x="2493" y="4784"/>
                    <a:pt x="2551" y="4760"/>
                    <a:pt x="2594" y="4716"/>
                  </a:cubicBezTo>
                  <a:lnTo>
                    <a:pt x="3018" y="4274"/>
                  </a:lnTo>
                  <a:lnTo>
                    <a:pt x="3869" y="4615"/>
                  </a:lnTo>
                  <a:lnTo>
                    <a:pt x="3879" y="4615"/>
                  </a:lnTo>
                  <a:cubicBezTo>
                    <a:pt x="3898" y="4625"/>
                    <a:pt x="4389" y="4808"/>
                    <a:pt x="4389" y="5433"/>
                  </a:cubicBezTo>
                  <a:lnTo>
                    <a:pt x="4389" y="6015"/>
                  </a:lnTo>
                  <a:lnTo>
                    <a:pt x="1521" y="6015"/>
                  </a:lnTo>
                  <a:cubicBezTo>
                    <a:pt x="1220" y="6015"/>
                    <a:pt x="1218" y="6468"/>
                    <a:pt x="1517" y="6468"/>
                  </a:cubicBezTo>
                  <a:cubicBezTo>
                    <a:pt x="1518" y="6468"/>
                    <a:pt x="1520" y="6468"/>
                    <a:pt x="1521" y="6468"/>
                  </a:cubicBezTo>
                  <a:lnTo>
                    <a:pt x="4615" y="6468"/>
                  </a:lnTo>
                  <a:cubicBezTo>
                    <a:pt x="4740" y="6468"/>
                    <a:pt x="4846" y="6367"/>
                    <a:pt x="4846" y="6242"/>
                  </a:cubicBezTo>
                  <a:lnTo>
                    <a:pt x="4846" y="5433"/>
                  </a:lnTo>
                  <a:cubicBezTo>
                    <a:pt x="4846" y="4514"/>
                    <a:pt x="4124" y="4225"/>
                    <a:pt x="4033" y="4192"/>
                  </a:cubicBezTo>
                  <a:lnTo>
                    <a:pt x="3133" y="3831"/>
                  </a:lnTo>
                  <a:lnTo>
                    <a:pt x="3133" y="3706"/>
                  </a:lnTo>
                  <a:cubicBezTo>
                    <a:pt x="3379" y="3557"/>
                    <a:pt x="3566" y="3326"/>
                    <a:pt x="3658" y="3056"/>
                  </a:cubicBezTo>
                  <a:cubicBezTo>
                    <a:pt x="4230" y="3008"/>
                    <a:pt x="4452" y="2286"/>
                    <a:pt x="4009" y="1925"/>
                  </a:cubicBezTo>
                  <a:lnTo>
                    <a:pt x="4009" y="1521"/>
                  </a:lnTo>
                  <a:cubicBezTo>
                    <a:pt x="4009" y="684"/>
                    <a:pt x="3326" y="1"/>
                    <a:pt x="2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8" name="Google Shape;1788;p53"/>
          <p:cNvGrpSpPr/>
          <p:nvPr/>
        </p:nvGrpSpPr>
        <p:grpSpPr>
          <a:xfrm>
            <a:off x="1371609" y="1680209"/>
            <a:ext cx="347567" cy="346334"/>
            <a:chOff x="3547471" y="2442334"/>
            <a:chExt cx="347567" cy="346334"/>
          </a:xfrm>
        </p:grpSpPr>
        <p:sp>
          <p:nvSpPr>
            <p:cNvPr id="1789" name="Google Shape;1789;p53"/>
            <p:cNvSpPr/>
            <p:nvPr/>
          </p:nvSpPr>
          <p:spPr>
            <a:xfrm>
              <a:off x="3552507" y="2645518"/>
              <a:ext cx="60979" cy="138088"/>
            </a:xfrm>
            <a:custGeom>
              <a:avLst/>
              <a:gdLst/>
              <a:ahLst/>
              <a:cxnLst/>
              <a:rect l="l" t="t" r="r" b="b"/>
              <a:pathLst>
                <a:path w="2325" h="5265" extrusionOk="0">
                  <a:moveTo>
                    <a:pt x="2001" y="1"/>
                  </a:moveTo>
                  <a:cubicBezTo>
                    <a:pt x="1999" y="1"/>
                    <a:pt x="1996" y="1"/>
                    <a:pt x="1993" y="1"/>
                  </a:cubicBezTo>
                  <a:lnTo>
                    <a:pt x="333" y="1"/>
                  </a:lnTo>
                  <a:cubicBezTo>
                    <a:pt x="150" y="1"/>
                    <a:pt x="1" y="145"/>
                    <a:pt x="1" y="333"/>
                  </a:cubicBezTo>
                  <a:lnTo>
                    <a:pt x="1" y="5265"/>
                  </a:lnTo>
                  <a:lnTo>
                    <a:pt x="2325" y="5265"/>
                  </a:lnTo>
                  <a:lnTo>
                    <a:pt x="2325" y="333"/>
                  </a:lnTo>
                  <a:cubicBezTo>
                    <a:pt x="2325" y="148"/>
                    <a:pt x="2180" y="1"/>
                    <a:pt x="2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3"/>
            <p:cNvSpPr/>
            <p:nvPr/>
          </p:nvSpPr>
          <p:spPr>
            <a:xfrm>
              <a:off x="3552507" y="2645518"/>
              <a:ext cx="29060" cy="138088"/>
            </a:xfrm>
            <a:custGeom>
              <a:avLst/>
              <a:gdLst/>
              <a:ahLst/>
              <a:cxnLst/>
              <a:rect l="l" t="t" r="r" b="b"/>
              <a:pathLst>
                <a:path w="1108" h="5265" extrusionOk="0">
                  <a:moveTo>
                    <a:pt x="333" y="1"/>
                  </a:moveTo>
                  <a:cubicBezTo>
                    <a:pt x="150" y="1"/>
                    <a:pt x="1" y="145"/>
                    <a:pt x="1" y="333"/>
                  </a:cubicBezTo>
                  <a:lnTo>
                    <a:pt x="1" y="5265"/>
                  </a:lnTo>
                  <a:lnTo>
                    <a:pt x="776" y="5265"/>
                  </a:lnTo>
                  <a:lnTo>
                    <a:pt x="776" y="333"/>
                  </a:lnTo>
                  <a:cubicBezTo>
                    <a:pt x="776" y="150"/>
                    <a:pt x="92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3"/>
            <p:cNvSpPr/>
            <p:nvPr/>
          </p:nvSpPr>
          <p:spPr>
            <a:xfrm>
              <a:off x="3644644" y="2611212"/>
              <a:ext cx="60979" cy="172393"/>
            </a:xfrm>
            <a:custGeom>
              <a:avLst/>
              <a:gdLst/>
              <a:ahLst/>
              <a:cxnLst/>
              <a:rect l="l" t="t" r="r" b="b"/>
              <a:pathLst>
                <a:path w="2325" h="6573" extrusionOk="0">
                  <a:moveTo>
                    <a:pt x="332" y="0"/>
                  </a:moveTo>
                  <a:cubicBezTo>
                    <a:pt x="150" y="0"/>
                    <a:pt x="0" y="149"/>
                    <a:pt x="0" y="332"/>
                  </a:cubicBezTo>
                  <a:lnTo>
                    <a:pt x="0" y="6573"/>
                  </a:lnTo>
                  <a:lnTo>
                    <a:pt x="2324" y="6573"/>
                  </a:lnTo>
                  <a:lnTo>
                    <a:pt x="2324" y="337"/>
                  </a:lnTo>
                  <a:cubicBezTo>
                    <a:pt x="2324" y="149"/>
                    <a:pt x="2175" y="0"/>
                    <a:pt x="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3"/>
            <p:cNvSpPr/>
            <p:nvPr/>
          </p:nvSpPr>
          <p:spPr>
            <a:xfrm>
              <a:off x="3644644" y="2611212"/>
              <a:ext cx="29060" cy="172393"/>
            </a:xfrm>
            <a:custGeom>
              <a:avLst/>
              <a:gdLst/>
              <a:ahLst/>
              <a:cxnLst/>
              <a:rect l="l" t="t" r="r" b="b"/>
              <a:pathLst>
                <a:path w="1108" h="6573" extrusionOk="0">
                  <a:moveTo>
                    <a:pt x="332" y="0"/>
                  </a:moveTo>
                  <a:cubicBezTo>
                    <a:pt x="150" y="0"/>
                    <a:pt x="0" y="149"/>
                    <a:pt x="0" y="332"/>
                  </a:cubicBezTo>
                  <a:lnTo>
                    <a:pt x="0" y="6573"/>
                  </a:lnTo>
                  <a:lnTo>
                    <a:pt x="775" y="6573"/>
                  </a:lnTo>
                  <a:lnTo>
                    <a:pt x="775" y="337"/>
                  </a:lnTo>
                  <a:cubicBezTo>
                    <a:pt x="775" y="149"/>
                    <a:pt x="924" y="0"/>
                    <a:pt x="1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3"/>
            <p:cNvSpPr/>
            <p:nvPr/>
          </p:nvSpPr>
          <p:spPr>
            <a:xfrm>
              <a:off x="3736755" y="2577143"/>
              <a:ext cx="61005" cy="206463"/>
            </a:xfrm>
            <a:custGeom>
              <a:avLst/>
              <a:gdLst/>
              <a:ahLst/>
              <a:cxnLst/>
              <a:rect l="l" t="t" r="r" b="b"/>
              <a:pathLst>
                <a:path w="2326" h="7872" extrusionOk="0">
                  <a:moveTo>
                    <a:pt x="333" y="0"/>
                  </a:moveTo>
                  <a:cubicBezTo>
                    <a:pt x="150" y="0"/>
                    <a:pt x="1" y="149"/>
                    <a:pt x="1" y="332"/>
                  </a:cubicBezTo>
                  <a:lnTo>
                    <a:pt x="1" y="7872"/>
                  </a:lnTo>
                  <a:lnTo>
                    <a:pt x="2325" y="7872"/>
                  </a:lnTo>
                  <a:lnTo>
                    <a:pt x="2325" y="332"/>
                  </a:lnTo>
                  <a:cubicBezTo>
                    <a:pt x="2325" y="149"/>
                    <a:pt x="2176" y="0"/>
                    <a:pt x="1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3"/>
            <p:cNvSpPr/>
            <p:nvPr/>
          </p:nvSpPr>
          <p:spPr>
            <a:xfrm>
              <a:off x="3736755" y="2577143"/>
              <a:ext cx="29060" cy="206463"/>
            </a:xfrm>
            <a:custGeom>
              <a:avLst/>
              <a:gdLst/>
              <a:ahLst/>
              <a:cxnLst/>
              <a:rect l="l" t="t" r="r" b="b"/>
              <a:pathLst>
                <a:path w="1108" h="7872" extrusionOk="0">
                  <a:moveTo>
                    <a:pt x="333" y="0"/>
                  </a:moveTo>
                  <a:cubicBezTo>
                    <a:pt x="150" y="0"/>
                    <a:pt x="1" y="149"/>
                    <a:pt x="1" y="332"/>
                  </a:cubicBezTo>
                  <a:lnTo>
                    <a:pt x="1" y="7872"/>
                  </a:lnTo>
                  <a:lnTo>
                    <a:pt x="776" y="7872"/>
                  </a:lnTo>
                  <a:lnTo>
                    <a:pt x="776" y="332"/>
                  </a:lnTo>
                  <a:cubicBezTo>
                    <a:pt x="776" y="149"/>
                    <a:pt x="925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3"/>
            <p:cNvSpPr/>
            <p:nvPr/>
          </p:nvSpPr>
          <p:spPr>
            <a:xfrm>
              <a:off x="3828892" y="2542942"/>
              <a:ext cx="60979" cy="240664"/>
            </a:xfrm>
            <a:custGeom>
              <a:avLst/>
              <a:gdLst/>
              <a:ahLst/>
              <a:cxnLst/>
              <a:rect l="l" t="t" r="r" b="b"/>
              <a:pathLst>
                <a:path w="2325" h="9176" extrusionOk="0">
                  <a:moveTo>
                    <a:pt x="333" y="0"/>
                  </a:moveTo>
                  <a:cubicBezTo>
                    <a:pt x="150" y="0"/>
                    <a:pt x="1" y="149"/>
                    <a:pt x="1" y="332"/>
                  </a:cubicBezTo>
                  <a:lnTo>
                    <a:pt x="1" y="9176"/>
                  </a:lnTo>
                  <a:lnTo>
                    <a:pt x="2325" y="9176"/>
                  </a:lnTo>
                  <a:lnTo>
                    <a:pt x="2325" y="332"/>
                  </a:lnTo>
                  <a:cubicBezTo>
                    <a:pt x="2325" y="149"/>
                    <a:pt x="2175" y="0"/>
                    <a:pt x="1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3"/>
            <p:cNvSpPr/>
            <p:nvPr/>
          </p:nvSpPr>
          <p:spPr>
            <a:xfrm>
              <a:off x="3828892" y="2542942"/>
              <a:ext cx="29191" cy="240664"/>
            </a:xfrm>
            <a:custGeom>
              <a:avLst/>
              <a:gdLst/>
              <a:ahLst/>
              <a:cxnLst/>
              <a:rect l="l" t="t" r="r" b="b"/>
              <a:pathLst>
                <a:path w="1113" h="9176" extrusionOk="0">
                  <a:moveTo>
                    <a:pt x="333" y="0"/>
                  </a:moveTo>
                  <a:cubicBezTo>
                    <a:pt x="150" y="0"/>
                    <a:pt x="1" y="149"/>
                    <a:pt x="1" y="332"/>
                  </a:cubicBezTo>
                  <a:lnTo>
                    <a:pt x="1" y="9176"/>
                  </a:lnTo>
                  <a:lnTo>
                    <a:pt x="775" y="9176"/>
                  </a:lnTo>
                  <a:lnTo>
                    <a:pt x="775" y="332"/>
                  </a:lnTo>
                  <a:cubicBezTo>
                    <a:pt x="775" y="149"/>
                    <a:pt x="924" y="0"/>
                    <a:pt x="1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3"/>
            <p:cNvSpPr/>
            <p:nvPr/>
          </p:nvSpPr>
          <p:spPr>
            <a:xfrm>
              <a:off x="3567142" y="2447527"/>
              <a:ext cx="313130" cy="126338"/>
            </a:xfrm>
            <a:custGeom>
              <a:avLst/>
              <a:gdLst/>
              <a:ahLst/>
              <a:cxnLst/>
              <a:rect l="l" t="t" r="r" b="b"/>
              <a:pathLst>
                <a:path w="11939" h="4817" extrusionOk="0">
                  <a:moveTo>
                    <a:pt x="9603" y="0"/>
                  </a:moveTo>
                  <a:cubicBezTo>
                    <a:pt x="9429" y="0"/>
                    <a:pt x="9327" y="190"/>
                    <a:pt x="9427" y="332"/>
                  </a:cubicBezTo>
                  <a:lnTo>
                    <a:pt x="9764" y="818"/>
                  </a:lnTo>
                  <a:cubicBezTo>
                    <a:pt x="8624" y="1502"/>
                    <a:pt x="4976" y="3426"/>
                    <a:pt x="1" y="3426"/>
                  </a:cubicBezTo>
                  <a:lnTo>
                    <a:pt x="1" y="4817"/>
                  </a:lnTo>
                  <a:cubicBezTo>
                    <a:pt x="2705" y="4812"/>
                    <a:pt x="5385" y="4288"/>
                    <a:pt x="7897" y="3282"/>
                  </a:cubicBezTo>
                  <a:cubicBezTo>
                    <a:pt x="8816" y="2916"/>
                    <a:pt x="9711" y="2478"/>
                    <a:pt x="10563" y="1968"/>
                  </a:cubicBezTo>
                  <a:lnTo>
                    <a:pt x="10861" y="2401"/>
                  </a:lnTo>
                  <a:cubicBezTo>
                    <a:pt x="10905" y="2462"/>
                    <a:pt x="10970" y="2491"/>
                    <a:pt x="11035" y="2491"/>
                  </a:cubicBezTo>
                  <a:cubicBezTo>
                    <a:pt x="11120" y="2491"/>
                    <a:pt x="11204" y="2441"/>
                    <a:pt x="11236" y="2348"/>
                  </a:cubicBezTo>
                  <a:lnTo>
                    <a:pt x="11896" y="352"/>
                  </a:lnTo>
                  <a:cubicBezTo>
                    <a:pt x="11939" y="222"/>
                    <a:pt x="11847" y="82"/>
                    <a:pt x="11708" y="73"/>
                  </a:cubicBezTo>
                  <a:lnTo>
                    <a:pt x="9610" y="0"/>
                  </a:lnTo>
                  <a:cubicBezTo>
                    <a:pt x="9608" y="0"/>
                    <a:pt x="9606" y="0"/>
                    <a:pt x="9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3"/>
            <p:cNvSpPr/>
            <p:nvPr/>
          </p:nvSpPr>
          <p:spPr>
            <a:xfrm>
              <a:off x="3547471" y="2640351"/>
              <a:ext cx="71077" cy="148317"/>
            </a:xfrm>
            <a:custGeom>
              <a:avLst/>
              <a:gdLst/>
              <a:ahLst/>
              <a:cxnLst/>
              <a:rect l="l" t="t" r="r" b="b"/>
              <a:pathLst>
                <a:path w="2710" h="5655" extrusionOk="0">
                  <a:moveTo>
                    <a:pt x="2185" y="386"/>
                  </a:moveTo>
                  <a:cubicBezTo>
                    <a:pt x="2262" y="386"/>
                    <a:pt x="2320" y="448"/>
                    <a:pt x="2320" y="525"/>
                  </a:cubicBezTo>
                  <a:lnTo>
                    <a:pt x="2320" y="5265"/>
                  </a:lnTo>
                  <a:lnTo>
                    <a:pt x="385" y="5265"/>
                  </a:lnTo>
                  <a:lnTo>
                    <a:pt x="385" y="525"/>
                  </a:lnTo>
                  <a:cubicBezTo>
                    <a:pt x="385" y="448"/>
                    <a:pt x="448" y="386"/>
                    <a:pt x="525" y="386"/>
                  </a:cubicBezTo>
                  <a:close/>
                  <a:moveTo>
                    <a:pt x="525" y="1"/>
                  </a:moveTo>
                  <a:cubicBezTo>
                    <a:pt x="236" y="1"/>
                    <a:pt x="0" y="236"/>
                    <a:pt x="0" y="530"/>
                  </a:cubicBezTo>
                  <a:lnTo>
                    <a:pt x="0" y="5462"/>
                  </a:lnTo>
                  <a:cubicBezTo>
                    <a:pt x="0" y="5568"/>
                    <a:pt x="87" y="5654"/>
                    <a:pt x="193" y="5654"/>
                  </a:cubicBezTo>
                  <a:lnTo>
                    <a:pt x="2517" y="5654"/>
                  </a:lnTo>
                  <a:cubicBezTo>
                    <a:pt x="2623" y="5654"/>
                    <a:pt x="2709" y="5568"/>
                    <a:pt x="2709" y="5462"/>
                  </a:cubicBezTo>
                  <a:lnTo>
                    <a:pt x="2709" y="530"/>
                  </a:lnTo>
                  <a:cubicBezTo>
                    <a:pt x="2709" y="236"/>
                    <a:pt x="2474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3"/>
            <p:cNvSpPr/>
            <p:nvPr/>
          </p:nvSpPr>
          <p:spPr>
            <a:xfrm>
              <a:off x="3639477" y="2606151"/>
              <a:ext cx="71181" cy="182517"/>
            </a:xfrm>
            <a:custGeom>
              <a:avLst/>
              <a:gdLst/>
              <a:ahLst/>
              <a:cxnLst/>
              <a:rect l="l" t="t" r="r" b="b"/>
              <a:pathLst>
                <a:path w="2714" h="6959" extrusionOk="0">
                  <a:moveTo>
                    <a:pt x="2189" y="390"/>
                  </a:moveTo>
                  <a:cubicBezTo>
                    <a:pt x="2266" y="390"/>
                    <a:pt x="2329" y="453"/>
                    <a:pt x="2329" y="530"/>
                  </a:cubicBezTo>
                  <a:lnTo>
                    <a:pt x="2329" y="6569"/>
                  </a:lnTo>
                  <a:lnTo>
                    <a:pt x="390" y="6569"/>
                  </a:lnTo>
                  <a:lnTo>
                    <a:pt x="390" y="530"/>
                  </a:lnTo>
                  <a:cubicBezTo>
                    <a:pt x="390" y="453"/>
                    <a:pt x="452" y="390"/>
                    <a:pt x="529" y="390"/>
                  </a:cubicBezTo>
                  <a:close/>
                  <a:moveTo>
                    <a:pt x="529" y="1"/>
                  </a:moveTo>
                  <a:cubicBezTo>
                    <a:pt x="236" y="1"/>
                    <a:pt x="0" y="236"/>
                    <a:pt x="0" y="530"/>
                  </a:cubicBezTo>
                  <a:lnTo>
                    <a:pt x="0" y="6766"/>
                  </a:lnTo>
                  <a:cubicBezTo>
                    <a:pt x="0" y="6872"/>
                    <a:pt x="87" y="6958"/>
                    <a:pt x="197" y="6958"/>
                  </a:cubicBezTo>
                  <a:lnTo>
                    <a:pt x="2521" y="6958"/>
                  </a:lnTo>
                  <a:cubicBezTo>
                    <a:pt x="2627" y="6958"/>
                    <a:pt x="2714" y="6872"/>
                    <a:pt x="2714" y="6766"/>
                  </a:cubicBezTo>
                  <a:lnTo>
                    <a:pt x="2714" y="530"/>
                  </a:lnTo>
                  <a:cubicBezTo>
                    <a:pt x="2714" y="236"/>
                    <a:pt x="2478" y="1"/>
                    <a:pt x="2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3"/>
            <p:cNvSpPr/>
            <p:nvPr/>
          </p:nvSpPr>
          <p:spPr>
            <a:xfrm>
              <a:off x="3731588" y="2572081"/>
              <a:ext cx="71208" cy="216587"/>
            </a:xfrm>
            <a:custGeom>
              <a:avLst/>
              <a:gdLst/>
              <a:ahLst/>
              <a:cxnLst/>
              <a:rect l="l" t="t" r="r" b="b"/>
              <a:pathLst>
                <a:path w="2715" h="8258" extrusionOk="0">
                  <a:moveTo>
                    <a:pt x="2190" y="385"/>
                  </a:moveTo>
                  <a:cubicBezTo>
                    <a:pt x="2267" y="385"/>
                    <a:pt x="2330" y="448"/>
                    <a:pt x="2330" y="525"/>
                  </a:cubicBezTo>
                  <a:lnTo>
                    <a:pt x="2330" y="7868"/>
                  </a:lnTo>
                  <a:lnTo>
                    <a:pt x="390" y="7868"/>
                  </a:lnTo>
                  <a:lnTo>
                    <a:pt x="390" y="525"/>
                  </a:lnTo>
                  <a:cubicBezTo>
                    <a:pt x="390" y="448"/>
                    <a:pt x="453" y="385"/>
                    <a:pt x="530" y="385"/>
                  </a:cubicBezTo>
                  <a:close/>
                  <a:moveTo>
                    <a:pt x="530" y="1"/>
                  </a:moveTo>
                  <a:cubicBezTo>
                    <a:pt x="236" y="1"/>
                    <a:pt x="1" y="236"/>
                    <a:pt x="1" y="525"/>
                  </a:cubicBezTo>
                  <a:lnTo>
                    <a:pt x="1" y="8065"/>
                  </a:lnTo>
                  <a:cubicBezTo>
                    <a:pt x="1" y="8171"/>
                    <a:pt x="87" y="8257"/>
                    <a:pt x="198" y="8257"/>
                  </a:cubicBezTo>
                  <a:lnTo>
                    <a:pt x="2522" y="8257"/>
                  </a:lnTo>
                  <a:cubicBezTo>
                    <a:pt x="2628" y="8257"/>
                    <a:pt x="2715" y="8171"/>
                    <a:pt x="2715" y="8065"/>
                  </a:cubicBezTo>
                  <a:lnTo>
                    <a:pt x="2715" y="525"/>
                  </a:lnTo>
                  <a:cubicBezTo>
                    <a:pt x="2715" y="236"/>
                    <a:pt x="2479" y="1"/>
                    <a:pt x="2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3"/>
            <p:cNvSpPr/>
            <p:nvPr/>
          </p:nvSpPr>
          <p:spPr>
            <a:xfrm>
              <a:off x="3823857" y="2537880"/>
              <a:ext cx="71181" cy="250787"/>
            </a:xfrm>
            <a:custGeom>
              <a:avLst/>
              <a:gdLst/>
              <a:ahLst/>
              <a:cxnLst/>
              <a:rect l="l" t="t" r="r" b="b"/>
              <a:pathLst>
                <a:path w="2714" h="9562" extrusionOk="0">
                  <a:moveTo>
                    <a:pt x="2185" y="390"/>
                  </a:moveTo>
                  <a:cubicBezTo>
                    <a:pt x="2262" y="390"/>
                    <a:pt x="2324" y="448"/>
                    <a:pt x="2324" y="525"/>
                  </a:cubicBezTo>
                  <a:lnTo>
                    <a:pt x="2324" y="9172"/>
                  </a:lnTo>
                  <a:lnTo>
                    <a:pt x="385" y="9172"/>
                  </a:lnTo>
                  <a:lnTo>
                    <a:pt x="390" y="525"/>
                  </a:lnTo>
                  <a:cubicBezTo>
                    <a:pt x="390" y="448"/>
                    <a:pt x="448" y="390"/>
                    <a:pt x="525" y="390"/>
                  </a:cubicBezTo>
                  <a:close/>
                  <a:moveTo>
                    <a:pt x="525" y="1"/>
                  </a:moveTo>
                  <a:cubicBezTo>
                    <a:pt x="236" y="1"/>
                    <a:pt x="0" y="236"/>
                    <a:pt x="0" y="525"/>
                  </a:cubicBezTo>
                  <a:lnTo>
                    <a:pt x="0" y="9369"/>
                  </a:lnTo>
                  <a:cubicBezTo>
                    <a:pt x="0" y="9475"/>
                    <a:pt x="87" y="9561"/>
                    <a:pt x="193" y="9561"/>
                  </a:cubicBezTo>
                  <a:lnTo>
                    <a:pt x="2517" y="9561"/>
                  </a:lnTo>
                  <a:cubicBezTo>
                    <a:pt x="2627" y="9561"/>
                    <a:pt x="2714" y="9475"/>
                    <a:pt x="2714" y="9369"/>
                  </a:cubicBezTo>
                  <a:lnTo>
                    <a:pt x="2714" y="525"/>
                  </a:lnTo>
                  <a:cubicBezTo>
                    <a:pt x="2714" y="236"/>
                    <a:pt x="2478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3"/>
            <p:cNvSpPr/>
            <p:nvPr/>
          </p:nvSpPr>
          <p:spPr>
            <a:xfrm>
              <a:off x="3613984" y="2442334"/>
              <a:ext cx="272346" cy="97225"/>
            </a:xfrm>
            <a:custGeom>
              <a:avLst/>
              <a:gdLst/>
              <a:ahLst/>
              <a:cxnLst/>
              <a:rect l="l" t="t" r="r" b="b"/>
              <a:pathLst>
                <a:path w="10384" h="3707" extrusionOk="0">
                  <a:moveTo>
                    <a:pt x="7816" y="1"/>
                  </a:moveTo>
                  <a:cubicBezTo>
                    <a:pt x="7487" y="1"/>
                    <a:pt x="7292" y="370"/>
                    <a:pt x="7478" y="641"/>
                  </a:cubicBezTo>
                  <a:lnTo>
                    <a:pt x="7699" y="954"/>
                  </a:lnTo>
                  <a:cubicBezTo>
                    <a:pt x="6563" y="1608"/>
                    <a:pt x="3888" y="2931"/>
                    <a:pt x="246" y="3316"/>
                  </a:cubicBezTo>
                  <a:cubicBezTo>
                    <a:pt x="0" y="3345"/>
                    <a:pt x="19" y="3706"/>
                    <a:pt x="265" y="3706"/>
                  </a:cubicBezTo>
                  <a:lnTo>
                    <a:pt x="284" y="3706"/>
                  </a:lnTo>
                  <a:cubicBezTo>
                    <a:pt x="4215" y="3288"/>
                    <a:pt x="7045" y="1801"/>
                    <a:pt x="8079" y="1185"/>
                  </a:cubicBezTo>
                  <a:cubicBezTo>
                    <a:pt x="8170" y="1127"/>
                    <a:pt x="8199" y="997"/>
                    <a:pt x="8137" y="906"/>
                  </a:cubicBezTo>
                  <a:lnTo>
                    <a:pt x="7800" y="420"/>
                  </a:lnTo>
                  <a:cubicBezTo>
                    <a:pt x="7790" y="405"/>
                    <a:pt x="7800" y="391"/>
                    <a:pt x="7814" y="391"/>
                  </a:cubicBezTo>
                  <a:lnTo>
                    <a:pt x="9912" y="468"/>
                  </a:lnTo>
                  <a:cubicBezTo>
                    <a:pt x="9927" y="468"/>
                    <a:pt x="9932" y="477"/>
                    <a:pt x="9927" y="487"/>
                  </a:cubicBezTo>
                  <a:lnTo>
                    <a:pt x="9268" y="2484"/>
                  </a:lnTo>
                  <a:cubicBezTo>
                    <a:pt x="9265" y="2490"/>
                    <a:pt x="9256" y="2494"/>
                    <a:pt x="9249" y="2494"/>
                  </a:cubicBezTo>
                  <a:cubicBezTo>
                    <a:pt x="9244" y="2494"/>
                    <a:pt x="9241" y="2492"/>
                    <a:pt x="9239" y="2489"/>
                  </a:cubicBezTo>
                  <a:lnTo>
                    <a:pt x="8936" y="2056"/>
                  </a:lnTo>
                  <a:cubicBezTo>
                    <a:pt x="8898" y="2000"/>
                    <a:pt x="8837" y="1970"/>
                    <a:pt x="8775" y="1970"/>
                  </a:cubicBezTo>
                  <a:cubicBezTo>
                    <a:pt x="8741" y="1970"/>
                    <a:pt x="8707" y="1979"/>
                    <a:pt x="8676" y="1998"/>
                  </a:cubicBezTo>
                  <a:cubicBezTo>
                    <a:pt x="7954" y="2436"/>
                    <a:pt x="7203" y="2816"/>
                    <a:pt x="6429" y="3143"/>
                  </a:cubicBezTo>
                  <a:cubicBezTo>
                    <a:pt x="6229" y="3237"/>
                    <a:pt x="6318" y="3515"/>
                    <a:pt x="6505" y="3515"/>
                  </a:cubicBezTo>
                  <a:cubicBezTo>
                    <a:pt x="6529" y="3515"/>
                    <a:pt x="6555" y="3510"/>
                    <a:pt x="6583" y="3499"/>
                  </a:cubicBezTo>
                  <a:cubicBezTo>
                    <a:pt x="7319" y="3186"/>
                    <a:pt x="8031" y="2830"/>
                    <a:pt x="8719" y="2426"/>
                  </a:cubicBezTo>
                  <a:lnTo>
                    <a:pt x="8916" y="2710"/>
                  </a:lnTo>
                  <a:cubicBezTo>
                    <a:pt x="8999" y="2826"/>
                    <a:pt x="9124" y="2882"/>
                    <a:pt x="9248" y="2882"/>
                  </a:cubicBezTo>
                  <a:cubicBezTo>
                    <a:pt x="9411" y="2882"/>
                    <a:pt x="9573" y="2785"/>
                    <a:pt x="9633" y="2604"/>
                  </a:cubicBezTo>
                  <a:lnTo>
                    <a:pt x="10297" y="612"/>
                  </a:lnTo>
                  <a:cubicBezTo>
                    <a:pt x="10384" y="352"/>
                    <a:pt x="10196" y="88"/>
                    <a:pt x="9927" y="78"/>
                  </a:cubicBezTo>
                  <a:lnTo>
                    <a:pt x="7829" y="1"/>
                  </a:lnTo>
                  <a:cubicBezTo>
                    <a:pt x="7825" y="1"/>
                    <a:pt x="7820" y="1"/>
                    <a:pt x="7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3"/>
            <p:cNvSpPr/>
            <p:nvPr/>
          </p:nvSpPr>
          <p:spPr>
            <a:xfrm>
              <a:off x="3561975" y="2531166"/>
              <a:ext cx="210292" cy="47891"/>
            </a:xfrm>
            <a:custGeom>
              <a:avLst/>
              <a:gdLst/>
              <a:ahLst/>
              <a:cxnLst/>
              <a:rect l="l" t="t" r="r" b="b"/>
              <a:pathLst>
                <a:path w="8018" h="1826" extrusionOk="0">
                  <a:moveTo>
                    <a:pt x="1485" y="0"/>
                  </a:moveTo>
                  <a:cubicBezTo>
                    <a:pt x="1477" y="0"/>
                    <a:pt x="1468" y="1"/>
                    <a:pt x="1459" y="2"/>
                  </a:cubicBezTo>
                  <a:cubicBezTo>
                    <a:pt x="1040" y="30"/>
                    <a:pt x="612" y="45"/>
                    <a:pt x="198" y="45"/>
                  </a:cubicBezTo>
                  <a:cubicBezTo>
                    <a:pt x="87" y="45"/>
                    <a:pt x="1" y="131"/>
                    <a:pt x="1" y="237"/>
                  </a:cubicBezTo>
                  <a:lnTo>
                    <a:pt x="1" y="1633"/>
                  </a:lnTo>
                  <a:cubicBezTo>
                    <a:pt x="1" y="1739"/>
                    <a:pt x="87" y="1825"/>
                    <a:pt x="198" y="1825"/>
                  </a:cubicBezTo>
                  <a:cubicBezTo>
                    <a:pt x="2787" y="1816"/>
                    <a:pt x="5351" y="1344"/>
                    <a:pt x="7776" y="430"/>
                  </a:cubicBezTo>
                  <a:cubicBezTo>
                    <a:pt x="8018" y="367"/>
                    <a:pt x="7932" y="43"/>
                    <a:pt x="7736" y="43"/>
                  </a:cubicBezTo>
                  <a:cubicBezTo>
                    <a:pt x="7706" y="43"/>
                    <a:pt x="7672" y="51"/>
                    <a:pt x="7637" y="69"/>
                  </a:cubicBezTo>
                  <a:cubicBezTo>
                    <a:pt x="5322" y="940"/>
                    <a:pt x="2868" y="1402"/>
                    <a:pt x="395" y="1435"/>
                  </a:cubicBezTo>
                  <a:lnTo>
                    <a:pt x="395" y="430"/>
                  </a:lnTo>
                  <a:cubicBezTo>
                    <a:pt x="756" y="425"/>
                    <a:pt x="1122" y="411"/>
                    <a:pt x="1488" y="391"/>
                  </a:cubicBezTo>
                  <a:cubicBezTo>
                    <a:pt x="1748" y="382"/>
                    <a:pt x="1730" y="0"/>
                    <a:pt x="1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4" name="Google Shape;1804;p53"/>
          <p:cNvGrpSpPr/>
          <p:nvPr/>
        </p:nvGrpSpPr>
        <p:grpSpPr>
          <a:xfrm>
            <a:off x="4353111" y="1664091"/>
            <a:ext cx="355776" cy="361599"/>
            <a:chOff x="865841" y="3373121"/>
            <a:chExt cx="355776" cy="361599"/>
          </a:xfrm>
        </p:grpSpPr>
        <p:sp>
          <p:nvSpPr>
            <p:cNvPr id="1805" name="Google Shape;1805;p53"/>
            <p:cNvSpPr/>
            <p:nvPr/>
          </p:nvSpPr>
          <p:spPr>
            <a:xfrm>
              <a:off x="872397" y="3378446"/>
              <a:ext cx="342531" cy="350950"/>
            </a:xfrm>
            <a:custGeom>
              <a:avLst/>
              <a:gdLst/>
              <a:ahLst/>
              <a:cxnLst/>
              <a:rect l="l" t="t" r="r" b="b"/>
              <a:pathLst>
                <a:path w="13060" h="13381" extrusionOk="0">
                  <a:moveTo>
                    <a:pt x="6535" y="0"/>
                  </a:moveTo>
                  <a:cubicBezTo>
                    <a:pt x="6351" y="0"/>
                    <a:pt x="6167" y="89"/>
                    <a:pt x="6059" y="267"/>
                  </a:cubicBezTo>
                  <a:lnTo>
                    <a:pt x="5265" y="1605"/>
                  </a:lnTo>
                  <a:cubicBezTo>
                    <a:pt x="5160" y="1776"/>
                    <a:pt x="4976" y="1874"/>
                    <a:pt x="4786" y="1874"/>
                  </a:cubicBezTo>
                  <a:cubicBezTo>
                    <a:pt x="4714" y="1874"/>
                    <a:pt x="4642" y="1860"/>
                    <a:pt x="4572" y="1831"/>
                  </a:cubicBezTo>
                  <a:lnTo>
                    <a:pt x="3143" y="1215"/>
                  </a:lnTo>
                  <a:cubicBezTo>
                    <a:pt x="3070" y="1184"/>
                    <a:pt x="2996" y="1170"/>
                    <a:pt x="2924" y="1170"/>
                  </a:cubicBezTo>
                  <a:cubicBezTo>
                    <a:pt x="2615" y="1170"/>
                    <a:pt x="2343" y="1434"/>
                    <a:pt x="2378" y="1773"/>
                  </a:cubicBezTo>
                  <a:lnTo>
                    <a:pt x="2517" y="3323"/>
                  </a:lnTo>
                  <a:cubicBezTo>
                    <a:pt x="2541" y="3597"/>
                    <a:pt x="2359" y="3852"/>
                    <a:pt x="2089" y="3910"/>
                  </a:cubicBezTo>
                  <a:lnTo>
                    <a:pt x="573" y="4256"/>
                  </a:lnTo>
                  <a:cubicBezTo>
                    <a:pt x="164" y="4347"/>
                    <a:pt x="1" y="4843"/>
                    <a:pt x="280" y="5156"/>
                  </a:cubicBezTo>
                  <a:lnTo>
                    <a:pt x="1300" y="6330"/>
                  </a:lnTo>
                  <a:cubicBezTo>
                    <a:pt x="1483" y="6537"/>
                    <a:pt x="1483" y="6845"/>
                    <a:pt x="1300" y="7056"/>
                  </a:cubicBezTo>
                  <a:lnTo>
                    <a:pt x="280" y="8226"/>
                  </a:lnTo>
                  <a:cubicBezTo>
                    <a:pt x="1" y="8538"/>
                    <a:pt x="164" y="9034"/>
                    <a:pt x="573" y="9126"/>
                  </a:cubicBezTo>
                  <a:lnTo>
                    <a:pt x="987" y="9222"/>
                  </a:lnTo>
                  <a:lnTo>
                    <a:pt x="1728" y="9390"/>
                  </a:lnTo>
                  <a:lnTo>
                    <a:pt x="2089" y="9472"/>
                  </a:lnTo>
                  <a:cubicBezTo>
                    <a:pt x="2359" y="9535"/>
                    <a:pt x="2537" y="9785"/>
                    <a:pt x="2513" y="10059"/>
                  </a:cubicBezTo>
                  <a:lnTo>
                    <a:pt x="2378" y="11608"/>
                  </a:lnTo>
                  <a:cubicBezTo>
                    <a:pt x="2347" y="11944"/>
                    <a:pt x="2616" y="12207"/>
                    <a:pt x="2925" y="12207"/>
                  </a:cubicBezTo>
                  <a:cubicBezTo>
                    <a:pt x="2996" y="12207"/>
                    <a:pt x="3070" y="12193"/>
                    <a:pt x="3143" y="12162"/>
                  </a:cubicBezTo>
                  <a:lnTo>
                    <a:pt x="4572" y="11551"/>
                  </a:lnTo>
                  <a:cubicBezTo>
                    <a:pt x="4644" y="11520"/>
                    <a:pt x="4718" y="11505"/>
                    <a:pt x="4791" y="11505"/>
                  </a:cubicBezTo>
                  <a:cubicBezTo>
                    <a:pt x="4980" y="11505"/>
                    <a:pt x="5161" y="11602"/>
                    <a:pt x="5265" y="11772"/>
                  </a:cubicBezTo>
                  <a:lnTo>
                    <a:pt x="6059" y="13110"/>
                  </a:lnTo>
                  <a:cubicBezTo>
                    <a:pt x="6165" y="13290"/>
                    <a:pt x="6348" y="13380"/>
                    <a:pt x="6531" y="13380"/>
                  </a:cubicBezTo>
                  <a:cubicBezTo>
                    <a:pt x="6714" y="13380"/>
                    <a:pt x="6899" y="13290"/>
                    <a:pt x="7007" y="13110"/>
                  </a:cubicBezTo>
                  <a:lnTo>
                    <a:pt x="7801" y="11772"/>
                  </a:lnTo>
                  <a:cubicBezTo>
                    <a:pt x="7905" y="11602"/>
                    <a:pt x="8086" y="11505"/>
                    <a:pt x="8274" y="11505"/>
                  </a:cubicBezTo>
                  <a:cubicBezTo>
                    <a:pt x="8348" y="11505"/>
                    <a:pt x="8422" y="11520"/>
                    <a:pt x="8494" y="11551"/>
                  </a:cubicBezTo>
                  <a:lnTo>
                    <a:pt x="9923" y="12162"/>
                  </a:lnTo>
                  <a:cubicBezTo>
                    <a:pt x="9995" y="12193"/>
                    <a:pt x="10069" y="12207"/>
                    <a:pt x="10141" y="12207"/>
                  </a:cubicBezTo>
                  <a:cubicBezTo>
                    <a:pt x="10449" y="12207"/>
                    <a:pt x="10719" y="11944"/>
                    <a:pt x="10688" y="11608"/>
                  </a:cubicBezTo>
                  <a:lnTo>
                    <a:pt x="10548" y="10054"/>
                  </a:lnTo>
                  <a:cubicBezTo>
                    <a:pt x="10524" y="9780"/>
                    <a:pt x="10707" y="9530"/>
                    <a:pt x="10976" y="9467"/>
                  </a:cubicBezTo>
                  <a:lnTo>
                    <a:pt x="12492" y="9126"/>
                  </a:lnTo>
                  <a:cubicBezTo>
                    <a:pt x="12901" y="9034"/>
                    <a:pt x="13060" y="8534"/>
                    <a:pt x="12786" y="8221"/>
                  </a:cubicBezTo>
                  <a:lnTo>
                    <a:pt x="11761" y="7052"/>
                  </a:lnTo>
                  <a:cubicBezTo>
                    <a:pt x="11578" y="6845"/>
                    <a:pt x="11578" y="6532"/>
                    <a:pt x="11761" y="6325"/>
                  </a:cubicBezTo>
                  <a:lnTo>
                    <a:pt x="12781" y="5156"/>
                  </a:lnTo>
                  <a:cubicBezTo>
                    <a:pt x="13060" y="4843"/>
                    <a:pt x="12896" y="4343"/>
                    <a:pt x="12487" y="4251"/>
                  </a:cubicBezTo>
                  <a:lnTo>
                    <a:pt x="10976" y="3910"/>
                  </a:lnTo>
                  <a:cubicBezTo>
                    <a:pt x="10707" y="3847"/>
                    <a:pt x="10524" y="3597"/>
                    <a:pt x="10548" y="3323"/>
                  </a:cubicBezTo>
                  <a:lnTo>
                    <a:pt x="10693" y="1773"/>
                  </a:lnTo>
                  <a:cubicBezTo>
                    <a:pt x="10724" y="1434"/>
                    <a:pt x="10451" y="1170"/>
                    <a:pt x="10141" y="1170"/>
                  </a:cubicBezTo>
                  <a:cubicBezTo>
                    <a:pt x="10069" y="1170"/>
                    <a:pt x="9995" y="1184"/>
                    <a:pt x="9923" y="1215"/>
                  </a:cubicBezTo>
                  <a:lnTo>
                    <a:pt x="8494" y="1831"/>
                  </a:lnTo>
                  <a:cubicBezTo>
                    <a:pt x="8424" y="1860"/>
                    <a:pt x="8351" y="1874"/>
                    <a:pt x="8280" y="1874"/>
                  </a:cubicBezTo>
                  <a:cubicBezTo>
                    <a:pt x="8090" y="1874"/>
                    <a:pt x="7907" y="1776"/>
                    <a:pt x="7806" y="1605"/>
                  </a:cubicBezTo>
                  <a:lnTo>
                    <a:pt x="7007" y="267"/>
                  </a:lnTo>
                  <a:cubicBezTo>
                    <a:pt x="6901" y="89"/>
                    <a:pt x="6718" y="0"/>
                    <a:pt x="6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3"/>
            <p:cNvSpPr/>
            <p:nvPr/>
          </p:nvSpPr>
          <p:spPr>
            <a:xfrm>
              <a:off x="1026615" y="3378446"/>
              <a:ext cx="50016" cy="49150"/>
            </a:xfrm>
            <a:custGeom>
              <a:avLst/>
              <a:gdLst/>
              <a:ahLst/>
              <a:cxnLst/>
              <a:rect l="l" t="t" r="r" b="b"/>
              <a:pathLst>
                <a:path w="1907" h="1874" extrusionOk="0">
                  <a:moveTo>
                    <a:pt x="655" y="0"/>
                  </a:moveTo>
                  <a:cubicBezTo>
                    <a:pt x="471" y="0"/>
                    <a:pt x="287" y="89"/>
                    <a:pt x="179" y="267"/>
                  </a:cubicBezTo>
                  <a:lnTo>
                    <a:pt x="1" y="570"/>
                  </a:lnTo>
                  <a:lnTo>
                    <a:pt x="617" y="1605"/>
                  </a:lnTo>
                  <a:cubicBezTo>
                    <a:pt x="722" y="1776"/>
                    <a:pt x="905" y="1874"/>
                    <a:pt x="1096" y="1874"/>
                  </a:cubicBezTo>
                  <a:cubicBezTo>
                    <a:pt x="1167" y="1874"/>
                    <a:pt x="1240" y="1860"/>
                    <a:pt x="1310" y="1831"/>
                  </a:cubicBezTo>
                  <a:lnTo>
                    <a:pt x="1906" y="1576"/>
                  </a:lnTo>
                  <a:lnTo>
                    <a:pt x="1127" y="267"/>
                  </a:lnTo>
                  <a:cubicBezTo>
                    <a:pt x="1021" y="89"/>
                    <a:pt x="838" y="0"/>
                    <a:pt x="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3"/>
            <p:cNvSpPr/>
            <p:nvPr/>
          </p:nvSpPr>
          <p:spPr>
            <a:xfrm>
              <a:off x="1114215" y="3409105"/>
              <a:ext cx="100845" cy="289630"/>
            </a:xfrm>
            <a:custGeom>
              <a:avLst/>
              <a:gdLst/>
              <a:ahLst/>
              <a:cxnLst/>
              <a:rect l="l" t="t" r="r" b="b"/>
              <a:pathLst>
                <a:path w="3845" h="11043" extrusionOk="0">
                  <a:moveTo>
                    <a:pt x="921" y="1"/>
                  </a:moveTo>
                  <a:cubicBezTo>
                    <a:pt x="849" y="1"/>
                    <a:pt x="775" y="15"/>
                    <a:pt x="703" y="46"/>
                  </a:cubicBezTo>
                  <a:lnTo>
                    <a:pt x="106" y="306"/>
                  </a:lnTo>
                  <a:cubicBezTo>
                    <a:pt x="154" y="397"/>
                    <a:pt x="178" y="498"/>
                    <a:pt x="169" y="604"/>
                  </a:cubicBezTo>
                  <a:lnTo>
                    <a:pt x="24" y="2154"/>
                  </a:lnTo>
                  <a:cubicBezTo>
                    <a:pt x="0" y="2428"/>
                    <a:pt x="183" y="2683"/>
                    <a:pt x="452" y="2741"/>
                  </a:cubicBezTo>
                  <a:lnTo>
                    <a:pt x="1968" y="3087"/>
                  </a:lnTo>
                  <a:cubicBezTo>
                    <a:pt x="2377" y="3178"/>
                    <a:pt x="2541" y="3674"/>
                    <a:pt x="2262" y="3987"/>
                  </a:cubicBezTo>
                  <a:lnTo>
                    <a:pt x="1242" y="5161"/>
                  </a:lnTo>
                  <a:cubicBezTo>
                    <a:pt x="1059" y="5368"/>
                    <a:pt x="1059" y="5676"/>
                    <a:pt x="1242" y="5887"/>
                  </a:cubicBezTo>
                  <a:lnTo>
                    <a:pt x="2262" y="7057"/>
                  </a:lnTo>
                  <a:cubicBezTo>
                    <a:pt x="2541" y="7369"/>
                    <a:pt x="2377" y="7865"/>
                    <a:pt x="1968" y="7961"/>
                  </a:cubicBezTo>
                  <a:lnTo>
                    <a:pt x="452" y="8303"/>
                  </a:lnTo>
                  <a:cubicBezTo>
                    <a:pt x="183" y="8366"/>
                    <a:pt x="0" y="8616"/>
                    <a:pt x="24" y="8890"/>
                  </a:cubicBezTo>
                  <a:lnTo>
                    <a:pt x="169" y="10439"/>
                  </a:lnTo>
                  <a:cubicBezTo>
                    <a:pt x="178" y="10545"/>
                    <a:pt x="154" y="10651"/>
                    <a:pt x="106" y="10743"/>
                  </a:cubicBezTo>
                  <a:lnTo>
                    <a:pt x="703" y="10998"/>
                  </a:lnTo>
                  <a:cubicBezTo>
                    <a:pt x="775" y="11028"/>
                    <a:pt x="849" y="11043"/>
                    <a:pt x="922" y="11043"/>
                  </a:cubicBezTo>
                  <a:cubicBezTo>
                    <a:pt x="1231" y="11043"/>
                    <a:pt x="1504" y="10780"/>
                    <a:pt x="1473" y="10444"/>
                  </a:cubicBezTo>
                  <a:lnTo>
                    <a:pt x="1328" y="8890"/>
                  </a:lnTo>
                  <a:cubicBezTo>
                    <a:pt x="1304" y="8616"/>
                    <a:pt x="1487" y="8366"/>
                    <a:pt x="1756" y="8303"/>
                  </a:cubicBezTo>
                  <a:lnTo>
                    <a:pt x="3272" y="7961"/>
                  </a:lnTo>
                  <a:cubicBezTo>
                    <a:pt x="3681" y="7870"/>
                    <a:pt x="3845" y="7369"/>
                    <a:pt x="3566" y="7057"/>
                  </a:cubicBezTo>
                  <a:lnTo>
                    <a:pt x="2541" y="5883"/>
                  </a:lnTo>
                  <a:cubicBezTo>
                    <a:pt x="2358" y="5676"/>
                    <a:pt x="2358" y="5363"/>
                    <a:pt x="2541" y="5156"/>
                  </a:cubicBezTo>
                  <a:lnTo>
                    <a:pt x="3561" y="3987"/>
                  </a:lnTo>
                  <a:cubicBezTo>
                    <a:pt x="3840" y="3674"/>
                    <a:pt x="3676" y="3174"/>
                    <a:pt x="3267" y="3082"/>
                  </a:cubicBezTo>
                  <a:lnTo>
                    <a:pt x="1756" y="2741"/>
                  </a:lnTo>
                  <a:cubicBezTo>
                    <a:pt x="1487" y="2678"/>
                    <a:pt x="1304" y="2428"/>
                    <a:pt x="1328" y="2154"/>
                  </a:cubicBezTo>
                  <a:lnTo>
                    <a:pt x="1473" y="604"/>
                  </a:lnTo>
                  <a:cubicBezTo>
                    <a:pt x="1504" y="265"/>
                    <a:pt x="1231" y="1"/>
                    <a:pt x="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3"/>
            <p:cNvSpPr/>
            <p:nvPr/>
          </p:nvSpPr>
          <p:spPr>
            <a:xfrm>
              <a:off x="1026615" y="3680167"/>
              <a:ext cx="50016" cy="49229"/>
            </a:xfrm>
            <a:custGeom>
              <a:avLst/>
              <a:gdLst/>
              <a:ahLst/>
              <a:cxnLst/>
              <a:rect l="l" t="t" r="r" b="b"/>
              <a:pathLst>
                <a:path w="1907" h="1877" extrusionOk="0">
                  <a:moveTo>
                    <a:pt x="1089" y="1"/>
                  </a:moveTo>
                  <a:cubicBezTo>
                    <a:pt x="900" y="1"/>
                    <a:pt x="717" y="98"/>
                    <a:pt x="617" y="268"/>
                  </a:cubicBezTo>
                  <a:lnTo>
                    <a:pt x="1" y="1307"/>
                  </a:lnTo>
                  <a:lnTo>
                    <a:pt x="179" y="1606"/>
                  </a:lnTo>
                  <a:cubicBezTo>
                    <a:pt x="287" y="1786"/>
                    <a:pt x="471" y="1876"/>
                    <a:pt x="655" y="1876"/>
                  </a:cubicBezTo>
                  <a:cubicBezTo>
                    <a:pt x="838" y="1876"/>
                    <a:pt x="1021" y="1786"/>
                    <a:pt x="1127" y="1606"/>
                  </a:cubicBezTo>
                  <a:lnTo>
                    <a:pt x="1906" y="302"/>
                  </a:lnTo>
                  <a:lnTo>
                    <a:pt x="1310" y="47"/>
                  </a:lnTo>
                  <a:cubicBezTo>
                    <a:pt x="1238" y="16"/>
                    <a:pt x="1163" y="1"/>
                    <a:pt x="10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3"/>
            <p:cNvSpPr/>
            <p:nvPr/>
          </p:nvSpPr>
          <p:spPr>
            <a:xfrm>
              <a:off x="938910" y="3451306"/>
              <a:ext cx="214200" cy="204837"/>
            </a:xfrm>
            <a:custGeom>
              <a:avLst/>
              <a:gdLst/>
              <a:ahLst/>
              <a:cxnLst/>
              <a:rect l="l" t="t" r="r" b="b"/>
              <a:pathLst>
                <a:path w="8167" h="7810" extrusionOk="0">
                  <a:moveTo>
                    <a:pt x="3999" y="1"/>
                  </a:moveTo>
                  <a:cubicBezTo>
                    <a:pt x="1916" y="6"/>
                    <a:pt x="198" y="1642"/>
                    <a:pt x="102" y="3720"/>
                  </a:cubicBezTo>
                  <a:cubicBezTo>
                    <a:pt x="1" y="5804"/>
                    <a:pt x="1550" y="7594"/>
                    <a:pt x="3624" y="7791"/>
                  </a:cubicBezTo>
                  <a:cubicBezTo>
                    <a:pt x="3753" y="7804"/>
                    <a:pt x="3881" y="7810"/>
                    <a:pt x="4008" y="7810"/>
                  </a:cubicBezTo>
                  <a:cubicBezTo>
                    <a:pt x="5924" y="7810"/>
                    <a:pt x="7584" y="6407"/>
                    <a:pt x="7868" y="4476"/>
                  </a:cubicBezTo>
                  <a:cubicBezTo>
                    <a:pt x="8166" y="2416"/>
                    <a:pt x="6800" y="477"/>
                    <a:pt x="4755" y="78"/>
                  </a:cubicBezTo>
                  <a:cubicBezTo>
                    <a:pt x="4504" y="35"/>
                    <a:pt x="4254" y="10"/>
                    <a:pt x="3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3"/>
            <p:cNvSpPr/>
            <p:nvPr/>
          </p:nvSpPr>
          <p:spPr>
            <a:xfrm>
              <a:off x="972350" y="3491093"/>
              <a:ext cx="60218" cy="51485"/>
            </a:xfrm>
            <a:custGeom>
              <a:avLst/>
              <a:gdLst/>
              <a:ahLst/>
              <a:cxnLst/>
              <a:rect l="l" t="t" r="r" b="b"/>
              <a:pathLst>
                <a:path w="2296" h="1963" extrusionOk="0">
                  <a:moveTo>
                    <a:pt x="1316" y="406"/>
                  </a:moveTo>
                  <a:cubicBezTo>
                    <a:pt x="1458" y="406"/>
                    <a:pt x="1602" y="459"/>
                    <a:pt x="1719" y="577"/>
                  </a:cubicBezTo>
                  <a:cubicBezTo>
                    <a:pt x="2084" y="938"/>
                    <a:pt x="1824" y="1559"/>
                    <a:pt x="1314" y="1559"/>
                  </a:cubicBezTo>
                  <a:cubicBezTo>
                    <a:pt x="997" y="1559"/>
                    <a:pt x="737" y="1299"/>
                    <a:pt x="737" y="981"/>
                  </a:cubicBezTo>
                  <a:cubicBezTo>
                    <a:pt x="737" y="636"/>
                    <a:pt x="1021" y="406"/>
                    <a:pt x="1316" y="406"/>
                  </a:cubicBezTo>
                  <a:close/>
                  <a:moveTo>
                    <a:pt x="1305" y="0"/>
                  </a:moveTo>
                  <a:cubicBezTo>
                    <a:pt x="1065" y="0"/>
                    <a:pt x="820" y="89"/>
                    <a:pt x="622" y="288"/>
                  </a:cubicBezTo>
                  <a:cubicBezTo>
                    <a:pt x="1" y="909"/>
                    <a:pt x="439" y="1963"/>
                    <a:pt x="1314" y="1963"/>
                  </a:cubicBezTo>
                  <a:cubicBezTo>
                    <a:pt x="1853" y="1963"/>
                    <a:pt x="2291" y="1525"/>
                    <a:pt x="2296" y="981"/>
                  </a:cubicBezTo>
                  <a:cubicBezTo>
                    <a:pt x="2293" y="391"/>
                    <a:pt x="1809" y="0"/>
                    <a:pt x="1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3"/>
            <p:cNvSpPr/>
            <p:nvPr/>
          </p:nvSpPr>
          <p:spPr>
            <a:xfrm>
              <a:off x="1055020" y="3565264"/>
              <a:ext cx="60218" cy="51458"/>
            </a:xfrm>
            <a:custGeom>
              <a:avLst/>
              <a:gdLst/>
              <a:ahLst/>
              <a:cxnLst/>
              <a:rect l="l" t="t" r="r" b="b"/>
              <a:pathLst>
                <a:path w="2296" h="1962" extrusionOk="0">
                  <a:moveTo>
                    <a:pt x="982" y="405"/>
                  </a:moveTo>
                  <a:cubicBezTo>
                    <a:pt x="1300" y="405"/>
                    <a:pt x="1559" y="660"/>
                    <a:pt x="1559" y="978"/>
                  </a:cubicBezTo>
                  <a:cubicBezTo>
                    <a:pt x="1559" y="1326"/>
                    <a:pt x="1275" y="1556"/>
                    <a:pt x="979" y="1556"/>
                  </a:cubicBezTo>
                  <a:cubicBezTo>
                    <a:pt x="838" y="1556"/>
                    <a:pt x="695" y="1503"/>
                    <a:pt x="578" y="1387"/>
                  </a:cubicBezTo>
                  <a:cubicBezTo>
                    <a:pt x="212" y="1021"/>
                    <a:pt x="472" y="405"/>
                    <a:pt x="982" y="405"/>
                  </a:cubicBezTo>
                  <a:close/>
                  <a:moveTo>
                    <a:pt x="982" y="1"/>
                  </a:moveTo>
                  <a:cubicBezTo>
                    <a:pt x="443" y="1"/>
                    <a:pt x="5" y="439"/>
                    <a:pt x="0" y="978"/>
                  </a:cubicBezTo>
                  <a:cubicBezTo>
                    <a:pt x="0" y="1570"/>
                    <a:pt x="484" y="1962"/>
                    <a:pt x="988" y="1962"/>
                  </a:cubicBezTo>
                  <a:cubicBezTo>
                    <a:pt x="1229" y="1962"/>
                    <a:pt x="1475" y="1872"/>
                    <a:pt x="1675" y="1671"/>
                  </a:cubicBezTo>
                  <a:cubicBezTo>
                    <a:pt x="2296" y="1055"/>
                    <a:pt x="1858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3"/>
            <p:cNvSpPr/>
            <p:nvPr/>
          </p:nvSpPr>
          <p:spPr>
            <a:xfrm>
              <a:off x="993595" y="3500246"/>
              <a:ext cx="106090" cy="101684"/>
            </a:xfrm>
            <a:custGeom>
              <a:avLst/>
              <a:gdLst/>
              <a:ahLst/>
              <a:cxnLst/>
              <a:rect l="l" t="t" r="r" b="b"/>
              <a:pathLst>
                <a:path w="4045" h="3877" extrusionOk="0">
                  <a:moveTo>
                    <a:pt x="3751" y="1"/>
                  </a:moveTo>
                  <a:cubicBezTo>
                    <a:pt x="3703" y="1"/>
                    <a:pt x="3653" y="20"/>
                    <a:pt x="3608" y="64"/>
                  </a:cubicBezTo>
                  <a:lnTo>
                    <a:pt x="148" y="3524"/>
                  </a:lnTo>
                  <a:cubicBezTo>
                    <a:pt x="1" y="3672"/>
                    <a:pt x="136" y="3876"/>
                    <a:pt x="292" y="3876"/>
                  </a:cubicBezTo>
                  <a:cubicBezTo>
                    <a:pt x="340" y="3876"/>
                    <a:pt x="389" y="3857"/>
                    <a:pt x="432" y="3813"/>
                  </a:cubicBezTo>
                  <a:lnTo>
                    <a:pt x="3897" y="353"/>
                  </a:lnTo>
                  <a:cubicBezTo>
                    <a:pt x="4044" y="205"/>
                    <a:pt x="3909" y="1"/>
                    <a:pt x="3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3"/>
            <p:cNvSpPr/>
            <p:nvPr/>
          </p:nvSpPr>
          <p:spPr>
            <a:xfrm>
              <a:off x="933350" y="3446008"/>
              <a:ext cx="225425" cy="215459"/>
            </a:xfrm>
            <a:custGeom>
              <a:avLst/>
              <a:gdLst/>
              <a:ahLst/>
              <a:cxnLst/>
              <a:rect l="l" t="t" r="r" b="b"/>
              <a:pathLst>
                <a:path w="8595" h="8215" extrusionOk="0">
                  <a:moveTo>
                    <a:pt x="4211" y="1"/>
                  </a:moveTo>
                  <a:cubicBezTo>
                    <a:pt x="2017" y="6"/>
                    <a:pt x="213" y="1723"/>
                    <a:pt x="107" y="3913"/>
                  </a:cubicBezTo>
                  <a:cubicBezTo>
                    <a:pt x="1" y="6102"/>
                    <a:pt x="1632" y="7983"/>
                    <a:pt x="3812" y="8195"/>
                  </a:cubicBezTo>
                  <a:cubicBezTo>
                    <a:pt x="3947" y="8208"/>
                    <a:pt x="4082" y="8215"/>
                    <a:pt x="4215" y="8215"/>
                  </a:cubicBezTo>
                  <a:cubicBezTo>
                    <a:pt x="6233" y="8215"/>
                    <a:pt x="7979" y="6742"/>
                    <a:pt x="8277" y="4707"/>
                  </a:cubicBezTo>
                  <a:cubicBezTo>
                    <a:pt x="8595" y="2541"/>
                    <a:pt x="7156" y="506"/>
                    <a:pt x="5005" y="83"/>
                  </a:cubicBezTo>
                  <a:cubicBezTo>
                    <a:pt x="4989" y="79"/>
                    <a:pt x="4973" y="78"/>
                    <a:pt x="4958" y="78"/>
                  </a:cubicBezTo>
                  <a:cubicBezTo>
                    <a:pt x="4732" y="78"/>
                    <a:pt x="4680" y="427"/>
                    <a:pt x="4928" y="477"/>
                  </a:cubicBezTo>
                  <a:cubicBezTo>
                    <a:pt x="6867" y="862"/>
                    <a:pt x="8166" y="2695"/>
                    <a:pt x="7883" y="4654"/>
                  </a:cubicBezTo>
                  <a:cubicBezTo>
                    <a:pt x="7612" y="6486"/>
                    <a:pt x="6038" y="7818"/>
                    <a:pt x="4220" y="7818"/>
                  </a:cubicBezTo>
                  <a:cubicBezTo>
                    <a:pt x="4099" y="7818"/>
                    <a:pt x="3978" y="7813"/>
                    <a:pt x="3855" y="7801"/>
                  </a:cubicBezTo>
                  <a:cubicBezTo>
                    <a:pt x="1887" y="7613"/>
                    <a:pt x="415" y="5910"/>
                    <a:pt x="511" y="3937"/>
                  </a:cubicBezTo>
                  <a:cubicBezTo>
                    <a:pt x="602" y="1964"/>
                    <a:pt x="2234" y="410"/>
                    <a:pt x="4211" y="410"/>
                  </a:cubicBezTo>
                  <a:cubicBezTo>
                    <a:pt x="4481" y="410"/>
                    <a:pt x="4481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3"/>
            <p:cNvSpPr/>
            <p:nvPr/>
          </p:nvSpPr>
          <p:spPr>
            <a:xfrm>
              <a:off x="865841" y="3373121"/>
              <a:ext cx="355776" cy="361599"/>
            </a:xfrm>
            <a:custGeom>
              <a:avLst/>
              <a:gdLst/>
              <a:ahLst/>
              <a:cxnLst/>
              <a:rect l="l" t="t" r="r" b="b"/>
              <a:pathLst>
                <a:path w="13565" h="13787" extrusionOk="0">
                  <a:moveTo>
                    <a:pt x="6783" y="1"/>
                  </a:moveTo>
                  <a:cubicBezTo>
                    <a:pt x="6533" y="1"/>
                    <a:pt x="6282" y="124"/>
                    <a:pt x="6136" y="369"/>
                  </a:cubicBezTo>
                  <a:lnTo>
                    <a:pt x="5342" y="1707"/>
                  </a:lnTo>
                  <a:cubicBezTo>
                    <a:pt x="5275" y="1815"/>
                    <a:pt x="5157" y="1878"/>
                    <a:pt x="5037" y="1878"/>
                  </a:cubicBezTo>
                  <a:cubicBezTo>
                    <a:pt x="4992" y="1878"/>
                    <a:pt x="4947" y="1869"/>
                    <a:pt x="4904" y="1851"/>
                  </a:cubicBezTo>
                  <a:lnTo>
                    <a:pt x="3475" y="1235"/>
                  </a:lnTo>
                  <a:cubicBezTo>
                    <a:pt x="3375" y="1192"/>
                    <a:pt x="3273" y="1173"/>
                    <a:pt x="3174" y="1173"/>
                  </a:cubicBezTo>
                  <a:cubicBezTo>
                    <a:pt x="2751" y="1173"/>
                    <a:pt x="2383" y="1535"/>
                    <a:pt x="2426" y="1995"/>
                  </a:cubicBezTo>
                  <a:lnTo>
                    <a:pt x="2565" y="3545"/>
                  </a:lnTo>
                  <a:cubicBezTo>
                    <a:pt x="2580" y="3718"/>
                    <a:pt x="2464" y="3877"/>
                    <a:pt x="2296" y="3915"/>
                  </a:cubicBezTo>
                  <a:lnTo>
                    <a:pt x="775" y="4262"/>
                  </a:lnTo>
                  <a:cubicBezTo>
                    <a:pt x="222" y="4387"/>
                    <a:pt x="1" y="5061"/>
                    <a:pt x="376" y="5494"/>
                  </a:cubicBezTo>
                  <a:lnTo>
                    <a:pt x="1401" y="6663"/>
                  </a:lnTo>
                  <a:cubicBezTo>
                    <a:pt x="1516" y="6793"/>
                    <a:pt x="1516" y="6990"/>
                    <a:pt x="1401" y="7125"/>
                  </a:cubicBezTo>
                  <a:lnTo>
                    <a:pt x="376" y="8294"/>
                  </a:lnTo>
                  <a:cubicBezTo>
                    <a:pt x="1" y="8722"/>
                    <a:pt x="222" y="9401"/>
                    <a:pt x="775" y="9526"/>
                  </a:cubicBezTo>
                  <a:lnTo>
                    <a:pt x="1194" y="9622"/>
                  </a:lnTo>
                  <a:cubicBezTo>
                    <a:pt x="1212" y="9626"/>
                    <a:pt x="1229" y="9628"/>
                    <a:pt x="1245" y="9628"/>
                  </a:cubicBezTo>
                  <a:cubicBezTo>
                    <a:pt x="1469" y="9628"/>
                    <a:pt x="1527" y="9281"/>
                    <a:pt x="1281" y="9223"/>
                  </a:cubicBezTo>
                  <a:lnTo>
                    <a:pt x="867" y="9126"/>
                  </a:lnTo>
                  <a:cubicBezTo>
                    <a:pt x="612" y="9069"/>
                    <a:pt x="511" y="8756"/>
                    <a:pt x="684" y="8559"/>
                  </a:cubicBezTo>
                  <a:lnTo>
                    <a:pt x="1704" y="7385"/>
                  </a:lnTo>
                  <a:cubicBezTo>
                    <a:pt x="1954" y="7101"/>
                    <a:pt x="1954" y="6677"/>
                    <a:pt x="1704" y="6393"/>
                  </a:cubicBezTo>
                  <a:lnTo>
                    <a:pt x="684" y="5224"/>
                  </a:lnTo>
                  <a:cubicBezTo>
                    <a:pt x="511" y="5022"/>
                    <a:pt x="612" y="4709"/>
                    <a:pt x="867" y="4652"/>
                  </a:cubicBezTo>
                  <a:lnTo>
                    <a:pt x="2387" y="4310"/>
                  </a:lnTo>
                  <a:cubicBezTo>
                    <a:pt x="2753" y="4228"/>
                    <a:pt x="3003" y="3886"/>
                    <a:pt x="2970" y="3506"/>
                  </a:cubicBezTo>
                  <a:lnTo>
                    <a:pt x="2830" y="1957"/>
                  </a:lnTo>
                  <a:cubicBezTo>
                    <a:pt x="2810" y="1745"/>
                    <a:pt x="2979" y="1578"/>
                    <a:pt x="3175" y="1578"/>
                  </a:cubicBezTo>
                  <a:cubicBezTo>
                    <a:pt x="3220" y="1578"/>
                    <a:pt x="3266" y="1587"/>
                    <a:pt x="3311" y="1606"/>
                  </a:cubicBezTo>
                  <a:lnTo>
                    <a:pt x="4740" y="2222"/>
                  </a:lnTo>
                  <a:cubicBezTo>
                    <a:pt x="4835" y="2261"/>
                    <a:pt x="4935" y="2280"/>
                    <a:pt x="5033" y="2280"/>
                  </a:cubicBezTo>
                  <a:cubicBezTo>
                    <a:pt x="5293" y="2280"/>
                    <a:pt x="5544" y="2148"/>
                    <a:pt x="5683" y="1914"/>
                  </a:cubicBezTo>
                  <a:lnTo>
                    <a:pt x="6482" y="576"/>
                  </a:lnTo>
                  <a:cubicBezTo>
                    <a:pt x="6549" y="463"/>
                    <a:pt x="6665" y="406"/>
                    <a:pt x="6780" y="406"/>
                  </a:cubicBezTo>
                  <a:cubicBezTo>
                    <a:pt x="6896" y="406"/>
                    <a:pt x="7011" y="463"/>
                    <a:pt x="7079" y="576"/>
                  </a:cubicBezTo>
                  <a:lnTo>
                    <a:pt x="7877" y="1914"/>
                  </a:lnTo>
                  <a:cubicBezTo>
                    <a:pt x="8017" y="2148"/>
                    <a:pt x="8268" y="2280"/>
                    <a:pt x="8528" y="2280"/>
                  </a:cubicBezTo>
                  <a:cubicBezTo>
                    <a:pt x="8626" y="2280"/>
                    <a:pt x="8726" y="2261"/>
                    <a:pt x="8821" y="2222"/>
                  </a:cubicBezTo>
                  <a:lnTo>
                    <a:pt x="10250" y="1606"/>
                  </a:lnTo>
                  <a:cubicBezTo>
                    <a:pt x="10294" y="1587"/>
                    <a:pt x="10340" y="1578"/>
                    <a:pt x="10384" y="1578"/>
                  </a:cubicBezTo>
                  <a:cubicBezTo>
                    <a:pt x="10578" y="1578"/>
                    <a:pt x="10750" y="1745"/>
                    <a:pt x="10731" y="1957"/>
                  </a:cubicBezTo>
                  <a:lnTo>
                    <a:pt x="10591" y="3506"/>
                  </a:lnTo>
                  <a:cubicBezTo>
                    <a:pt x="10558" y="3886"/>
                    <a:pt x="10808" y="4228"/>
                    <a:pt x="11174" y="4310"/>
                  </a:cubicBezTo>
                  <a:lnTo>
                    <a:pt x="12694" y="4656"/>
                  </a:lnTo>
                  <a:cubicBezTo>
                    <a:pt x="12949" y="4714"/>
                    <a:pt x="13050" y="5027"/>
                    <a:pt x="12877" y="5224"/>
                  </a:cubicBezTo>
                  <a:lnTo>
                    <a:pt x="11852" y="6398"/>
                  </a:lnTo>
                  <a:cubicBezTo>
                    <a:pt x="11607" y="6682"/>
                    <a:pt x="11607" y="7105"/>
                    <a:pt x="11852" y="7389"/>
                  </a:cubicBezTo>
                  <a:lnTo>
                    <a:pt x="12877" y="8563"/>
                  </a:lnTo>
                  <a:cubicBezTo>
                    <a:pt x="13050" y="8761"/>
                    <a:pt x="12949" y="9073"/>
                    <a:pt x="12694" y="9131"/>
                  </a:cubicBezTo>
                  <a:lnTo>
                    <a:pt x="11174" y="9473"/>
                  </a:lnTo>
                  <a:cubicBezTo>
                    <a:pt x="10808" y="9559"/>
                    <a:pt x="10558" y="9901"/>
                    <a:pt x="10591" y="10281"/>
                  </a:cubicBezTo>
                  <a:lnTo>
                    <a:pt x="10731" y="11831"/>
                  </a:lnTo>
                  <a:cubicBezTo>
                    <a:pt x="10750" y="12042"/>
                    <a:pt x="10578" y="12209"/>
                    <a:pt x="10384" y="12209"/>
                  </a:cubicBezTo>
                  <a:cubicBezTo>
                    <a:pt x="10340" y="12209"/>
                    <a:pt x="10294" y="12201"/>
                    <a:pt x="10250" y="12182"/>
                  </a:cubicBezTo>
                  <a:lnTo>
                    <a:pt x="8821" y="11566"/>
                  </a:lnTo>
                  <a:cubicBezTo>
                    <a:pt x="8725" y="11525"/>
                    <a:pt x="8625" y="11505"/>
                    <a:pt x="8527" y="11505"/>
                  </a:cubicBezTo>
                  <a:cubicBezTo>
                    <a:pt x="8267" y="11505"/>
                    <a:pt x="8017" y="11640"/>
                    <a:pt x="7877" y="11874"/>
                  </a:cubicBezTo>
                  <a:lnTo>
                    <a:pt x="7079" y="13212"/>
                  </a:lnTo>
                  <a:cubicBezTo>
                    <a:pt x="7011" y="13325"/>
                    <a:pt x="6896" y="13381"/>
                    <a:pt x="6780" y="13381"/>
                  </a:cubicBezTo>
                  <a:cubicBezTo>
                    <a:pt x="6665" y="13381"/>
                    <a:pt x="6549" y="13325"/>
                    <a:pt x="6482" y="13212"/>
                  </a:cubicBezTo>
                  <a:lnTo>
                    <a:pt x="5683" y="11874"/>
                  </a:lnTo>
                  <a:cubicBezTo>
                    <a:pt x="5544" y="11640"/>
                    <a:pt x="5293" y="11505"/>
                    <a:pt x="5034" y="11505"/>
                  </a:cubicBezTo>
                  <a:cubicBezTo>
                    <a:pt x="4936" y="11505"/>
                    <a:pt x="4836" y="11525"/>
                    <a:pt x="4740" y="11566"/>
                  </a:cubicBezTo>
                  <a:lnTo>
                    <a:pt x="3311" y="12182"/>
                  </a:lnTo>
                  <a:cubicBezTo>
                    <a:pt x="3266" y="12201"/>
                    <a:pt x="3220" y="12209"/>
                    <a:pt x="3175" y="12209"/>
                  </a:cubicBezTo>
                  <a:cubicBezTo>
                    <a:pt x="2979" y="12209"/>
                    <a:pt x="2810" y="12042"/>
                    <a:pt x="2830" y="11831"/>
                  </a:cubicBezTo>
                  <a:lnTo>
                    <a:pt x="2970" y="10281"/>
                  </a:lnTo>
                  <a:cubicBezTo>
                    <a:pt x="3003" y="9901"/>
                    <a:pt x="2753" y="9559"/>
                    <a:pt x="2387" y="9473"/>
                  </a:cubicBezTo>
                  <a:lnTo>
                    <a:pt x="2026" y="9391"/>
                  </a:lnTo>
                  <a:cubicBezTo>
                    <a:pt x="2008" y="9387"/>
                    <a:pt x="1991" y="9385"/>
                    <a:pt x="1975" y="9385"/>
                  </a:cubicBezTo>
                  <a:cubicBezTo>
                    <a:pt x="1751" y="9385"/>
                    <a:pt x="1688" y="9732"/>
                    <a:pt x="1935" y="9786"/>
                  </a:cubicBezTo>
                  <a:lnTo>
                    <a:pt x="2296" y="9872"/>
                  </a:lnTo>
                  <a:cubicBezTo>
                    <a:pt x="2464" y="9911"/>
                    <a:pt x="2580" y="10070"/>
                    <a:pt x="2565" y="10243"/>
                  </a:cubicBezTo>
                  <a:lnTo>
                    <a:pt x="2426" y="11792"/>
                  </a:lnTo>
                  <a:cubicBezTo>
                    <a:pt x="2379" y="12253"/>
                    <a:pt x="2751" y="12619"/>
                    <a:pt x="3176" y="12619"/>
                  </a:cubicBezTo>
                  <a:cubicBezTo>
                    <a:pt x="3274" y="12619"/>
                    <a:pt x="3375" y="12600"/>
                    <a:pt x="3475" y="12557"/>
                  </a:cubicBezTo>
                  <a:lnTo>
                    <a:pt x="4904" y="11941"/>
                  </a:lnTo>
                  <a:cubicBezTo>
                    <a:pt x="4948" y="11923"/>
                    <a:pt x="4994" y="11913"/>
                    <a:pt x="5040" y="11913"/>
                  </a:cubicBezTo>
                  <a:cubicBezTo>
                    <a:pt x="5160" y="11913"/>
                    <a:pt x="5276" y="11974"/>
                    <a:pt x="5342" y="12086"/>
                  </a:cubicBezTo>
                  <a:lnTo>
                    <a:pt x="6136" y="13418"/>
                  </a:lnTo>
                  <a:cubicBezTo>
                    <a:pt x="6282" y="13664"/>
                    <a:pt x="6534" y="13787"/>
                    <a:pt x="6785" y="13787"/>
                  </a:cubicBezTo>
                  <a:cubicBezTo>
                    <a:pt x="7035" y="13787"/>
                    <a:pt x="7286" y="13664"/>
                    <a:pt x="7430" y="13418"/>
                  </a:cubicBezTo>
                  <a:lnTo>
                    <a:pt x="8229" y="12086"/>
                  </a:lnTo>
                  <a:cubicBezTo>
                    <a:pt x="8291" y="11974"/>
                    <a:pt x="8406" y="11913"/>
                    <a:pt x="8527" y="11913"/>
                  </a:cubicBezTo>
                  <a:cubicBezTo>
                    <a:pt x="8574" y="11913"/>
                    <a:pt x="8621" y="11923"/>
                    <a:pt x="8667" y="11941"/>
                  </a:cubicBezTo>
                  <a:lnTo>
                    <a:pt x="10096" y="12557"/>
                  </a:lnTo>
                  <a:cubicBezTo>
                    <a:pt x="10193" y="12598"/>
                    <a:pt x="10293" y="12617"/>
                    <a:pt x="10389" y="12617"/>
                  </a:cubicBezTo>
                  <a:cubicBezTo>
                    <a:pt x="10812" y="12617"/>
                    <a:pt x="11184" y="12254"/>
                    <a:pt x="11145" y="11792"/>
                  </a:cubicBezTo>
                  <a:lnTo>
                    <a:pt x="11000" y="10243"/>
                  </a:lnTo>
                  <a:cubicBezTo>
                    <a:pt x="10986" y="10070"/>
                    <a:pt x="11101" y="9911"/>
                    <a:pt x="11270" y="9872"/>
                  </a:cubicBezTo>
                  <a:lnTo>
                    <a:pt x="12790" y="9526"/>
                  </a:lnTo>
                  <a:cubicBezTo>
                    <a:pt x="13344" y="9401"/>
                    <a:pt x="13565" y="8727"/>
                    <a:pt x="13190" y="8294"/>
                  </a:cubicBezTo>
                  <a:lnTo>
                    <a:pt x="12165" y="7125"/>
                  </a:lnTo>
                  <a:cubicBezTo>
                    <a:pt x="12049" y="6990"/>
                    <a:pt x="12049" y="6793"/>
                    <a:pt x="12165" y="6663"/>
                  </a:cubicBezTo>
                  <a:lnTo>
                    <a:pt x="13185" y="5494"/>
                  </a:lnTo>
                  <a:cubicBezTo>
                    <a:pt x="13560" y="5065"/>
                    <a:pt x="13344" y="4392"/>
                    <a:pt x="12790" y="4262"/>
                  </a:cubicBezTo>
                  <a:lnTo>
                    <a:pt x="11275" y="3915"/>
                  </a:lnTo>
                  <a:cubicBezTo>
                    <a:pt x="11101" y="3877"/>
                    <a:pt x="10986" y="3718"/>
                    <a:pt x="11005" y="3545"/>
                  </a:cubicBezTo>
                  <a:lnTo>
                    <a:pt x="11145" y="1995"/>
                  </a:lnTo>
                  <a:cubicBezTo>
                    <a:pt x="11188" y="1535"/>
                    <a:pt x="10816" y="1173"/>
                    <a:pt x="10394" y="1173"/>
                  </a:cubicBezTo>
                  <a:cubicBezTo>
                    <a:pt x="10296" y="1173"/>
                    <a:pt x="10195" y="1192"/>
                    <a:pt x="10096" y="1235"/>
                  </a:cubicBezTo>
                  <a:lnTo>
                    <a:pt x="8667" y="1851"/>
                  </a:lnTo>
                  <a:cubicBezTo>
                    <a:pt x="8622" y="1869"/>
                    <a:pt x="8576" y="1878"/>
                    <a:pt x="8531" y="1878"/>
                  </a:cubicBezTo>
                  <a:cubicBezTo>
                    <a:pt x="8409" y="1878"/>
                    <a:pt x="8292" y="1815"/>
                    <a:pt x="8229" y="1707"/>
                  </a:cubicBezTo>
                  <a:lnTo>
                    <a:pt x="7430" y="369"/>
                  </a:lnTo>
                  <a:cubicBezTo>
                    <a:pt x="7283" y="124"/>
                    <a:pt x="7033" y="1"/>
                    <a:pt x="6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A3CC9CB-4619-A8BB-9973-49DD850EB0C9}"/>
              </a:ext>
            </a:extLst>
          </p:cNvPr>
          <p:cNvSpPr txBox="1"/>
          <p:nvPr/>
        </p:nvSpPr>
        <p:spPr>
          <a:xfrm>
            <a:off x="1215240" y="2661856"/>
            <a:ext cx="157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Risk</a:t>
            </a:r>
          </a:p>
          <a:p>
            <a:r>
              <a:rPr lang="en-US" dirty="0"/>
              <a:t>Low Profit</a:t>
            </a:r>
            <a:endParaRPr lang="id-ID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6B4491-ACB4-E437-76F9-121BF10F76A5}"/>
              </a:ext>
            </a:extLst>
          </p:cNvPr>
          <p:cNvSpPr txBox="1"/>
          <p:nvPr/>
        </p:nvSpPr>
        <p:spPr>
          <a:xfrm>
            <a:off x="6909925" y="2637406"/>
            <a:ext cx="157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Risk</a:t>
            </a:r>
          </a:p>
          <a:p>
            <a:r>
              <a:rPr lang="en-US" dirty="0"/>
              <a:t>High Profit</a:t>
            </a:r>
            <a:endParaRPr lang="id-ID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7C4246-A89F-275F-EF6F-0126413C7A06}"/>
              </a:ext>
            </a:extLst>
          </p:cNvPr>
          <p:cNvSpPr txBox="1"/>
          <p:nvPr/>
        </p:nvSpPr>
        <p:spPr>
          <a:xfrm>
            <a:off x="4042574" y="2766220"/>
            <a:ext cx="1579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Perfect</a:t>
            </a:r>
            <a:endParaRPr lang="id-ID" dirty="0"/>
          </a:p>
        </p:txBody>
      </p:sp>
      <p:sp>
        <p:nvSpPr>
          <p:cNvPr id="116" name="Google Shape;1742;p53">
            <a:extLst>
              <a:ext uri="{FF2B5EF4-FFF2-40B4-BE49-F238E27FC236}">
                <a16:creationId xmlns:a16="http://schemas.microsoft.com/office/drawing/2014/main" id="{5A465BCF-0155-687B-0169-8D0ABD58BA03}"/>
              </a:ext>
            </a:extLst>
          </p:cNvPr>
          <p:cNvSpPr/>
          <p:nvPr/>
        </p:nvSpPr>
        <p:spPr>
          <a:xfrm>
            <a:off x="5874497" y="3487575"/>
            <a:ext cx="660300" cy="66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15" name="Google Shape;1815;p53"/>
          <p:cNvGrpSpPr/>
          <p:nvPr/>
        </p:nvGrpSpPr>
        <p:grpSpPr>
          <a:xfrm>
            <a:off x="6021199" y="3669630"/>
            <a:ext cx="366896" cy="309327"/>
            <a:chOff x="7092669" y="3411571"/>
            <a:chExt cx="366896" cy="309327"/>
          </a:xfrm>
        </p:grpSpPr>
        <p:sp>
          <p:nvSpPr>
            <p:cNvPr id="1816" name="Google Shape;1816;p53"/>
            <p:cNvSpPr/>
            <p:nvPr/>
          </p:nvSpPr>
          <p:spPr>
            <a:xfrm>
              <a:off x="7098098" y="3416869"/>
              <a:ext cx="356038" cy="298600"/>
            </a:xfrm>
            <a:custGeom>
              <a:avLst/>
              <a:gdLst/>
              <a:ahLst/>
              <a:cxnLst/>
              <a:rect l="l" t="t" r="r" b="b"/>
              <a:pathLst>
                <a:path w="13575" h="11385" extrusionOk="0">
                  <a:moveTo>
                    <a:pt x="660" y="0"/>
                  </a:moveTo>
                  <a:cubicBezTo>
                    <a:pt x="294" y="0"/>
                    <a:pt x="1" y="294"/>
                    <a:pt x="1" y="659"/>
                  </a:cubicBezTo>
                  <a:lnTo>
                    <a:pt x="1" y="10730"/>
                  </a:lnTo>
                  <a:cubicBezTo>
                    <a:pt x="1" y="11091"/>
                    <a:pt x="294" y="11385"/>
                    <a:pt x="660" y="11385"/>
                  </a:cubicBezTo>
                  <a:lnTo>
                    <a:pt x="12920" y="11385"/>
                  </a:lnTo>
                  <a:cubicBezTo>
                    <a:pt x="13281" y="11385"/>
                    <a:pt x="13575" y="11091"/>
                    <a:pt x="13575" y="10730"/>
                  </a:cubicBezTo>
                  <a:lnTo>
                    <a:pt x="13575" y="1973"/>
                  </a:lnTo>
                  <a:cubicBezTo>
                    <a:pt x="13575" y="1607"/>
                    <a:pt x="13281" y="1314"/>
                    <a:pt x="12920" y="1314"/>
                  </a:cubicBezTo>
                  <a:lnTo>
                    <a:pt x="8979" y="1314"/>
                  </a:lnTo>
                  <a:lnTo>
                    <a:pt x="7921" y="260"/>
                  </a:lnTo>
                  <a:cubicBezTo>
                    <a:pt x="7757" y="92"/>
                    <a:pt x="7531" y="0"/>
                    <a:pt x="7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3"/>
            <p:cNvSpPr/>
            <p:nvPr/>
          </p:nvSpPr>
          <p:spPr>
            <a:xfrm>
              <a:off x="7184308" y="3491565"/>
              <a:ext cx="183750" cy="183776"/>
            </a:xfrm>
            <a:custGeom>
              <a:avLst/>
              <a:gdLst/>
              <a:ahLst/>
              <a:cxnLst/>
              <a:rect l="l" t="t" r="r" b="b"/>
              <a:pathLst>
                <a:path w="7006" h="7007" extrusionOk="0">
                  <a:moveTo>
                    <a:pt x="3503" y="1"/>
                  </a:moveTo>
                  <a:cubicBezTo>
                    <a:pt x="1569" y="1"/>
                    <a:pt x="0" y="1569"/>
                    <a:pt x="0" y="3504"/>
                  </a:cubicBezTo>
                  <a:cubicBezTo>
                    <a:pt x="0" y="5438"/>
                    <a:pt x="1569" y="7007"/>
                    <a:pt x="3503" y="7007"/>
                  </a:cubicBezTo>
                  <a:cubicBezTo>
                    <a:pt x="5437" y="7007"/>
                    <a:pt x="7006" y="5438"/>
                    <a:pt x="7006" y="3504"/>
                  </a:cubicBezTo>
                  <a:cubicBezTo>
                    <a:pt x="7006" y="1569"/>
                    <a:pt x="5437" y="1"/>
                    <a:pt x="3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3"/>
            <p:cNvSpPr/>
            <p:nvPr/>
          </p:nvSpPr>
          <p:spPr>
            <a:xfrm>
              <a:off x="7207257" y="3514540"/>
              <a:ext cx="137852" cy="137826"/>
            </a:xfrm>
            <a:custGeom>
              <a:avLst/>
              <a:gdLst/>
              <a:ahLst/>
              <a:cxnLst/>
              <a:rect l="l" t="t" r="r" b="b"/>
              <a:pathLst>
                <a:path w="5256" h="5255" extrusionOk="0">
                  <a:moveTo>
                    <a:pt x="2628" y="1"/>
                  </a:moveTo>
                  <a:cubicBezTo>
                    <a:pt x="1175" y="1"/>
                    <a:pt x="1" y="1175"/>
                    <a:pt x="1" y="2628"/>
                  </a:cubicBezTo>
                  <a:cubicBezTo>
                    <a:pt x="1" y="4076"/>
                    <a:pt x="1175" y="5255"/>
                    <a:pt x="2628" y="5255"/>
                  </a:cubicBezTo>
                  <a:cubicBezTo>
                    <a:pt x="4076" y="5255"/>
                    <a:pt x="5255" y="4076"/>
                    <a:pt x="5255" y="2628"/>
                  </a:cubicBezTo>
                  <a:cubicBezTo>
                    <a:pt x="5255" y="1175"/>
                    <a:pt x="4076" y="1"/>
                    <a:pt x="2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3"/>
            <p:cNvSpPr/>
            <p:nvPr/>
          </p:nvSpPr>
          <p:spPr>
            <a:xfrm>
              <a:off x="7241720" y="3589131"/>
              <a:ext cx="68926" cy="63182"/>
            </a:xfrm>
            <a:custGeom>
              <a:avLst/>
              <a:gdLst/>
              <a:ahLst/>
              <a:cxnLst/>
              <a:rect l="l" t="t" r="r" b="b"/>
              <a:pathLst>
                <a:path w="2628" h="2409" extrusionOk="0">
                  <a:moveTo>
                    <a:pt x="876" y="0"/>
                  </a:moveTo>
                  <a:lnTo>
                    <a:pt x="876" y="438"/>
                  </a:lnTo>
                  <a:cubicBezTo>
                    <a:pt x="876" y="520"/>
                    <a:pt x="828" y="597"/>
                    <a:pt x="756" y="635"/>
                  </a:cubicBezTo>
                  <a:lnTo>
                    <a:pt x="241" y="890"/>
                  </a:lnTo>
                  <a:cubicBezTo>
                    <a:pt x="97" y="963"/>
                    <a:pt x="0" y="1117"/>
                    <a:pt x="0" y="1280"/>
                  </a:cubicBezTo>
                  <a:lnTo>
                    <a:pt x="0" y="2055"/>
                  </a:lnTo>
                  <a:cubicBezTo>
                    <a:pt x="407" y="2291"/>
                    <a:pt x="861" y="2409"/>
                    <a:pt x="1314" y="2409"/>
                  </a:cubicBezTo>
                  <a:cubicBezTo>
                    <a:pt x="1768" y="2409"/>
                    <a:pt x="2221" y="2291"/>
                    <a:pt x="2628" y="2055"/>
                  </a:cubicBezTo>
                  <a:lnTo>
                    <a:pt x="2628" y="1280"/>
                  </a:lnTo>
                  <a:cubicBezTo>
                    <a:pt x="2628" y="1117"/>
                    <a:pt x="2531" y="963"/>
                    <a:pt x="2382" y="890"/>
                  </a:cubicBezTo>
                  <a:lnTo>
                    <a:pt x="1872" y="635"/>
                  </a:lnTo>
                  <a:cubicBezTo>
                    <a:pt x="1795" y="597"/>
                    <a:pt x="1752" y="520"/>
                    <a:pt x="1752" y="438"/>
                  </a:cubicBezTo>
                  <a:lnTo>
                    <a:pt x="17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3"/>
            <p:cNvSpPr/>
            <p:nvPr/>
          </p:nvSpPr>
          <p:spPr>
            <a:xfrm>
              <a:off x="7203480" y="3416869"/>
              <a:ext cx="130141" cy="34463"/>
            </a:xfrm>
            <a:custGeom>
              <a:avLst/>
              <a:gdLst/>
              <a:ahLst/>
              <a:cxnLst/>
              <a:rect l="l" t="t" r="r" b="b"/>
              <a:pathLst>
                <a:path w="4962" h="1314" extrusionOk="0">
                  <a:moveTo>
                    <a:pt x="0" y="0"/>
                  </a:moveTo>
                  <a:cubicBezTo>
                    <a:pt x="231" y="0"/>
                    <a:pt x="453" y="92"/>
                    <a:pt x="616" y="260"/>
                  </a:cubicBezTo>
                  <a:lnTo>
                    <a:pt x="1482" y="1121"/>
                  </a:lnTo>
                  <a:cubicBezTo>
                    <a:pt x="1608" y="1246"/>
                    <a:pt x="1771" y="1314"/>
                    <a:pt x="1949" y="1314"/>
                  </a:cubicBezTo>
                  <a:lnTo>
                    <a:pt x="4961" y="1314"/>
                  </a:lnTo>
                  <a:lnTo>
                    <a:pt x="3903" y="260"/>
                  </a:lnTo>
                  <a:cubicBezTo>
                    <a:pt x="3739" y="92"/>
                    <a:pt x="3513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3"/>
            <p:cNvSpPr/>
            <p:nvPr/>
          </p:nvSpPr>
          <p:spPr>
            <a:xfrm>
              <a:off x="7247385" y="3416869"/>
              <a:ext cx="86236" cy="34463"/>
            </a:xfrm>
            <a:custGeom>
              <a:avLst/>
              <a:gdLst/>
              <a:ahLst/>
              <a:cxnLst/>
              <a:rect l="l" t="t" r="r" b="b"/>
              <a:pathLst>
                <a:path w="3288" h="1314" extrusionOk="0">
                  <a:moveTo>
                    <a:pt x="1" y="0"/>
                  </a:moveTo>
                  <a:cubicBezTo>
                    <a:pt x="232" y="0"/>
                    <a:pt x="458" y="92"/>
                    <a:pt x="622" y="255"/>
                  </a:cubicBezTo>
                  <a:lnTo>
                    <a:pt x="1488" y="1121"/>
                  </a:lnTo>
                  <a:cubicBezTo>
                    <a:pt x="1608" y="1246"/>
                    <a:pt x="1776" y="1314"/>
                    <a:pt x="1950" y="1314"/>
                  </a:cubicBezTo>
                  <a:lnTo>
                    <a:pt x="3287" y="1314"/>
                  </a:lnTo>
                  <a:lnTo>
                    <a:pt x="2229" y="255"/>
                  </a:lnTo>
                  <a:cubicBezTo>
                    <a:pt x="2065" y="92"/>
                    <a:pt x="1844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3"/>
            <p:cNvSpPr/>
            <p:nvPr/>
          </p:nvSpPr>
          <p:spPr>
            <a:xfrm>
              <a:off x="7098098" y="3686802"/>
              <a:ext cx="356038" cy="28667"/>
            </a:xfrm>
            <a:custGeom>
              <a:avLst/>
              <a:gdLst/>
              <a:ahLst/>
              <a:cxnLst/>
              <a:rect l="l" t="t" r="r" b="b"/>
              <a:pathLst>
                <a:path w="13575" h="1093" extrusionOk="0">
                  <a:moveTo>
                    <a:pt x="1" y="1"/>
                  </a:moveTo>
                  <a:lnTo>
                    <a:pt x="1" y="438"/>
                  </a:lnTo>
                  <a:cubicBezTo>
                    <a:pt x="1" y="799"/>
                    <a:pt x="294" y="1093"/>
                    <a:pt x="660" y="1093"/>
                  </a:cubicBezTo>
                  <a:lnTo>
                    <a:pt x="12920" y="1093"/>
                  </a:lnTo>
                  <a:cubicBezTo>
                    <a:pt x="13281" y="1093"/>
                    <a:pt x="13575" y="799"/>
                    <a:pt x="13575" y="438"/>
                  </a:cubicBezTo>
                  <a:lnTo>
                    <a:pt x="135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3"/>
            <p:cNvSpPr/>
            <p:nvPr/>
          </p:nvSpPr>
          <p:spPr>
            <a:xfrm>
              <a:off x="7241720" y="3607307"/>
              <a:ext cx="68926" cy="45006"/>
            </a:xfrm>
            <a:custGeom>
              <a:avLst/>
              <a:gdLst/>
              <a:ahLst/>
              <a:cxnLst/>
              <a:rect l="l" t="t" r="r" b="b"/>
              <a:pathLst>
                <a:path w="2628" h="1716" extrusionOk="0">
                  <a:moveTo>
                    <a:pt x="640" y="0"/>
                  </a:moveTo>
                  <a:lnTo>
                    <a:pt x="241" y="197"/>
                  </a:lnTo>
                  <a:cubicBezTo>
                    <a:pt x="92" y="270"/>
                    <a:pt x="0" y="424"/>
                    <a:pt x="0" y="587"/>
                  </a:cubicBezTo>
                  <a:lnTo>
                    <a:pt x="0" y="1362"/>
                  </a:lnTo>
                  <a:cubicBezTo>
                    <a:pt x="407" y="1598"/>
                    <a:pt x="861" y="1716"/>
                    <a:pt x="1314" y="1716"/>
                  </a:cubicBezTo>
                  <a:cubicBezTo>
                    <a:pt x="1768" y="1716"/>
                    <a:pt x="2221" y="1598"/>
                    <a:pt x="2628" y="1362"/>
                  </a:cubicBezTo>
                  <a:lnTo>
                    <a:pt x="2628" y="587"/>
                  </a:lnTo>
                  <a:cubicBezTo>
                    <a:pt x="2628" y="424"/>
                    <a:pt x="2531" y="270"/>
                    <a:pt x="2382" y="197"/>
                  </a:cubicBezTo>
                  <a:lnTo>
                    <a:pt x="1983" y="0"/>
                  </a:lnTo>
                  <a:cubicBezTo>
                    <a:pt x="1810" y="212"/>
                    <a:pt x="1561" y="318"/>
                    <a:pt x="1312" y="318"/>
                  </a:cubicBezTo>
                  <a:cubicBezTo>
                    <a:pt x="1063" y="318"/>
                    <a:pt x="814" y="212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3"/>
            <p:cNvSpPr/>
            <p:nvPr/>
          </p:nvSpPr>
          <p:spPr>
            <a:xfrm>
              <a:off x="7253207" y="3543180"/>
              <a:ext cx="45951" cy="51773"/>
            </a:xfrm>
            <a:custGeom>
              <a:avLst/>
              <a:gdLst/>
              <a:ahLst/>
              <a:cxnLst/>
              <a:rect l="l" t="t" r="r" b="b"/>
              <a:pathLst>
                <a:path w="1752" h="1974" extrusionOk="0">
                  <a:moveTo>
                    <a:pt x="655" y="1"/>
                  </a:moveTo>
                  <a:cubicBezTo>
                    <a:pt x="294" y="1"/>
                    <a:pt x="0" y="294"/>
                    <a:pt x="0" y="660"/>
                  </a:cubicBezTo>
                  <a:lnTo>
                    <a:pt x="0" y="1098"/>
                  </a:lnTo>
                  <a:cubicBezTo>
                    <a:pt x="0" y="1579"/>
                    <a:pt x="390" y="1974"/>
                    <a:pt x="876" y="1974"/>
                  </a:cubicBezTo>
                  <a:cubicBezTo>
                    <a:pt x="1357" y="1974"/>
                    <a:pt x="1752" y="1579"/>
                    <a:pt x="1752" y="1098"/>
                  </a:cubicBezTo>
                  <a:lnTo>
                    <a:pt x="1752" y="660"/>
                  </a:lnTo>
                  <a:cubicBezTo>
                    <a:pt x="1752" y="294"/>
                    <a:pt x="1458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3"/>
            <p:cNvSpPr/>
            <p:nvPr/>
          </p:nvSpPr>
          <p:spPr>
            <a:xfrm>
              <a:off x="7253102" y="3543180"/>
              <a:ext cx="31683" cy="51747"/>
            </a:xfrm>
            <a:custGeom>
              <a:avLst/>
              <a:gdLst/>
              <a:ahLst/>
              <a:cxnLst/>
              <a:rect l="l" t="t" r="r" b="b"/>
              <a:pathLst>
                <a:path w="1208" h="1973" extrusionOk="0">
                  <a:moveTo>
                    <a:pt x="659" y="1"/>
                  </a:moveTo>
                  <a:cubicBezTo>
                    <a:pt x="298" y="1"/>
                    <a:pt x="4" y="294"/>
                    <a:pt x="4" y="660"/>
                  </a:cubicBezTo>
                  <a:lnTo>
                    <a:pt x="4" y="1098"/>
                  </a:lnTo>
                  <a:cubicBezTo>
                    <a:pt x="0" y="1600"/>
                    <a:pt x="411" y="1972"/>
                    <a:pt x="874" y="1972"/>
                  </a:cubicBezTo>
                  <a:cubicBezTo>
                    <a:pt x="984" y="1972"/>
                    <a:pt x="1097" y="1951"/>
                    <a:pt x="1207" y="1906"/>
                  </a:cubicBezTo>
                  <a:cubicBezTo>
                    <a:pt x="875" y="1771"/>
                    <a:pt x="659" y="1454"/>
                    <a:pt x="659" y="1098"/>
                  </a:cubicBezTo>
                  <a:lnTo>
                    <a:pt x="659" y="660"/>
                  </a:lnTo>
                  <a:cubicBezTo>
                    <a:pt x="659" y="338"/>
                    <a:pt x="890" y="63"/>
                    <a:pt x="1207" y="10"/>
                  </a:cubicBezTo>
                  <a:cubicBezTo>
                    <a:pt x="1169" y="6"/>
                    <a:pt x="1135" y="1"/>
                    <a:pt x="1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3"/>
            <p:cNvSpPr/>
            <p:nvPr/>
          </p:nvSpPr>
          <p:spPr>
            <a:xfrm>
              <a:off x="7253207" y="3543180"/>
              <a:ext cx="45951" cy="23002"/>
            </a:xfrm>
            <a:custGeom>
              <a:avLst/>
              <a:gdLst/>
              <a:ahLst/>
              <a:cxnLst/>
              <a:rect l="l" t="t" r="r" b="b"/>
              <a:pathLst>
                <a:path w="1752" h="877" extrusionOk="0">
                  <a:moveTo>
                    <a:pt x="655" y="1"/>
                  </a:moveTo>
                  <a:cubicBezTo>
                    <a:pt x="294" y="1"/>
                    <a:pt x="0" y="294"/>
                    <a:pt x="0" y="660"/>
                  </a:cubicBezTo>
                  <a:cubicBezTo>
                    <a:pt x="0" y="660"/>
                    <a:pt x="655" y="877"/>
                    <a:pt x="1752" y="877"/>
                  </a:cubicBezTo>
                  <a:lnTo>
                    <a:pt x="1752" y="660"/>
                  </a:lnTo>
                  <a:cubicBezTo>
                    <a:pt x="1752" y="294"/>
                    <a:pt x="1458" y="1"/>
                    <a:pt x="10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3"/>
            <p:cNvSpPr/>
            <p:nvPr/>
          </p:nvSpPr>
          <p:spPr>
            <a:xfrm>
              <a:off x="7253207" y="3543180"/>
              <a:ext cx="31578" cy="20982"/>
            </a:xfrm>
            <a:custGeom>
              <a:avLst/>
              <a:gdLst/>
              <a:ahLst/>
              <a:cxnLst/>
              <a:rect l="l" t="t" r="r" b="b"/>
              <a:pathLst>
                <a:path w="1204" h="800" extrusionOk="0">
                  <a:moveTo>
                    <a:pt x="655" y="1"/>
                  </a:moveTo>
                  <a:cubicBezTo>
                    <a:pt x="294" y="1"/>
                    <a:pt x="0" y="294"/>
                    <a:pt x="0" y="660"/>
                  </a:cubicBezTo>
                  <a:cubicBezTo>
                    <a:pt x="212" y="723"/>
                    <a:pt x="433" y="771"/>
                    <a:pt x="655" y="800"/>
                  </a:cubicBezTo>
                  <a:lnTo>
                    <a:pt x="655" y="660"/>
                  </a:lnTo>
                  <a:cubicBezTo>
                    <a:pt x="655" y="338"/>
                    <a:pt x="886" y="63"/>
                    <a:pt x="1203" y="10"/>
                  </a:cubicBezTo>
                  <a:cubicBezTo>
                    <a:pt x="1165" y="6"/>
                    <a:pt x="1131" y="1"/>
                    <a:pt x="10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3"/>
            <p:cNvSpPr/>
            <p:nvPr/>
          </p:nvSpPr>
          <p:spPr>
            <a:xfrm>
              <a:off x="7241720" y="3617509"/>
              <a:ext cx="17179" cy="32601"/>
            </a:xfrm>
            <a:custGeom>
              <a:avLst/>
              <a:gdLst/>
              <a:ahLst/>
              <a:cxnLst/>
              <a:rect l="l" t="t" r="r" b="b"/>
              <a:pathLst>
                <a:path w="655" h="1243" extrusionOk="0">
                  <a:moveTo>
                    <a:pt x="53" y="1"/>
                  </a:moveTo>
                  <a:cubicBezTo>
                    <a:pt x="20" y="63"/>
                    <a:pt x="0" y="131"/>
                    <a:pt x="0" y="203"/>
                  </a:cubicBezTo>
                  <a:lnTo>
                    <a:pt x="0" y="973"/>
                  </a:lnTo>
                  <a:cubicBezTo>
                    <a:pt x="203" y="1093"/>
                    <a:pt x="424" y="1185"/>
                    <a:pt x="655" y="1242"/>
                  </a:cubicBezTo>
                  <a:lnTo>
                    <a:pt x="655" y="670"/>
                  </a:lnTo>
                  <a:cubicBezTo>
                    <a:pt x="655" y="535"/>
                    <a:pt x="592" y="405"/>
                    <a:pt x="482" y="323"/>
                  </a:cubicBezTo>
                  <a:lnTo>
                    <a:pt x="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3"/>
            <p:cNvSpPr/>
            <p:nvPr/>
          </p:nvSpPr>
          <p:spPr>
            <a:xfrm>
              <a:off x="7293335" y="3617509"/>
              <a:ext cx="17310" cy="32601"/>
            </a:xfrm>
            <a:custGeom>
              <a:avLst/>
              <a:gdLst/>
              <a:ahLst/>
              <a:cxnLst/>
              <a:rect l="l" t="t" r="r" b="b"/>
              <a:pathLst>
                <a:path w="660" h="1243" extrusionOk="0">
                  <a:moveTo>
                    <a:pt x="607" y="1"/>
                  </a:moveTo>
                  <a:lnTo>
                    <a:pt x="178" y="323"/>
                  </a:lnTo>
                  <a:cubicBezTo>
                    <a:pt x="68" y="405"/>
                    <a:pt x="0" y="535"/>
                    <a:pt x="0" y="670"/>
                  </a:cubicBezTo>
                  <a:lnTo>
                    <a:pt x="0" y="1242"/>
                  </a:lnTo>
                  <a:cubicBezTo>
                    <a:pt x="231" y="1185"/>
                    <a:pt x="453" y="1093"/>
                    <a:pt x="660" y="973"/>
                  </a:cubicBezTo>
                  <a:lnTo>
                    <a:pt x="660" y="203"/>
                  </a:lnTo>
                  <a:cubicBezTo>
                    <a:pt x="655" y="131"/>
                    <a:pt x="640" y="63"/>
                    <a:pt x="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3"/>
            <p:cNvSpPr/>
            <p:nvPr/>
          </p:nvSpPr>
          <p:spPr>
            <a:xfrm>
              <a:off x="7092669" y="3411571"/>
              <a:ext cx="366896" cy="309327"/>
            </a:xfrm>
            <a:custGeom>
              <a:avLst/>
              <a:gdLst/>
              <a:ahLst/>
              <a:cxnLst/>
              <a:rect l="l" t="t" r="r" b="b"/>
              <a:pathLst>
                <a:path w="13989" h="11794" extrusionOk="0">
                  <a:moveTo>
                    <a:pt x="5900" y="409"/>
                  </a:moveTo>
                  <a:cubicBezTo>
                    <a:pt x="6078" y="409"/>
                    <a:pt x="6251" y="481"/>
                    <a:pt x="6376" y="606"/>
                  </a:cubicBezTo>
                  <a:lnTo>
                    <a:pt x="7084" y="1314"/>
                  </a:lnTo>
                  <a:lnTo>
                    <a:pt x="6174" y="1314"/>
                  </a:lnTo>
                  <a:cubicBezTo>
                    <a:pt x="6054" y="1314"/>
                    <a:pt x="5938" y="1266"/>
                    <a:pt x="5852" y="1179"/>
                  </a:cubicBezTo>
                  <a:lnTo>
                    <a:pt x="5082" y="409"/>
                  </a:lnTo>
                  <a:close/>
                  <a:moveTo>
                    <a:pt x="7512" y="409"/>
                  </a:moveTo>
                  <a:cubicBezTo>
                    <a:pt x="7690" y="409"/>
                    <a:pt x="7858" y="481"/>
                    <a:pt x="7983" y="606"/>
                  </a:cubicBezTo>
                  <a:lnTo>
                    <a:pt x="8691" y="1314"/>
                  </a:lnTo>
                  <a:lnTo>
                    <a:pt x="8527" y="1314"/>
                  </a:lnTo>
                  <a:cubicBezTo>
                    <a:pt x="8523" y="1314"/>
                    <a:pt x="8518" y="1313"/>
                    <a:pt x="8514" y="1313"/>
                  </a:cubicBezTo>
                  <a:cubicBezTo>
                    <a:pt x="8249" y="1313"/>
                    <a:pt x="8248" y="1723"/>
                    <a:pt x="8509" y="1723"/>
                  </a:cubicBezTo>
                  <a:cubicBezTo>
                    <a:pt x="8515" y="1723"/>
                    <a:pt x="8521" y="1723"/>
                    <a:pt x="8527" y="1723"/>
                  </a:cubicBezTo>
                  <a:lnTo>
                    <a:pt x="13127" y="1723"/>
                  </a:lnTo>
                  <a:cubicBezTo>
                    <a:pt x="13377" y="1723"/>
                    <a:pt x="13579" y="1925"/>
                    <a:pt x="13579" y="2175"/>
                  </a:cubicBezTo>
                  <a:lnTo>
                    <a:pt x="13579" y="10932"/>
                  </a:lnTo>
                  <a:cubicBezTo>
                    <a:pt x="13579" y="11183"/>
                    <a:pt x="13377" y="11385"/>
                    <a:pt x="13127" y="11385"/>
                  </a:cubicBezTo>
                  <a:lnTo>
                    <a:pt x="867" y="11385"/>
                  </a:lnTo>
                  <a:cubicBezTo>
                    <a:pt x="617" y="11385"/>
                    <a:pt x="415" y="11183"/>
                    <a:pt x="415" y="10932"/>
                  </a:cubicBezTo>
                  <a:lnTo>
                    <a:pt x="415" y="861"/>
                  </a:lnTo>
                  <a:cubicBezTo>
                    <a:pt x="415" y="611"/>
                    <a:pt x="617" y="409"/>
                    <a:pt x="867" y="409"/>
                  </a:cubicBezTo>
                  <a:lnTo>
                    <a:pt x="4225" y="409"/>
                  </a:lnTo>
                  <a:cubicBezTo>
                    <a:pt x="4404" y="409"/>
                    <a:pt x="4572" y="477"/>
                    <a:pt x="4697" y="606"/>
                  </a:cubicBezTo>
                  <a:lnTo>
                    <a:pt x="5563" y="1473"/>
                  </a:lnTo>
                  <a:cubicBezTo>
                    <a:pt x="5722" y="1631"/>
                    <a:pt x="5943" y="1723"/>
                    <a:pt x="6174" y="1723"/>
                  </a:cubicBezTo>
                  <a:lnTo>
                    <a:pt x="7579" y="1723"/>
                  </a:lnTo>
                  <a:cubicBezTo>
                    <a:pt x="7757" y="1723"/>
                    <a:pt x="7849" y="1501"/>
                    <a:pt x="7724" y="1371"/>
                  </a:cubicBezTo>
                  <a:lnTo>
                    <a:pt x="6761" y="409"/>
                  </a:lnTo>
                  <a:close/>
                  <a:moveTo>
                    <a:pt x="867" y="0"/>
                  </a:moveTo>
                  <a:cubicBezTo>
                    <a:pt x="391" y="0"/>
                    <a:pt x="1" y="385"/>
                    <a:pt x="1" y="861"/>
                  </a:cubicBezTo>
                  <a:lnTo>
                    <a:pt x="1" y="10932"/>
                  </a:lnTo>
                  <a:cubicBezTo>
                    <a:pt x="1" y="11409"/>
                    <a:pt x="391" y="11794"/>
                    <a:pt x="867" y="11794"/>
                  </a:cubicBezTo>
                  <a:lnTo>
                    <a:pt x="13127" y="11794"/>
                  </a:lnTo>
                  <a:cubicBezTo>
                    <a:pt x="13599" y="11794"/>
                    <a:pt x="13988" y="11409"/>
                    <a:pt x="13988" y="10932"/>
                  </a:cubicBezTo>
                  <a:lnTo>
                    <a:pt x="13988" y="2175"/>
                  </a:lnTo>
                  <a:cubicBezTo>
                    <a:pt x="13988" y="1699"/>
                    <a:pt x="13599" y="1314"/>
                    <a:pt x="13127" y="1314"/>
                  </a:cubicBezTo>
                  <a:lnTo>
                    <a:pt x="9268" y="1314"/>
                  </a:lnTo>
                  <a:lnTo>
                    <a:pt x="8272" y="318"/>
                  </a:lnTo>
                  <a:cubicBezTo>
                    <a:pt x="8070" y="111"/>
                    <a:pt x="7796" y="0"/>
                    <a:pt x="7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3"/>
            <p:cNvSpPr/>
            <p:nvPr/>
          </p:nvSpPr>
          <p:spPr>
            <a:xfrm>
              <a:off x="7196031" y="3509111"/>
              <a:ext cx="154375" cy="148631"/>
            </a:xfrm>
            <a:custGeom>
              <a:avLst/>
              <a:gdLst/>
              <a:ahLst/>
              <a:cxnLst/>
              <a:rect l="l" t="t" r="r" b="b"/>
              <a:pathLst>
                <a:path w="5886" h="5667" extrusionOk="0">
                  <a:moveTo>
                    <a:pt x="3273" y="1507"/>
                  </a:moveTo>
                  <a:cubicBezTo>
                    <a:pt x="3523" y="1507"/>
                    <a:pt x="3725" y="1709"/>
                    <a:pt x="3725" y="1959"/>
                  </a:cubicBezTo>
                  <a:lnTo>
                    <a:pt x="3725" y="2397"/>
                  </a:lnTo>
                  <a:cubicBezTo>
                    <a:pt x="3725" y="2767"/>
                    <a:pt x="3427" y="3066"/>
                    <a:pt x="3056" y="3066"/>
                  </a:cubicBezTo>
                  <a:cubicBezTo>
                    <a:pt x="2686" y="3066"/>
                    <a:pt x="2382" y="2767"/>
                    <a:pt x="2382" y="2397"/>
                  </a:cubicBezTo>
                  <a:lnTo>
                    <a:pt x="2382" y="1959"/>
                  </a:lnTo>
                  <a:cubicBezTo>
                    <a:pt x="2382" y="1709"/>
                    <a:pt x="2584" y="1507"/>
                    <a:pt x="2835" y="1507"/>
                  </a:cubicBezTo>
                  <a:close/>
                  <a:moveTo>
                    <a:pt x="3287" y="3451"/>
                  </a:moveTo>
                  <a:lnTo>
                    <a:pt x="3287" y="3571"/>
                  </a:lnTo>
                  <a:cubicBezTo>
                    <a:pt x="3287" y="3648"/>
                    <a:pt x="3306" y="3720"/>
                    <a:pt x="3345" y="3783"/>
                  </a:cubicBezTo>
                  <a:lnTo>
                    <a:pt x="3066" y="4062"/>
                  </a:lnTo>
                  <a:cubicBezTo>
                    <a:pt x="3061" y="4067"/>
                    <a:pt x="3057" y="4069"/>
                    <a:pt x="3054" y="4069"/>
                  </a:cubicBezTo>
                  <a:cubicBezTo>
                    <a:pt x="3051" y="4069"/>
                    <a:pt x="3049" y="4067"/>
                    <a:pt x="3046" y="4062"/>
                  </a:cubicBezTo>
                  <a:lnTo>
                    <a:pt x="2763" y="3783"/>
                  </a:lnTo>
                  <a:cubicBezTo>
                    <a:pt x="2801" y="3720"/>
                    <a:pt x="2820" y="3648"/>
                    <a:pt x="2820" y="3571"/>
                  </a:cubicBezTo>
                  <a:lnTo>
                    <a:pt x="2820" y="3451"/>
                  </a:lnTo>
                  <a:cubicBezTo>
                    <a:pt x="2897" y="3470"/>
                    <a:pt x="2974" y="3475"/>
                    <a:pt x="3056" y="3475"/>
                  </a:cubicBezTo>
                  <a:cubicBezTo>
                    <a:pt x="3133" y="3475"/>
                    <a:pt x="3210" y="3470"/>
                    <a:pt x="3287" y="3451"/>
                  </a:cubicBezTo>
                  <a:close/>
                  <a:moveTo>
                    <a:pt x="3056" y="410"/>
                  </a:moveTo>
                  <a:cubicBezTo>
                    <a:pt x="4086" y="410"/>
                    <a:pt x="5000" y="1054"/>
                    <a:pt x="5342" y="2026"/>
                  </a:cubicBezTo>
                  <a:cubicBezTo>
                    <a:pt x="5683" y="2994"/>
                    <a:pt x="5375" y="4071"/>
                    <a:pt x="4577" y="4716"/>
                  </a:cubicBezTo>
                  <a:lnTo>
                    <a:pt x="4572" y="4721"/>
                  </a:lnTo>
                  <a:lnTo>
                    <a:pt x="4572" y="4418"/>
                  </a:lnTo>
                  <a:cubicBezTo>
                    <a:pt x="4572" y="4177"/>
                    <a:pt x="4437" y="3951"/>
                    <a:pt x="4216" y="3845"/>
                  </a:cubicBezTo>
                  <a:lnTo>
                    <a:pt x="3706" y="3590"/>
                  </a:lnTo>
                  <a:cubicBezTo>
                    <a:pt x="3701" y="3585"/>
                    <a:pt x="3696" y="3581"/>
                    <a:pt x="3696" y="3576"/>
                  </a:cubicBezTo>
                  <a:lnTo>
                    <a:pt x="3696" y="3263"/>
                  </a:lnTo>
                  <a:cubicBezTo>
                    <a:pt x="3970" y="3061"/>
                    <a:pt x="4134" y="2738"/>
                    <a:pt x="4134" y="2397"/>
                  </a:cubicBezTo>
                  <a:lnTo>
                    <a:pt x="4134" y="1959"/>
                  </a:lnTo>
                  <a:cubicBezTo>
                    <a:pt x="4134" y="1483"/>
                    <a:pt x="3749" y="1093"/>
                    <a:pt x="3273" y="1093"/>
                  </a:cubicBezTo>
                  <a:lnTo>
                    <a:pt x="2835" y="1093"/>
                  </a:lnTo>
                  <a:cubicBezTo>
                    <a:pt x="2358" y="1098"/>
                    <a:pt x="1978" y="1483"/>
                    <a:pt x="1978" y="1959"/>
                  </a:cubicBezTo>
                  <a:lnTo>
                    <a:pt x="1978" y="2397"/>
                  </a:lnTo>
                  <a:cubicBezTo>
                    <a:pt x="1978" y="2738"/>
                    <a:pt x="2137" y="3061"/>
                    <a:pt x="2416" y="3263"/>
                  </a:cubicBezTo>
                  <a:lnTo>
                    <a:pt x="2416" y="3571"/>
                  </a:lnTo>
                  <a:cubicBezTo>
                    <a:pt x="2416" y="3576"/>
                    <a:pt x="2411" y="3585"/>
                    <a:pt x="2406" y="3585"/>
                  </a:cubicBezTo>
                  <a:lnTo>
                    <a:pt x="1892" y="3840"/>
                  </a:lnTo>
                  <a:cubicBezTo>
                    <a:pt x="1675" y="3951"/>
                    <a:pt x="1536" y="4172"/>
                    <a:pt x="1540" y="4418"/>
                  </a:cubicBezTo>
                  <a:lnTo>
                    <a:pt x="1540" y="4716"/>
                  </a:lnTo>
                  <a:cubicBezTo>
                    <a:pt x="737" y="4071"/>
                    <a:pt x="429" y="2994"/>
                    <a:pt x="770" y="2026"/>
                  </a:cubicBezTo>
                  <a:cubicBezTo>
                    <a:pt x="1112" y="1054"/>
                    <a:pt x="2031" y="410"/>
                    <a:pt x="3056" y="410"/>
                  </a:cubicBezTo>
                  <a:close/>
                  <a:moveTo>
                    <a:pt x="3682" y="4028"/>
                  </a:moveTo>
                  <a:lnTo>
                    <a:pt x="4038" y="4211"/>
                  </a:lnTo>
                  <a:cubicBezTo>
                    <a:pt x="4115" y="4249"/>
                    <a:pt x="4168" y="4331"/>
                    <a:pt x="4163" y="4418"/>
                  </a:cubicBezTo>
                  <a:lnTo>
                    <a:pt x="4163" y="4986"/>
                  </a:lnTo>
                  <a:cubicBezTo>
                    <a:pt x="3816" y="5166"/>
                    <a:pt x="3436" y="5256"/>
                    <a:pt x="3056" y="5256"/>
                  </a:cubicBezTo>
                  <a:cubicBezTo>
                    <a:pt x="2676" y="5256"/>
                    <a:pt x="2296" y="5166"/>
                    <a:pt x="1949" y="4986"/>
                  </a:cubicBezTo>
                  <a:lnTo>
                    <a:pt x="1945" y="4986"/>
                  </a:lnTo>
                  <a:lnTo>
                    <a:pt x="1945" y="4418"/>
                  </a:lnTo>
                  <a:cubicBezTo>
                    <a:pt x="1945" y="4331"/>
                    <a:pt x="1997" y="4249"/>
                    <a:pt x="2074" y="4211"/>
                  </a:cubicBezTo>
                  <a:lnTo>
                    <a:pt x="2431" y="4028"/>
                  </a:lnTo>
                  <a:lnTo>
                    <a:pt x="2753" y="4355"/>
                  </a:lnTo>
                  <a:cubicBezTo>
                    <a:pt x="2837" y="4439"/>
                    <a:pt x="2947" y="4482"/>
                    <a:pt x="3055" y="4482"/>
                  </a:cubicBezTo>
                  <a:cubicBezTo>
                    <a:pt x="3164" y="4482"/>
                    <a:pt x="3273" y="4439"/>
                    <a:pt x="3354" y="4355"/>
                  </a:cubicBezTo>
                  <a:lnTo>
                    <a:pt x="3682" y="4028"/>
                  </a:lnTo>
                  <a:close/>
                  <a:moveTo>
                    <a:pt x="3056" y="1"/>
                  </a:moveTo>
                  <a:cubicBezTo>
                    <a:pt x="1911" y="1"/>
                    <a:pt x="876" y="694"/>
                    <a:pt x="438" y="1752"/>
                  </a:cubicBezTo>
                  <a:cubicBezTo>
                    <a:pt x="1" y="2811"/>
                    <a:pt x="241" y="4028"/>
                    <a:pt x="1050" y="4836"/>
                  </a:cubicBezTo>
                  <a:cubicBezTo>
                    <a:pt x="1594" y="5378"/>
                    <a:pt x="2321" y="5667"/>
                    <a:pt x="3059" y="5667"/>
                  </a:cubicBezTo>
                  <a:cubicBezTo>
                    <a:pt x="3423" y="5667"/>
                    <a:pt x="3789" y="5597"/>
                    <a:pt x="4139" y="5452"/>
                  </a:cubicBezTo>
                  <a:cubicBezTo>
                    <a:pt x="5197" y="5014"/>
                    <a:pt x="5885" y="3980"/>
                    <a:pt x="5885" y="2835"/>
                  </a:cubicBezTo>
                  <a:cubicBezTo>
                    <a:pt x="5885" y="1271"/>
                    <a:pt x="4620" y="5"/>
                    <a:pt x="3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3"/>
            <p:cNvSpPr/>
            <p:nvPr/>
          </p:nvSpPr>
          <p:spPr>
            <a:xfrm>
              <a:off x="7169279" y="3486162"/>
              <a:ext cx="170662" cy="158886"/>
            </a:xfrm>
            <a:custGeom>
              <a:avLst/>
              <a:gdLst/>
              <a:ahLst/>
              <a:cxnLst/>
              <a:rect l="l" t="t" r="r" b="b"/>
              <a:pathLst>
                <a:path w="6507" h="6058" extrusionOk="0">
                  <a:moveTo>
                    <a:pt x="4073" y="0"/>
                  </a:moveTo>
                  <a:cubicBezTo>
                    <a:pt x="3120" y="0"/>
                    <a:pt x="2171" y="367"/>
                    <a:pt x="1454" y="1087"/>
                  </a:cubicBezTo>
                  <a:cubicBezTo>
                    <a:pt x="130" y="2406"/>
                    <a:pt x="0" y="4504"/>
                    <a:pt x="1146" y="5981"/>
                  </a:cubicBezTo>
                  <a:cubicBezTo>
                    <a:pt x="1190" y="6035"/>
                    <a:pt x="1245" y="6057"/>
                    <a:pt x="1298" y="6057"/>
                  </a:cubicBezTo>
                  <a:cubicBezTo>
                    <a:pt x="1443" y="6057"/>
                    <a:pt x="1578" y="5886"/>
                    <a:pt x="1468" y="5731"/>
                  </a:cubicBezTo>
                  <a:cubicBezTo>
                    <a:pt x="453" y="4417"/>
                    <a:pt x="568" y="2550"/>
                    <a:pt x="1742" y="1376"/>
                  </a:cubicBezTo>
                  <a:cubicBezTo>
                    <a:pt x="2382" y="737"/>
                    <a:pt x="3226" y="411"/>
                    <a:pt x="4075" y="411"/>
                  </a:cubicBezTo>
                  <a:cubicBezTo>
                    <a:pt x="4785" y="411"/>
                    <a:pt x="5499" y="639"/>
                    <a:pt x="6097" y="1102"/>
                  </a:cubicBezTo>
                  <a:cubicBezTo>
                    <a:pt x="6137" y="1131"/>
                    <a:pt x="6178" y="1144"/>
                    <a:pt x="6217" y="1144"/>
                  </a:cubicBezTo>
                  <a:cubicBezTo>
                    <a:pt x="6383" y="1144"/>
                    <a:pt x="6507" y="916"/>
                    <a:pt x="6347" y="779"/>
                  </a:cubicBezTo>
                  <a:cubicBezTo>
                    <a:pt x="5674" y="257"/>
                    <a:pt x="4872" y="0"/>
                    <a:pt x="4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3"/>
            <p:cNvSpPr/>
            <p:nvPr/>
          </p:nvSpPr>
          <p:spPr>
            <a:xfrm>
              <a:off x="7211532" y="3521700"/>
              <a:ext cx="171554" cy="159070"/>
            </a:xfrm>
            <a:custGeom>
              <a:avLst/>
              <a:gdLst/>
              <a:ahLst/>
              <a:cxnLst/>
              <a:rect l="l" t="t" r="r" b="b"/>
              <a:pathLst>
                <a:path w="6541" h="6065" extrusionOk="0">
                  <a:moveTo>
                    <a:pt x="5230" y="1"/>
                  </a:moveTo>
                  <a:cubicBezTo>
                    <a:pt x="5187" y="1"/>
                    <a:pt x="5143" y="15"/>
                    <a:pt x="5107" y="45"/>
                  </a:cubicBezTo>
                  <a:cubicBezTo>
                    <a:pt x="5015" y="112"/>
                    <a:pt x="5001" y="242"/>
                    <a:pt x="5068" y="334"/>
                  </a:cubicBezTo>
                  <a:cubicBezTo>
                    <a:pt x="6088" y="1643"/>
                    <a:pt x="5973" y="3510"/>
                    <a:pt x="4794" y="4688"/>
                  </a:cubicBezTo>
                  <a:cubicBezTo>
                    <a:pt x="4155" y="5327"/>
                    <a:pt x="3312" y="5652"/>
                    <a:pt x="2464" y="5652"/>
                  </a:cubicBezTo>
                  <a:cubicBezTo>
                    <a:pt x="1753" y="5652"/>
                    <a:pt x="1039" y="5423"/>
                    <a:pt x="439" y="4958"/>
                  </a:cubicBezTo>
                  <a:cubicBezTo>
                    <a:pt x="396" y="4921"/>
                    <a:pt x="350" y="4906"/>
                    <a:pt x="307" y="4906"/>
                  </a:cubicBezTo>
                  <a:cubicBezTo>
                    <a:pt x="135" y="4906"/>
                    <a:pt x="1" y="5151"/>
                    <a:pt x="189" y="5285"/>
                  </a:cubicBezTo>
                  <a:cubicBezTo>
                    <a:pt x="862" y="5807"/>
                    <a:pt x="1664" y="6064"/>
                    <a:pt x="2463" y="6064"/>
                  </a:cubicBezTo>
                  <a:cubicBezTo>
                    <a:pt x="3418" y="6064"/>
                    <a:pt x="4367" y="5697"/>
                    <a:pt x="5087" y="4977"/>
                  </a:cubicBezTo>
                  <a:cubicBezTo>
                    <a:pt x="6411" y="3654"/>
                    <a:pt x="6541" y="1556"/>
                    <a:pt x="5391" y="79"/>
                  </a:cubicBezTo>
                  <a:cubicBezTo>
                    <a:pt x="5351" y="28"/>
                    <a:pt x="5291" y="1"/>
                    <a:pt x="5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2386" name="Google Shape;2386;p64"/>
          <p:cNvSpPr txBox="1"/>
          <p:nvPr/>
        </p:nvSpPr>
        <p:spPr>
          <a:xfrm>
            <a:off x="709426" y="16547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Step 1</a:t>
            </a:r>
            <a:endParaRPr sz="25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387" name="Google Shape;2387;p64"/>
          <p:cNvSpPr txBox="1"/>
          <p:nvPr/>
        </p:nvSpPr>
        <p:spPr>
          <a:xfrm>
            <a:off x="709426" y="3386375"/>
            <a:ext cx="1540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Gathering Dataset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88" name="Google Shape;2388;p64"/>
          <p:cNvSpPr/>
          <p:nvPr/>
        </p:nvSpPr>
        <p:spPr>
          <a:xfrm>
            <a:off x="1360875" y="2804850"/>
            <a:ext cx="237900" cy="237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64"/>
          <p:cNvSpPr txBox="1"/>
          <p:nvPr/>
        </p:nvSpPr>
        <p:spPr>
          <a:xfrm>
            <a:off x="2250225" y="1633300"/>
            <a:ext cx="1540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Target Definition &amp; Cleaning Dataset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90" name="Google Shape;2390;p64"/>
          <p:cNvSpPr txBox="1"/>
          <p:nvPr/>
        </p:nvSpPr>
        <p:spPr>
          <a:xfrm>
            <a:off x="2250226" y="36609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Step 2</a:t>
            </a:r>
            <a:endParaRPr sz="25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391" name="Google Shape;2391;p64"/>
          <p:cNvSpPr txBox="1"/>
          <p:nvPr/>
        </p:nvSpPr>
        <p:spPr>
          <a:xfrm>
            <a:off x="3791026" y="16547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Step 3</a:t>
            </a:r>
            <a:endParaRPr sz="25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392" name="Google Shape;2392;p64"/>
          <p:cNvSpPr txBox="1"/>
          <p:nvPr/>
        </p:nvSpPr>
        <p:spPr>
          <a:xfrm>
            <a:off x="3791026" y="3639500"/>
            <a:ext cx="1540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Feature Engineering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93" name="Google Shape;2393;p64"/>
          <p:cNvSpPr txBox="1"/>
          <p:nvPr/>
        </p:nvSpPr>
        <p:spPr>
          <a:xfrm>
            <a:off x="5331826" y="1633300"/>
            <a:ext cx="1540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Model Building and Evaluation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94" name="Google Shape;2394;p64"/>
          <p:cNvSpPr txBox="1"/>
          <p:nvPr/>
        </p:nvSpPr>
        <p:spPr>
          <a:xfrm>
            <a:off x="5331826" y="36609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Step 4</a:t>
            </a:r>
            <a:endParaRPr sz="25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395" name="Google Shape;2395;p64"/>
          <p:cNvSpPr txBox="1"/>
          <p:nvPr/>
        </p:nvSpPr>
        <p:spPr>
          <a:xfrm>
            <a:off x="6872626" y="16547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Step 5</a:t>
            </a:r>
            <a:endParaRPr sz="25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396" name="Google Shape;2396;p64"/>
          <p:cNvSpPr txBox="1"/>
          <p:nvPr/>
        </p:nvSpPr>
        <p:spPr>
          <a:xfrm>
            <a:off x="6872626" y="3639500"/>
            <a:ext cx="1540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 Risk Model Deployment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97" name="Google Shape;2397;p64"/>
          <p:cNvSpPr/>
          <p:nvPr/>
        </p:nvSpPr>
        <p:spPr>
          <a:xfrm>
            <a:off x="2901675" y="2804850"/>
            <a:ext cx="237900" cy="237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8" name="Google Shape;2398;p64"/>
          <p:cNvSpPr/>
          <p:nvPr/>
        </p:nvSpPr>
        <p:spPr>
          <a:xfrm>
            <a:off x="4442475" y="2804850"/>
            <a:ext cx="237900" cy="237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9" name="Google Shape;2399;p64"/>
          <p:cNvSpPr/>
          <p:nvPr/>
        </p:nvSpPr>
        <p:spPr>
          <a:xfrm>
            <a:off x="5983275" y="2804850"/>
            <a:ext cx="237900" cy="237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64"/>
          <p:cNvSpPr/>
          <p:nvPr/>
        </p:nvSpPr>
        <p:spPr>
          <a:xfrm>
            <a:off x="7524075" y="2804850"/>
            <a:ext cx="237900" cy="237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1" name="Google Shape;2401;p64"/>
          <p:cNvCxnSpPr>
            <a:stCxn id="2388" idx="6"/>
            <a:endCxn id="2397" idx="2"/>
          </p:cNvCxnSpPr>
          <p:nvPr/>
        </p:nvCxnSpPr>
        <p:spPr>
          <a:xfrm>
            <a:off x="1598775" y="2923800"/>
            <a:ext cx="130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2" name="Google Shape;2402;p64"/>
          <p:cNvCxnSpPr>
            <a:stCxn id="2397" idx="6"/>
            <a:endCxn id="2398" idx="2"/>
          </p:cNvCxnSpPr>
          <p:nvPr/>
        </p:nvCxnSpPr>
        <p:spPr>
          <a:xfrm>
            <a:off x="3139575" y="2923800"/>
            <a:ext cx="130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3" name="Google Shape;2403;p64"/>
          <p:cNvCxnSpPr>
            <a:stCxn id="2398" idx="6"/>
            <a:endCxn id="2399" idx="2"/>
          </p:cNvCxnSpPr>
          <p:nvPr/>
        </p:nvCxnSpPr>
        <p:spPr>
          <a:xfrm>
            <a:off x="4680375" y="2923800"/>
            <a:ext cx="130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4" name="Google Shape;2404;p64"/>
          <p:cNvCxnSpPr>
            <a:stCxn id="2399" idx="6"/>
            <a:endCxn id="2400" idx="2"/>
          </p:cNvCxnSpPr>
          <p:nvPr/>
        </p:nvCxnSpPr>
        <p:spPr>
          <a:xfrm>
            <a:off x="6221175" y="2923800"/>
            <a:ext cx="130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5" name="Google Shape;2405;p64"/>
          <p:cNvCxnSpPr>
            <a:stCxn id="2388" idx="0"/>
            <a:endCxn id="2386" idx="2"/>
          </p:cNvCxnSpPr>
          <p:nvPr/>
        </p:nvCxnSpPr>
        <p:spPr>
          <a:xfrm rot="10800000">
            <a:off x="1479825" y="2139450"/>
            <a:ext cx="0" cy="66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06" name="Google Shape;2406;p64"/>
          <p:cNvCxnSpPr>
            <a:stCxn id="2397" idx="4"/>
            <a:endCxn id="2390" idx="0"/>
          </p:cNvCxnSpPr>
          <p:nvPr/>
        </p:nvCxnSpPr>
        <p:spPr>
          <a:xfrm>
            <a:off x="3020625" y="3042750"/>
            <a:ext cx="0" cy="61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07" name="Google Shape;2407;p64"/>
          <p:cNvCxnSpPr>
            <a:stCxn id="2398" idx="0"/>
            <a:endCxn id="2391" idx="2"/>
          </p:cNvCxnSpPr>
          <p:nvPr/>
        </p:nvCxnSpPr>
        <p:spPr>
          <a:xfrm rot="10800000">
            <a:off x="4561425" y="2139450"/>
            <a:ext cx="0" cy="66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08" name="Google Shape;2408;p64"/>
          <p:cNvCxnSpPr>
            <a:stCxn id="2399" idx="4"/>
            <a:endCxn id="2394" idx="0"/>
          </p:cNvCxnSpPr>
          <p:nvPr/>
        </p:nvCxnSpPr>
        <p:spPr>
          <a:xfrm>
            <a:off x="6102225" y="3042750"/>
            <a:ext cx="0" cy="61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09" name="Google Shape;2409;p64"/>
          <p:cNvCxnSpPr>
            <a:stCxn id="2400" idx="0"/>
            <a:endCxn id="2395" idx="2"/>
          </p:cNvCxnSpPr>
          <p:nvPr/>
        </p:nvCxnSpPr>
        <p:spPr>
          <a:xfrm rot="10800000">
            <a:off x="7643025" y="2139450"/>
            <a:ext cx="0" cy="66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Definition</a:t>
            </a:r>
            <a:endParaRPr dirty="0"/>
          </a:p>
        </p:txBody>
      </p:sp>
      <p:sp>
        <p:nvSpPr>
          <p:cNvPr id="2386" name="Google Shape;2386;p64"/>
          <p:cNvSpPr txBox="1"/>
          <p:nvPr/>
        </p:nvSpPr>
        <p:spPr>
          <a:xfrm>
            <a:off x="709426" y="16547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Step 1</a:t>
            </a:r>
            <a:endParaRPr sz="25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387" name="Google Shape;2387;p64"/>
          <p:cNvSpPr txBox="1"/>
          <p:nvPr/>
        </p:nvSpPr>
        <p:spPr>
          <a:xfrm>
            <a:off x="709426" y="3386375"/>
            <a:ext cx="1540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Get our dataset from lending company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88" name="Google Shape;2388;p64"/>
          <p:cNvSpPr/>
          <p:nvPr/>
        </p:nvSpPr>
        <p:spPr>
          <a:xfrm>
            <a:off x="1360875" y="2804850"/>
            <a:ext cx="237900" cy="237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64"/>
          <p:cNvSpPr txBox="1"/>
          <p:nvPr/>
        </p:nvSpPr>
        <p:spPr>
          <a:xfrm>
            <a:off x="2069434" y="997749"/>
            <a:ext cx="1997238" cy="168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 eaLnBrk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We defining target form loan_status columns that transform into good and bad borrower.</a:t>
            </a:r>
          </a:p>
          <a:p>
            <a:pPr marL="0" lvl="0" indent="0" rtl="0" ea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Cleaning contains filling nan values and other processing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90" name="Google Shape;2390;p64"/>
          <p:cNvSpPr txBox="1"/>
          <p:nvPr/>
        </p:nvSpPr>
        <p:spPr>
          <a:xfrm>
            <a:off x="2250226" y="36609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Step 2</a:t>
            </a:r>
            <a:endParaRPr sz="25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391" name="Google Shape;2391;p64"/>
          <p:cNvSpPr txBox="1"/>
          <p:nvPr/>
        </p:nvSpPr>
        <p:spPr>
          <a:xfrm>
            <a:off x="3791026" y="16547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Step 3</a:t>
            </a:r>
            <a:endParaRPr sz="25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392" name="Google Shape;2392;p64"/>
          <p:cNvSpPr txBox="1"/>
          <p:nvPr/>
        </p:nvSpPr>
        <p:spPr>
          <a:xfrm>
            <a:off x="3791026" y="3238621"/>
            <a:ext cx="1540800" cy="121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In this step we define the feature are important for our model.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93" name="Google Shape;2393;p64"/>
          <p:cNvSpPr txBox="1"/>
          <p:nvPr/>
        </p:nvSpPr>
        <p:spPr>
          <a:xfrm>
            <a:off x="5056179" y="1039175"/>
            <a:ext cx="1973140" cy="1646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For model we use logistic regression and evaluate with cross validation. </a:t>
            </a: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Metrics to score our model is AUC-ROC.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94" name="Google Shape;2394;p64"/>
          <p:cNvSpPr txBox="1"/>
          <p:nvPr/>
        </p:nvSpPr>
        <p:spPr>
          <a:xfrm>
            <a:off x="5331826" y="36609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Step 4</a:t>
            </a:r>
            <a:endParaRPr sz="25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395" name="Google Shape;2395;p64"/>
          <p:cNvSpPr txBox="1"/>
          <p:nvPr/>
        </p:nvSpPr>
        <p:spPr>
          <a:xfrm>
            <a:off x="6872626" y="16547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Step 5</a:t>
            </a:r>
            <a:endParaRPr sz="25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396" name="Google Shape;2396;p64"/>
          <p:cNvSpPr txBox="1"/>
          <p:nvPr/>
        </p:nvSpPr>
        <p:spPr>
          <a:xfrm>
            <a:off x="6753675" y="3238621"/>
            <a:ext cx="1969219" cy="121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Final step is deploying our model using decile approach to get maximum profitability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97" name="Google Shape;2397;p64"/>
          <p:cNvSpPr/>
          <p:nvPr/>
        </p:nvSpPr>
        <p:spPr>
          <a:xfrm>
            <a:off x="2901675" y="2804850"/>
            <a:ext cx="237900" cy="237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8" name="Google Shape;2398;p64"/>
          <p:cNvSpPr/>
          <p:nvPr/>
        </p:nvSpPr>
        <p:spPr>
          <a:xfrm>
            <a:off x="4442475" y="2804850"/>
            <a:ext cx="237900" cy="237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9" name="Google Shape;2399;p64"/>
          <p:cNvSpPr/>
          <p:nvPr/>
        </p:nvSpPr>
        <p:spPr>
          <a:xfrm>
            <a:off x="5983275" y="2804850"/>
            <a:ext cx="237900" cy="237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64"/>
          <p:cNvSpPr/>
          <p:nvPr/>
        </p:nvSpPr>
        <p:spPr>
          <a:xfrm>
            <a:off x="7524075" y="2804850"/>
            <a:ext cx="237900" cy="237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1" name="Google Shape;2401;p64"/>
          <p:cNvCxnSpPr>
            <a:stCxn id="2388" idx="6"/>
            <a:endCxn id="2397" idx="2"/>
          </p:cNvCxnSpPr>
          <p:nvPr/>
        </p:nvCxnSpPr>
        <p:spPr>
          <a:xfrm>
            <a:off x="1598775" y="2923800"/>
            <a:ext cx="130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2" name="Google Shape;2402;p64"/>
          <p:cNvCxnSpPr>
            <a:stCxn id="2397" idx="6"/>
            <a:endCxn id="2398" idx="2"/>
          </p:cNvCxnSpPr>
          <p:nvPr/>
        </p:nvCxnSpPr>
        <p:spPr>
          <a:xfrm>
            <a:off x="3139575" y="2923800"/>
            <a:ext cx="130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3" name="Google Shape;2403;p64"/>
          <p:cNvCxnSpPr>
            <a:stCxn id="2398" idx="6"/>
            <a:endCxn id="2399" idx="2"/>
          </p:cNvCxnSpPr>
          <p:nvPr/>
        </p:nvCxnSpPr>
        <p:spPr>
          <a:xfrm>
            <a:off x="4680375" y="2923800"/>
            <a:ext cx="130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4" name="Google Shape;2404;p64"/>
          <p:cNvCxnSpPr>
            <a:stCxn id="2399" idx="6"/>
            <a:endCxn id="2400" idx="2"/>
          </p:cNvCxnSpPr>
          <p:nvPr/>
        </p:nvCxnSpPr>
        <p:spPr>
          <a:xfrm>
            <a:off x="6221175" y="2923800"/>
            <a:ext cx="130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5" name="Google Shape;2405;p64"/>
          <p:cNvCxnSpPr>
            <a:stCxn id="2388" idx="0"/>
            <a:endCxn id="2386" idx="2"/>
          </p:cNvCxnSpPr>
          <p:nvPr/>
        </p:nvCxnSpPr>
        <p:spPr>
          <a:xfrm rot="10800000">
            <a:off x="1479825" y="2139450"/>
            <a:ext cx="0" cy="66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06" name="Google Shape;2406;p64"/>
          <p:cNvCxnSpPr>
            <a:stCxn id="2397" idx="4"/>
            <a:endCxn id="2390" idx="0"/>
          </p:cNvCxnSpPr>
          <p:nvPr/>
        </p:nvCxnSpPr>
        <p:spPr>
          <a:xfrm>
            <a:off x="3020625" y="3042750"/>
            <a:ext cx="0" cy="61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07" name="Google Shape;2407;p64"/>
          <p:cNvCxnSpPr>
            <a:stCxn id="2398" idx="0"/>
            <a:endCxn id="2391" idx="2"/>
          </p:cNvCxnSpPr>
          <p:nvPr/>
        </p:nvCxnSpPr>
        <p:spPr>
          <a:xfrm rot="10800000">
            <a:off x="4561425" y="2139450"/>
            <a:ext cx="0" cy="66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08" name="Google Shape;2408;p64"/>
          <p:cNvCxnSpPr>
            <a:stCxn id="2399" idx="4"/>
            <a:endCxn id="2394" idx="0"/>
          </p:cNvCxnSpPr>
          <p:nvPr/>
        </p:nvCxnSpPr>
        <p:spPr>
          <a:xfrm>
            <a:off x="6102225" y="3042750"/>
            <a:ext cx="0" cy="61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09" name="Google Shape;2409;p64"/>
          <p:cNvCxnSpPr>
            <a:stCxn id="2400" idx="0"/>
            <a:endCxn id="2395" idx="2"/>
          </p:cNvCxnSpPr>
          <p:nvPr/>
        </p:nvCxnSpPr>
        <p:spPr>
          <a:xfrm rot="10800000">
            <a:off x="7643025" y="2139450"/>
            <a:ext cx="0" cy="66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19278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8"/>
          <p:cNvSpPr txBox="1">
            <a:spLocks noGrp="1"/>
          </p:cNvSpPr>
          <p:nvPr>
            <p:ph type="title"/>
          </p:nvPr>
        </p:nvSpPr>
        <p:spPr>
          <a:xfrm>
            <a:off x="2994696" y="165823"/>
            <a:ext cx="3533954" cy="73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In-house risk model</a:t>
            </a:r>
            <a:endParaRPr dirty="0"/>
          </a:p>
        </p:txBody>
      </p:sp>
      <p:sp>
        <p:nvSpPr>
          <p:cNvPr id="793" name="Google Shape;793;p38"/>
          <p:cNvSpPr txBox="1">
            <a:spLocks noGrp="1"/>
          </p:cNvSpPr>
          <p:nvPr>
            <p:ph type="subTitle" idx="1"/>
          </p:nvPr>
        </p:nvSpPr>
        <p:spPr>
          <a:xfrm>
            <a:off x="1520701" y="2929023"/>
            <a:ext cx="2591339" cy="9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Accuracy Achieved</a:t>
            </a:r>
            <a:endParaRPr dirty="0"/>
          </a:p>
        </p:txBody>
      </p:sp>
      <p:sp>
        <p:nvSpPr>
          <p:cNvPr id="825" name="Google Shape;825;p38"/>
          <p:cNvSpPr/>
          <p:nvPr/>
        </p:nvSpPr>
        <p:spPr>
          <a:xfrm>
            <a:off x="6551111" y="442027"/>
            <a:ext cx="160131" cy="74943"/>
          </a:xfrm>
          <a:custGeom>
            <a:avLst/>
            <a:gdLst/>
            <a:ahLst/>
            <a:cxnLst/>
            <a:rect l="l" t="t" r="r" b="b"/>
            <a:pathLst>
              <a:path w="3220" h="1507" extrusionOk="0">
                <a:moveTo>
                  <a:pt x="777" y="0"/>
                </a:moveTo>
                <a:cubicBezTo>
                  <a:pt x="343" y="0"/>
                  <a:pt x="1" y="343"/>
                  <a:pt x="1" y="754"/>
                </a:cubicBezTo>
                <a:cubicBezTo>
                  <a:pt x="1" y="1187"/>
                  <a:pt x="343" y="1507"/>
                  <a:pt x="777" y="1507"/>
                </a:cubicBezTo>
                <a:lnTo>
                  <a:pt x="2466" y="1507"/>
                </a:lnTo>
                <a:cubicBezTo>
                  <a:pt x="2877" y="1507"/>
                  <a:pt x="3219" y="1187"/>
                  <a:pt x="3219" y="754"/>
                </a:cubicBezTo>
                <a:cubicBezTo>
                  <a:pt x="3219" y="343"/>
                  <a:pt x="2877" y="0"/>
                  <a:pt x="24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8"/>
          <p:cNvSpPr/>
          <p:nvPr/>
        </p:nvSpPr>
        <p:spPr>
          <a:xfrm>
            <a:off x="6547730" y="437501"/>
            <a:ext cx="168038" cy="84044"/>
          </a:xfrm>
          <a:custGeom>
            <a:avLst/>
            <a:gdLst/>
            <a:ahLst/>
            <a:cxnLst/>
            <a:rect l="l" t="t" r="r" b="b"/>
            <a:pathLst>
              <a:path w="3379" h="1690" extrusionOk="0">
                <a:moveTo>
                  <a:pt x="2534" y="160"/>
                </a:moveTo>
                <a:cubicBezTo>
                  <a:pt x="2899" y="160"/>
                  <a:pt x="3219" y="457"/>
                  <a:pt x="3219" y="845"/>
                </a:cubicBezTo>
                <a:cubicBezTo>
                  <a:pt x="3219" y="1233"/>
                  <a:pt x="2899" y="1529"/>
                  <a:pt x="2534" y="1529"/>
                </a:cubicBezTo>
                <a:lnTo>
                  <a:pt x="845" y="1529"/>
                </a:lnTo>
                <a:cubicBezTo>
                  <a:pt x="457" y="1529"/>
                  <a:pt x="160" y="1233"/>
                  <a:pt x="160" y="845"/>
                </a:cubicBezTo>
                <a:cubicBezTo>
                  <a:pt x="160" y="457"/>
                  <a:pt x="457" y="160"/>
                  <a:pt x="845" y="160"/>
                </a:cubicBezTo>
                <a:close/>
                <a:moveTo>
                  <a:pt x="845" y="0"/>
                </a:moveTo>
                <a:cubicBezTo>
                  <a:pt x="366" y="0"/>
                  <a:pt x="0" y="388"/>
                  <a:pt x="0" y="845"/>
                </a:cubicBezTo>
                <a:cubicBezTo>
                  <a:pt x="0" y="1301"/>
                  <a:pt x="366" y="1689"/>
                  <a:pt x="845" y="1689"/>
                </a:cubicBezTo>
                <a:lnTo>
                  <a:pt x="2534" y="1689"/>
                </a:lnTo>
                <a:cubicBezTo>
                  <a:pt x="2991" y="1689"/>
                  <a:pt x="3379" y="1301"/>
                  <a:pt x="3379" y="845"/>
                </a:cubicBezTo>
                <a:cubicBezTo>
                  <a:pt x="3379" y="388"/>
                  <a:pt x="2991" y="0"/>
                  <a:pt x="25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8"/>
          <p:cNvSpPr/>
          <p:nvPr/>
        </p:nvSpPr>
        <p:spPr>
          <a:xfrm>
            <a:off x="6552255" y="623641"/>
            <a:ext cx="157843" cy="157843"/>
          </a:xfrm>
          <a:custGeom>
            <a:avLst/>
            <a:gdLst/>
            <a:ahLst/>
            <a:cxnLst/>
            <a:rect l="l" t="t" r="r" b="b"/>
            <a:pathLst>
              <a:path w="3174" h="3174" extrusionOk="0">
                <a:moveTo>
                  <a:pt x="1598" y="1"/>
                </a:moveTo>
                <a:cubicBezTo>
                  <a:pt x="708" y="1"/>
                  <a:pt x="1" y="708"/>
                  <a:pt x="1" y="1598"/>
                </a:cubicBezTo>
                <a:cubicBezTo>
                  <a:pt x="1" y="2466"/>
                  <a:pt x="708" y="3173"/>
                  <a:pt x="1598" y="3173"/>
                </a:cubicBezTo>
                <a:cubicBezTo>
                  <a:pt x="2466" y="3173"/>
                  <a:pt x="3173" y="2466"/>
                  <a:pt x="3173" y="1598"/>
                </a:cubicBezTo>
                <a:cubicBezTo>
                  <a:pt x="3173" y="708"/>
                  <a:pt x="2466" y="1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8"/>
          <p:cNvSpPr/>
          <p:nvPr/>
        </p:nvSpPr>
        <p:spPr>
          <a:xfrm>
            <a:off x="6548873" y="620259"/>
            <a:ext cx="165750" cy="165750"/>
          </a:xfrm>
          <a:custGeom>
            <a:avLst/>
            <a:gdLst/>
            <a:ahLst/>
            <a:cxnLst/>
            <a:rect l="l" t="t" r="r" b="b"/>
            <a:pathLst>
              <a:path w="3333" h="3333" extrusionOk="0">
                <a:moveTo>
                  <a:pt x="1666" y="137"/>
                </a:moveTo>
                <a:cubicBezTo>
                  <a:pt x="2488" y="137"/>
                  <a:pt x="3173" y="822"/>
                  <a:pt x="3173" y="1666"/>
                </a:cubicBezTo>
                <a:cubicBezTo>
                  <a:pt x="3173" y="2488"/>
                  <a:pt x="2488" y="3173"/>
                  <a:pt x="1666" y="3173"/>
                </a:cubicBezTo>
                <a:cubicBezTo>
                  <a:pt x="822" y="3173"/>
                  <a:pt x="160" y="2488"/>
                  <a:pt x="160" y="1666"/>
                </a:cubicBezTo>
                <a:cubicBezTo>
                  <a:pt x="160" y="822"/>
                  <a:pt x="822" y="137"/>
                  <a:pt x="1666" y="137"/>
                </a:cubicBezTo>
                <a:close/>
                <a:moveTo>
                  <a:pt x="1666" y="0"/>
                </a:moveTo>
                <a:cubicBezTo>
                  <a:pt x="753" y="0"/>
                  <a:pt x="0" y="730"/>
                  <a:pt x="0" y="1666"/>
                </a:cubicBezTo>
                <a:cubicBezTo>
                  <a:pt x="0" y="2579"/>
                  <a:pt x="753" y="3333"/>
                  <a:pt x="1666" y="3333"/>
                </a:cubicBezTo>
                <a:cubicBezTo>
                  <a:pt x="2580" y="3333"/>
                  <a:pt x="3333" y="2579"/>
                  <a:pt x="3333" y="1666"/>
                </a:cubicBezTo>
                <a:cubicBezTo>
                  <a:pt x="3333" y="730"/>
                  <a:pt x="2580" y="0"/>
                  <a:pt x="16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8"/>
          <p:cNvSpPr/>
          <p:nvPr/>
        </p:nvSpPr>
        <p:spPr>
          <a:xfrm>
            <a:off x="6627197" y="-111916"/>
            <a:ext cx="50" cy="553992"/>
          </a:xfrm>
          <a:custGeom>
            <a:avLst/>
            <a:gdLst/>
            <a:ahLst/>
            <a:cxnLst/>
            <a:rect l="l" t="t" r="r" b="b"/>
            <a:pathLst>
              <a:path w="1" h="11140" extrusionOk="0">
                <a:moveTo>
                  <a:pt x="0" y="11139"/>
                </a:moveTo>
                <a:lnTo>
                  <a:pt x="0" y="1"/>
                </a:lnTo>
              </a:path>
            </a:pathLst>
          </a:custGeom>
          <a:solidFill>
            <a:srgbClr val="F6EE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8"/>
          <p:cNvSpPr/>
          <p:nvPr/>
        </p:nvSpPr>
        <p:spPr>
          <a:xfrm>
            <a:off x="6622622" y="-111916"/>
            <a:ext cx="8007" cy="553992"/>
          </a:xfrm>
          <a:custGeom>
            <a:avLst/>
            <a:gdLst/>
            <a:ahLst/>
            <a:cxnLst/>
            <a:rect l="l" t="t" r="r" b="b"/>
            <a:pathLst>
              <a:path w="161" h="11140" extrusionOk="0">
                <a:moveTo>
                  <a:pt x="1" y="1"/>
                </a:moveTo>
                <a:lnTo>
                  <a:pt x="1" y="11139"/>
                </a:lnTo>
                <a:lnTo>
                  <a:pt x="161" y="11139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8"/>
          <p:cNvSpPr/>
          <p:nvPr/>
        </p:nvSpPr>
        <p:spPr>
          <a:xfrm>
            <a:off x="6394513" y="471516"/>
            <a:ext cx="474474" cy="239002"/>
          </a:xfrm>
          <a:custGeom>
            <a:avLst/>
            <a:gdLst/>
            <a:ahLst/>
            <a:cxnLst/>
            <a:rect l="l" t="t" r="r" b="b"/>
            <a:pathLst>
              <a:path w="9541" h="4806" extrusionOk="0">
                <a:moveTo>
                  <a:pt x="4770" y="1"/>
                </a:moveTo>
                <a:cubicBezTo>
                  <a:pt x="2123" y="1"/>
                  <a:pt x="0" y="2147"/>
                  <a:pt x="0" y="4771"/>
                </a:cubicBezTo>
                <a:cubicBezTo>
                  <a:pt x="0" y="4794"/>
                  <a:pt x="2385" y="4806"/>
                  <a:pt x="4770" y="4806"/>
                </a:cubicBezTo>
                <a:cubicBezTo>
                  <a:pt x="7156" y="4806"/>
                  <a:pt x="9541" y="4794"/>
                  <a:pt x="9541" y="4771"/>
                </a:cubicBezTo>
                <a:cubicBezTo>
                  <a:pt x="9541" y="2147"/>
                  <a:pt x="7395" y="1"/>
                  <a:pt x="4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8"/>
          <p:cNvSpPr/>
          <p:nvPr/>
        </p:nvSpPr>
        <p:spPr>
          <a:xfrm>
            <a:off x="6389938" y="468135"/>
            <a:ext cx="482480" cy="246362"/>
          </a:xfrm>
          <a:custGeom>
            <a:avLst/>
            <a:gdLst/>
            <a:ahLst/>
            <a:cxnLst/>
            <a:rect l="l" t="t" r="r" b="b"/>
            <a:pathLst>
              <a:path w="9702" h="4954" extrusionOk="0">
                <a:moveTo>
                  <a:pt x="4862" y="137"/>
                </a:moveTo>
                <a:cubicBezTo>
                  <a:pt x="7419" y="137"/>
                  <a:pt x="9519" y="2215"/>
                  <a:pt x="9542" y="4771"/>
                </a:cubicBezTo>
                <a:cubicBezTo>
                  <a:pt x="9142" y="4782"/>
                  <a:pt x="6997" y="4788"/>
                  <a:pt x="4851" y="4788"/>
                </a:cubicBezTo>
                <a:cubicBezTo>
                  <a:pt x="2706" y="4788"/>
                  <a:pt x="560" y="4782"/>
                  <a:pt x="160" y="4771"/>
                </a:cubicBezTo>
                <a:cubicBezTo>
                  <a:pt x="206" y="2215"/>
                  <a:pt x="2283" y="137"/>
                  <a:pt x="4862" y="137"/>
                </a:cubicBezTo>
                <a:close/>
                <a:moveTo>
                  <a:pt x="4862" y="0"/>
                </a:moveTo>
                <a:cubicBezTo>
                  <a:pt x="2192" y="0"/>
                  <a:pt x="1" y="2169"/>
                  <a:pt x="1" y="4839"/>
                </a:cubicBezTo>
                <a:cubicBezTo>
                  <a:pt x="1" y="4931"/>
                  <a:pt x="1" y="4931"/>
                  <a:pt x="1553" y="4931"/>
                </a:cubicBezTo>
                <a:cubicBezTo>
                  <a:pt x="2443" y="4954"/>
                  <a:pt x="3607" y="4954"/>
                  <a:pt x="4794" y="4954"/>
                </a:cubicBezTo>
                <a:cubicBezTo>
                  <a:pt x="6004" y="4954"/>
                  <a:pt x="7214" y="4954"/>
                  <a:pt x="8104" y="4931"/>
                </a:cubicBezTo>
                <a:cubicBezTo>
                  <a:pt x="9701" y="4931"/>
                  <a:pt x="9701" y="4931"/>
                  <a:pt x="9701" y="4839"/>
                </a:cubicBezTo>
                <a:cubicBezTo>
                  <a:pt x="9701" y="2169"/>
                  <a:pt x="7533" y="0"/>
                  <a:pt x="48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8"/>
          <p:cNvSpPr/>
          <p:nvPr/>
        </p:nvSpPr>
        <p:spPr>
          <a:xfrm>
            <a:off x="7124665" y="597063"/>
            <a:ext cx="203367" cy="95178"/>
          </a:xfrm>
          <a:custGeom>
            <a:avLst/>
            <a:gdLst/>
            <a:ahLst/>
            <a:cxnLst/>
            <a:rect l="l" t="t" r="r" b="b"/>
            <a:pathLst>
              <a:path w="3220" h="1507" extrusionOk="0">
                <a:moveTo>
                  <a:pt x="777" y="0"/>
                </a:moveTo>
                <a:cubicBezTo>
                  <a:pt x="343" y="0"/>
                  <a:pt x="1" y="343"/>
                  <a:pt x="1" y="754"/>
                </a:cubicBezTo>
                <a:cubicBezTo>
                  <a:pt x="1" y="1187"/>
                  <a:pt x="343" y="1507"/>
                  <a:pt x="777" y="1507"/>
                </a:cubicBezTo>
                <a:lnTo>
                  <a:pt x="2466" y="1507"/>
                </a:lnTo>
                <a:cubicBezTo>
                  <a:pt x="2877" y="1507"/>
                  <a:pt x="3219" y="1187"/>
                  <a:pt x="3219" y="754"/>
                </a:cubicBezTo>
                <a:cubicBezTo>
                  <a:pt x="3219" y="343"/>
                  <a:pt x="2877" y="0"/>
                  <a:pt x="24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8"/>
          <p:cNvSpPr/>
          <p:nvPr/>
        </p:nvSpPr>
        <p:spPr>
          <a:xfrm>
            <a:off x="7120370" y="591316"/>
            <a:ext cx="213409" cy="106736"/>
          </a:xfrm>
          <a:custGeom>
            <a:avLst/>
            <a:gdLst/>
            <a:ahLst/>
            <a:cxnLst/>
            <a:rect l="l" t="t" r="r" b="b"/>
            <a:pathLst>
              <a:path w="3379" h="1690" extrusionOk="0">
                <a:moveTo>
                  <a:pt x="2534" y="160"/>
                </a:moveTo>
                <a:cubicBezTo>
                  <a:pt x="2899" y="160"/>
                  <a:pt x="3219" y="457"/>
                  <a:pt x="3219" y="845"/>
                </a:cubicBezTo>
                <a:cubicBezTo>
                  <a:pt x="3219" y="1233"/>
                  <a:pt x="2899" y="1529"/>
                  <a:pt x="2534" y="1529"/>
                </a:cubicBezTo>
                <a:lnTo>
                  <a:pt x="845" y="1529"/>
                </a:lnTo>
                <a:cubicBezTo>
                  <a:pt x="457" y="1529"/>
                  <a:pt x="160" y="1233"/>
                  <a:pt x="160" y="845"/>
                </a:cubicBezTo>
                <a:cubicBezTo>
                  <a:pt x="160" y="457"/>
                  <a:pt x="457" y="160"/>
                  <a:pt x="845" y="160"/>
                </a:cubicBezTo>
                <a:close/>
                <a:moveTo>
                  <a:pt x="845" y="0"/>
                </a:moveTo>
                <a:cubicBezTo>
                  <a:pt x="366" y="0"/>
                  <a:pt x="0" y="388"/>
                  <a:pt x="0" y="845"/>
                </a:cubicBezTo>
                <a:cubicBezTo>
                  <a:pt x="0" y="1301"/>
                  <a:pt x="366" y="1689"/>
                  <a:pt x="845" y="1689"/>
                </a:cubicBezTo>
                <a:lnTo>
                  <a:pt x="2534" y="1689"/>
                </a:lnTo>
                <a:cubicBezTo>
                  <a:pt x="2991" y="1689"/>
                  <a:pt x="3379" y="1301"/>
                  <a:pt x="3379" y="845"/>
                </a:cubicBezTo>
                <a:cubicBezTo>
                  <a:pt x="3379" y="388"/>
                  <a:pt x="2991" y="0"/>
                  <a:pt x="25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8"/>
          <p:cNvSpPr/>
          <p:nvPr/>
        </p:nvSpPr>
        <p:spPr>
          <a:xfrm>
            <a:off x="7126117" y="827715"/>
            <a:ext cx="200462" cy="200462"/>
          </a:xfrm>
          <a:custGeom>
            <a:avLst/>
            <a:gdLst/>
            <a:ahLst/>
            <a:cxnLst/>
            <a:rect l="l" t="t" r="r" b="b"/>
            <a:pathLst>
              <a:path w="3174" h="3174" extrusionOk="0">
                <a:moveTo>
                  <a:pt x="1598" y="1"/>
                </a:moveTo>
                <a:cubicBezTo>
                  <a:pt x="708" y="1"/>
                  <a:pt x="1" y="708"/>
                  <a:pt x="1" y="1598"/>
                </a:cubicBezTo>
                <a:cubicBezTo>
                  <a:pt x="1" y="2466"/>
                  <a:pt x="708" y="3173"/>
                  <a:pt x="1598" y="3173"/>
                </a:cubicBezTo>
                <a:cubicBezTo>
                  <a:pt x="2466" y="3173"/>
                  <a:pt x="3173" y="2466"/>
                  <a:pt x="3173" y="1598"/>
                </a:cubicBezTo>
                <a:cubicBezTo>
                  <a:pt x="3173" y="708"/>
                  <a:pt x="2466" y="1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8"/>
          <p:cNvSpPr/>
          <p:nvPr/>
        </p:nvSpPr>
        <p:spPr>
          <a:xfrm>
            <a:off x="7121823" y="823420"/>
            <a:ext cx="210504" cy="210504"/>
          </a:xfrm>
          <a:custGeom>
            <a:avLst/>
            <a:gdLst/>
            <a:ahLst/>
            <a:cxnLst/>
            <a:rect l="l" t="t" r="r" b="b"/>
            <a:pathLst>
              <a:path w="3333" h="3333" extrusionOk="0">
                <a:moveTo>
                  <a:pt x="1666" y="137"/>
                </a:moveTo>
                <a:cubicBezTo>
                  <a:pt x="2488" y="137"/>
                  <a:pt x="3173" y="822"/>
                  <a:pt x="3173" y="1666"/>
                </a:cubicBezTo>
                <a:cubicBezTo>
                  <a:pt x="3173" y="2488"/>
                  <a:pt x="2488" y="3173"/>
                  <a:pt x="1666" y="3173"/>
                </a:cubicBezTo>
                <a:cubicBezTo>
                  <a:pt x="822" y="3173"/>
                  <a:pt x="160" y="2488"/>
                  <a:pt x="160" y="1666"/>
                </a:cubicBezTo>
                <a:cubicBezTo>
                  <a:pt x="160" y="822"/>
                  <a:pt x="822" y="137"/>
                  <a:pt x="1666" y="137"/>
                </a:cubicBezTo>
                <a:close/>
                <a:moveTo>
                  <a:pt x="1666" y="0"/>
                </a:moveTo>
                <a:cubicBezTo>
                  <a:pt x="753" y="0"/>
                  <a:pt x="0" y="730"/>
                  <a:pt x="0" y="1666"/>
                </a:cubicBezTo>
                <a:cubicBezTo>
                  <a:pt x="0" y="2579"/>
                  <a:pt x="753" y="3333"/>
                  <a:pt x="1666" y="3333"/>
                </a:cubicBezTo>
                <a:cubicBezTo>
                  <a:pt x="2580" y="3333"/>
                  <a:pt x="3333" y="2579"/>
                  <a:pt x="3333" y="1666"/>
                </a:cubicBezTo>
                <a:cubicBezTo>
                  <a:pt x="3333" y="730"/>
                  <a:pt x="2580" y="0"/>
                  <a:pt x="16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8"/>
          <p:cNvSpPr/>
          <p:nvPr/>
        </p:nvSpPr>
        <p:spPr>
          <a:xfrm>
            <a:off x="7221294" y="-106450"/>
            <a:ext cx="63" cy="703575"/>
          </a:xfrm>
          <a:custGeom>
            <a:avLst/>
            <a:gdLst/>
            <a:ahLst/>
            <a:cxnLst/>
            <a:rect l="l" t="t" r="r" b="b"/>
            <a:pathLst>
              <a:path w="1" h="11140" extrusionOk="0">
                <a:moveTo>
                  <a:pt x="0" y="11139"/>
                </a:moveTo>
                <a:lnTo>
                  <a:pt x="0" y="1"/>
                </a:lnTo>
              </a:path>
            </a:pathLst>
          </a:custGeom>
          <a:solidFill>
            <a:srgbClr val="F6EE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8"/>
          <p:cNvSpPr/>
          <p:nvPr/>
        </p:nvSpPr>
        <p:spPr>
          <a:xfrm>
            <a:off x="7215484" y="-106450"/>
            <a:ext cx="10168" cy="703575"/>
          </a:xfrm>
          <a:custGeom>
            <a:avLst/>
            <a:gdLst/>
            <a:ahLst/>
            <a:cxnLst/>
            <a:rect l="l" t="t" r="r" b="b"/>
            <a:pathLst>
              <a:path w="161" h="11140" extrusionOk="0">
                <a:moveTo>
                  <a:pt x="1" y="1"/>
                </a:moveTo>
                <a:lnTo>
                  <a:pt x="1" y="11139"/>
                </a:lnTo>
                <a:lnTo>
                  <a:pt x="161" y="11139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8"/>
          <p:cNvSpPr/>
          <p:nvPr/>
        </p:nvSpPr>
        <p:spPr>
          <a:xfrm>
            <a:off x="6925785" y="634516"/>
            <a:ext cx="602586" cy="303535"/>
          </a:xfrm>
          <a:custGeom>
            <a:avLst/>
            <a:gdLst/>
            <a:ahLst/>
            <a:cxnLst/>
            <a:rect l="l" t="t" r="r" b="b"/>
            <a:pathLst>
              <a:path w="9541" h="4806" extrusionOk="0">
                <a:moveTo>
                  <a:pt x="4770" y="1"/>
                </a:moveTo>
                <a:cubicBezTo>
                  <a:pt x="2123" y="1"/>
                  <a:pt x="0" y="2147"/>
                  <a:pt x="0" y="4771"/>
                </a:cubicBezTo>
                <a:cubicBezTo>
                  <a:pt x="0" y="4794"/>
                  <a:pt x="2385" y="4806"/>
                  <a:pt x="4770" y="4806"/>
                </a:cubicBezTo>
                <a:cubicBezTo>
                  <a:pt x="7156" y="4806"/>
                  <a:pt x="9541" y="4794"/>
                  <a:pt x="9541" y="4771"/>
                </a:cubicBezTo>
                <a:cubicBezTo>
                  <a:pt x="9541" y="2147"/>
                  <a:pt x="7395" y="1"/>
                  <a:pt x="4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8"/>
          <p:cNvSpPr/>
          <p:nvPr/>
        </p:nvSpPr>
        <p:spPr>
          <a:xfrm>
            <a:off x="6919975" y="630221"/>
            <a:ext cx="612754" cy="312882"/>
          </a:xfrm>
          <a:custGeom>
            <a:avLst/>
            <a:gdLst/>
            <a:ahLst/>
            <a:cxnLst/>
            <a:rect l="l" t="t" r="r" b="b"/>
            <a:pathLst>
              <a:path w="9702" h="4954" extrusionOk="0">
                <a:moveTo>
                  <a:pt x="4862" y="137"/>
                </a:moveTo>
                <a:cubicBezTo>
                  <a:pt x="7419" y="137"/>
                  <a:pt x="9519" y="2215"/>
                  <a:pt x="9542" y="4771"/>
                </a:cubicBezTo>
                <a:cubicBezTo>
                  <a:pt x="9142" y="4782"/>
                  <a:pt x="6997" y="4788"/>
                  <a:pt x="4851" y="4788"/>
                </a:cubicBezTo>
                <a:cubicBezTo>
                  <a:pt x="2706" y="4788"/>
                  <a:pt x="560" y="4782"/>
                  <a:pt x="160" y="4771"/>
                </a:cubicBezTo>
                <a:cubicBezTo>
                  <a:pt x="206" y="2215"/>
                  <a:pt x="2283" y="137"/>
                  <a:pt x="4862" y="137"/>
                </a:cubicBezTo>
                <a:close/>
                <a:moveTo>
                  <a:pt x="4862" y="0"/>
                </a:moveTo>
                <a:cubicBezTo>
                  <a:pt x="2192" y="0"/>
                  <a:pt x="1" y="2169"/>
                  <a:pt x="1" y="4839"/>
                </a:cubicBezTo>
                <a:cubicBezTo>
                  <a:pt x="1" y="4931"/>
                  <a:pt x="1" y="4931"/>
                  <a:pt x="1553" y="4931"/>
                </a:cubicBezTo>
                <a:cubicBezTo>
                  <a:pt x="2443" y="4954"/>
                  <a:pt x="3607" y="4954"/>
                  <a:pt x="4794" y="4954"/>
                </a:cubicBezTo>
                <a:cubicBezTo>
                  <a:pt x="6004" y="4954"/>
                  <a:pt x="7214" y="4954"/>
                  <a:pt x="8104" y="4931"/>
                </a:cubicBezTo>
                <a:cubicBezTo>
                  <a:pt x="9701" y="4931"/>
                  <a:pt x="9701" y="4931"/>
                  <a:pt x="9701" y="4839"/>
                </a:cubicBezTo>
                <a:cubicBezTo>
                  <a:pt x="9701" y="2169"/>
                  <a:pt x="7533" y="0"/>
                  <a:pt x="48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8"/>
          <p:cNvSpPr/>
          <p:nvPr/>
        </p:nvSpPr>
        <p:spPr>
          <a:xfrm rot="-5400000" flipH="1">
            <a:off x="933819" y="4369684"/>
            <a:ext cx="251003" cy="252401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7623;p83">
            <a:extLst>
              <a:ext uri="{FF2B5EF4-FFF2-40B4-BE49-F238E27FC236}">
                <a16:creationId xmlns:a16="http://schemas.microsoft.com/office/drawing/2014/main" id="{7D90AB7B-2DB8-4636-EDCE-3A7AEBDA2168}"/>
              </a:ext>
            </a:extLst>
          </p:cNvPr>
          <p:cNvGrpSpPr/>
          <p:nvPr/>
        </p:nvGrpSpPr>
        <p:grpSpPr>
          <a:xfrm>
            <a:off x="2351501" y="1471805"/>
            <a:ext cx="1065964" cy="979924"/>
            <a:chOff x="4134162" y="2284610"/>
            <a:chExt cx="387005" cy="382185"/>
          </a:xfrm>
        </p:grpSpPr>
        <p:sp>
          <p:nvSpPr>
            <p:cNvPr id="53" name="Google Shape;7624;p83">
              <a:extLst>
                <a:ext uri="{FF2B5EF4-FFF2-40B4-BE49-F238E27FC236}">
                  <a16:creationId xmlns:a16="http://schemas.microsoft.com/office/drawing/2014/main" id="{A762B74B-918E-EB09-83C5-712741436D30}"/>
                </a:ext>
              </a:extLst>
            </p:cNvPr>
            <p:cNvSpPr/>
            <p:nvPr/>
          </p:nvSpPr>
          <p:spPr>
            <a:xfrm>
              <a:off x="4144221" y="2362094"/>
              <a:ext cx="299121" cy="299121"/>
            </a:xfrm>
            <a:custGeom>
              <a:avLst/>
              <a:gdLst/>
              <a:ahLst/>
              <a:cxnLst/>
              <a:rect l="l" t="t" r="r" b="b"/>
              <a:pathLst>
                <a:path w="11419" h="11419" extrusionOk="0">
                  <a:moveTo>
                    <a:pt x="5709" y="1"/>
                  </a:moveTo>
                  <a:cubicBezTo>
                    <a:pt x="2557" y="1"/>
                    <a:pt x="0" y="2557"/>
                    <a:pt x="0" y="5710"/>
                  </a:cubicBezTo>
                  <a:cubicBezTo>
                    <a:pt x="0" y="8862"/>
                    <a:pt x="2557" y="11419"/>
                    <a:pt x="5709" y="11419"/>
                  </a:cubicBezTo>
                  <a:cubicBezTo>
                    <a:pt x="8862" y="11419"/>
                    <a:pt x="11418" y="8862"/>
                    <a:pt x="11418" y="5710"/>
                  </a:cubicBezTo>
                  <a:cubicBezTo>
                    <a:pt x="11418" y="2557"/>
                    <a:pt x="8862" y="1"/>
                    <a:pt x="570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625;p83">
              <a:extLst>
                <a:ext uri="{FF2B5EF4-FFF2-40B4-BE49-F238E27FC236}">
                  <a16:creationId xmlns:a16="http://schemas.microsoft.com/office/drawing/2014/main" id="{6362B464-EEC9-D091-C39C-DC18AB77DABB}"/>
                </a:ext>
              </a:extLst>
            </p:cNvPr>
            <p:cNvSpPr/>
            <p:nvPr/>
          </p:nvSpPr>
          <p:spPr>
            <a:xfrm>
              <a:off x="4419347" y="2290294"/>
              <a:ext cx="95795" cy="95717"/>
            </a:xfrm>
            <a:custGeom>
              <a:avLst/>
              <a:gdLst/>
              <a:ahLst/>
              <a:cxnLst/>
              <a:rect l="l" t="t" r="r" b="b"/>
              <a:pathLst>
                <a:path w="3657" h="3654" extrusionOk="0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1371" y="3653"/>
                  </a:lnTo>
                  <a:lnTo>
                    <a:pt x="3657" y="1371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626;p83">
              <a:extLst>
                <a:ext uri="{FF2B5EF4-FFF2-40B4-BE49-F238E27FC236}">
                  <a16:creationId xmlns:a16="http://schemas.microsoft.com/office/drawing/2014/main" id="{A5041886-079E-764C-7E01-10C13DC271A1}"/>
                </a:ext>
              </a:extLst>
            </p:cNvPr>
            <p:cNvSpPr/>
            <p:nvPr/>
          </p:nvSpPr>
          <p:spPr>
            <a:xfrm>
              <a:off x="4419347" y="2290294"/>
              <a:ext cx="59908" cy="95717"/>
            </a:xfrm>
            <a:custGeom>
              <a:avLst/>
              <a:gdLst/>
              <a:ahLst/>
              <a:cxnLst/>
              <a:rect l="l" t="t" r="r" b="b"/>
              <a:pathLst>
                <a:path w="2287" h="3654" extrusionOk="0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627;p83">
              <a:extLst>
                <a:ext uri="{FF2B5EF4-FFF2-40B4-BE49-F238E27FC236}">
                  <a16:creationId xmlns:a16="http://schemas.microsoft.com/office/drawing/2014/main" id="{456BE616-0EE1-89A3-F26A-9EF1EC5B815A}"/>
                </a:ext>
              </a:extLst>
            </p:cNvPr>
            <p:cNvSpPr/>
            <p:nvPr/>
          </p:nvSpPr>
          <p:spPr>
            <a:xfrm>
              <a:off x="4180108" y="2398008"/>
              <a:ext cx="227320" cy="22732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46" y="0"/>
                  </a:moveTo>
                  <a:cubicBezTo>
                    <a:pt x="4343" y="0"/>
                    <a:pt x="4341" y="0"/>
                    <a:pt x="4339" y="0"/>
                  </a:cubicBezTo>
                  <a:cubicBezTo>
                    <a:pt x="1944" y="0"/>
                    <a:pt x="1" y="1940"/>
                    <a:pt x="1" y="4339"/>
                  </a:cubicBezTo>
                  <a:cubicBezTo>
                    <a:pt x="1" y="6734"/>
                    <a:pt x="1944" y="8677"/>
                    <a:pt x="4339" y="8677"/>
                  </a:cubicBezTo>
                  <a:cubicBezTo>
                    <a:pt x="6735" y="8677"/>
                    <a:pt x="8678" y="6734"/>
                    <a:pt x="8678" y="4339"/>
                  </a:cubicBezTo>
                  <a:cubicBezTo>
                    <a:pt x="8678" y="1942"/>
                    <a:pt x="6738" y="0"/>
                    <a:pt x="4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628;p83">
              <a:extLst>
                <a:ext uri="{FF2B5EF4-FFF2-40B4-BE49-F238E27FC236}">
                  <a16:creationId xmlns:a16="http://schemas.microsoft.com/office/drawing/2014/main" id="{04CC2803-7186-39C9-69F4-BE19F08CE055}"/>
                </a:ext>
              </a:extLst>
            </p:cNvPr>
            <p:cNvSpPr/>
            <p:nvPr/>
          </p:nvSpPr>
          <p:spPr>
            <a:xfrm>
              <a:off x="4293768" y="2505643"/>
              <a:ext cx="113660" cy="11945"/>
            </a:xfrm>
            <a:custGeom>
              <a:avLst/>
              <a:gdLst/>
              <a:ahLst/>
              <a:cxnLst/>
              <a:rect l="l" t="t" r="r" b="b"/>
              <a:pathLst>
                <a:path w="4339" h="456" extrusionOk="0">
                  <a:moveTo>
                    <a:pt x="0" y="0"/>
                  </a:moveTo>
                  <a:lnTo>
                    <a:pt x="0" y="456"/>
                  </a:lnTo>
                  <a:lnTo>
                    <a:pt x="4328" y="456"/>
                  </a:lnTo>
                  <a:cubicBezTo>
                    <a:pt x="4332" y="380"/>
                    <a:pt x="4339" y="305"/>
                    <a:pt x="4339" y="230"/>
                  </a:cubicBezTo>
                  <a:cubicBezTo>
                    <a:pt x="4339" y="151"/>
                    <a:pt x="4332" y="75"/>
                    <a:pt x="432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629;p83">
              <a:extLst>
                <a:ext uri="{FF2B5EF4-FFF2-40B4-BE49-F238E27FC236}">
                  <a16:creationId xmlns:a16="http://schemas.microsoft.com/office/drawing/2014/main" id="{31D3E812-B610-79C9-B6CB-AED15047AD54}"/>
                </a:ext>
              </a:extLst>
            </p:cNvPr>
            <p:cNvSpPr/>
            <p:nvPr/>
          </p:nvSpPr>
          <p:spPr>
            <a:xfrm>
              <a:off x="4216126" y="2434000"/>
              <a:ext cx="155232" cy="155232"/>
            </a:xfrm>
            <a:custGeom>
              <a:avLst/>
              <a:gdLst/>
              <a:ahLst/>
              <a:cxnLst/>
              <a:rect l="l" t="t" r="r" b="b"/>
              <a:pathLst>
                <a:path w="5926" h="5926" extrusionOk="0">
                  <a:moveTo>
                    <a:pt x="2964" y="1"/>
                  </a:moveTo>
                  <a:cubicBezTo>
                    <a:pt x="1326" y="1"/>
                    <a:pt x="0" y="1327"/>
                    <a:pt x="0" y="2965"/>
                  </a:cubicBezTo>
                  <a:cubicBezTo>
                    <a:pt x="0" y="4599"/>
                    <a:pt x="1326" y="5925"/>
                    <a:pt x="2964" y="5925"/>
                  </a:cubicBezTo>
                  <a:cubicBezTo>
                    <a:pt x="4599" y="5925"/>
                    <a:pt x="5925" y="4599"/>
                    <a:pt x="5925" y="2965"/>
                  </a:cubicBezTo>
                  <a:cubicBezTo>
                    <a:pt x="5925" y="1327"/>
                    <a:pt x="4599" y="1"/>
                    <a:pt x="296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630;p83">
              <a:extLst>
                <a:ext uri="{FF2B5EF4-FFF2-40B4-BE49-F238E27FC236}">
                  <a16:creationId xmlns:a16="http://schemas.microsoft.com/office/drawing/2014/main" id="{99A4A890-9F83-76B2-0EDD-0BAF57C2D621}"/>
                </a:ext>
              </a:extLst>
            </p:cNvPr>
            <p:cNvSpPr/>
            <p:nvPr/>
          </p:nvSpPr>
          <p:spPr>
            <a:xfrm>
              <a:off x="4293768" y="2505643"/>
              <a:ext cx="77668" cy="11945"/>
            </a:xfrm>
            <a:custGeom>
              <a:avLst/>
              <a:gdLst/>
              <a:ahLst/>
              <a:cxnLst/>
              <a:rect l="l" t="t" r="r" b="b"/>
              <a:pathLst>
                <a:path w="2965" h="456" extrusionOk="0">
                  <a:moveTo>
                    <a:pt x="0" y="0"/>
                  </a:moveTo>
                  <a:lnTo>
                    <a:pt x="0" y="456"/>
                  </a:lnTo>
                  <a:lnTo>
                    <a:pt x="2958" y="456"/>
                  </a:lnTo>
                  <a:cubicBezTo>
                    <a:pt x="2961" y="380"/>
                    <a:pt x="2964" y="305"/>
                    <a:pt x="2964" y="230"/>
                  </a:cubicBezTo>
                  <a:cubicBezTo>
                    <a:pt x="2964" y="151"/>
                    <a:pt x="2961" y="75"/>
                    <a:pt x="295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631;p83">
              <a:extLst>
                <a:ext uri="{FF2B5EF4-FFF2-40B4-BE49-F238E27FC236}">
                  <a16:creationId xmlns:a16="http://schemas.microsoft.com/office/drawing/2014/main" id="{CCA40F5E-41FA-3075-839E-219D204AB352}"/>
                </a:ext>
              </a:extLst>
            </p:cNvPr>
            <p:cNvSpPr/>
            <p:nvPr/>
          </p:nvSpPr>
          <p:spPr>
            <a:xfrm>
              <a:off x="4251490" y="2469363"/>
              <a:ext cx="84479" cy="84505"/>
            </a:xfrm>
            <a:custGeom>
              <a:avLst/>
              <a:gdLst/>
              <a:ahLst/>
              <a:cxnLst/>
              <a:rect l="l" t="t" r="r" b="b"/>
              <a:pathLst>
                <a:path w="3225" h="3226" extrusionOk="0">
                  <a:moveTo>
                    <a:pt x="1614" y="1"/>
                  </a:moveTo>
                  <a:cubicBezTo>
                    <a:pt x="723" y="1"/>
                    <a:pt x="0" y="724"/>
                    <a:pt x="0" y="1615"/>
                  </a:cubicBezTo>
                  <a:cubicBezTo>
                    <a:pt x="0" y="2506"/>
                    <a:pt x="723" y="3225"/>
                    <a:pt x="1614" y="3225"/>
                  </a:cubicBezTo>
                  <a:cubicBezTo>
                    <a:pt x="2505" y="3225"/>
                    <a:pt x="3225" y="2506"/>
                    <a:pt x="3225" y="1615"/>
                  </a:cubicBezTo>
                  <a:cubicBezTo>
                    <a:pt x="3225" y="724"/>
                    <a:pt x="2505" y="1"/>
                    <a:pt x="1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32;p83">
              <a:extLst>
                <a:ext uri="{FF2B5EF4-FFF2-40B4-BE49-F238E27FC236}">
                  <a16:creationId xmlns:a16="http://schemas.microsoft.com/office/drawing/2014/main" id="{70F28A67-B0B9-F25A-4DB0-C9FB6BC794A8}"/>
                </a:ext>
              </a:extLst>
            </p:cNvPr>
            <p:cNvSpPr/>
            <p:nvPr/>
          </p:nvSpPr>
          <p:spPr>
            <a:xfrm>
              <a:off x="4293768" y="2505643"/>
              <a:ext cx="42384" cy="11945"/>
            </a:xfrm>
            <a:custGeom>
              <a:avLst/>
              <a:gdLst/>
              <a:ahLst/>
              <a:cxnLst/>
              <a:rect l="l" t="t" r="r" b="b"/>
              <a:pathLst>
                <a:path w="1618" h="456" extrusionOk="0">
                  <a:moveTo>
                    <a:pt x="0" y="0"/>
                  </a:moveTo>
                  <a:lnTo>
                    <a:pt x="0" y="456"/>
                  </a:lnTo>
                  <a:lnTo>
                    <a:pt x="1597" y="456"/>
                  </a:lnTo>
                  <a:cubicBezTo>
                    <a:pt x="1618" y="305"/>
                    <a:pt x="1618" y="151"/>
                    <a:pt x="1597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33;p83">
              <a:extLst>
                <a:ext uri="{FF2B5EF4-FFF2-40B4-BE49-F238E27FC236}">
                  <a16:creationId xmlns:a16="http://schemas.microsoft.com/office/drawing/2014/main" id="{32E14C0E-D046-7635-4035-1C18BDBFE6F8}"/>
                </a:ext>
              </a:extLst>
            </p:cNvPr>
            <p:cNvSpPr/>
            <p:nvPr/>
          </p:nvSpPr>
          <p:spPr>
            <a:xfrm>
              <a:off x="4275798" y="2493698"/>
              <a:ext cx="35940" cy="35940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86" y="0"/>
                  </a:moveTo>
                  <a:cubicBezTo>
                    <a:pt x="306" y="0"/>
                    <a:pt x="1" y="305"/>
                    <a:pt x="1" y="686"/>
                  </a:cubicBezTo>
                  <a:cubicBezTo>
                    <a:pt x="1" y="1063"/>
                    <a:pt x="306" y="1371"/>
                    <a:pt x="686" y="1371"/>
                  </a:cubicBezTo>
                  <a:cubicBezTo>
                    <a:pt x="1063" y="1371"/>
                    <a:pt x="1372" y="1063"/>
                    <a:pt x="1372" y="686"/>
                  </a:cubicBezTo>
                  <a:cubicBezTo>
                    <a:pt x="1372" y="305"/>
                    <a:pt x="1063" y="0"/>
                    <a:pt x="686" y="0"/>
                  </a:cubicBezTo>
                  <a:close/>
                </a:path>
              </a:pathLst>
            </a:custGeom>
            <a:solidFill>
              <a:srgbClr val="677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34;p83">
              <a:extLst>
                <a:ext uri="{FF2B5EF4-FFF2-40B4-BE49-F238E27FC236}">
                  <a16:creationId xmlns:a16="http://schemas.microsoft.com/office/drawing/2014/main" id="{59E835BE-84C0-1E35-EBC3-BD797AA2ED25}"/>
                </a:ext>
              </a:extLst>
            </p:cNvPr>
            <p:cNvSpPr/>
            <p:nvPr/>
          </p:nvSpPr>
          <p:spPr>
            <a:xfrm>
              <a:off x="4293768" y="2505643"/>
              <a:ext cx="18336" cy="11945"/>
            </a:xfrm>
            <a:custGeom>
              <a:avLst/>
              <a:gdLst/>
              <a:ahLst/>
              <a:cxnLst/>
              <a:rect l="l" t="t" r="r" b="b"/>
              <a:pathLst>
                <a:path w="700" h="456" extrusionOk="0">
                  <a:moveTo>
                    <a:pt x="0" y="0"/>
                  </a:moveTo>
                  <a:lnTo>
                    <a:pt x="0" y="456"/>
                  </a:lnTo>
                  <a:lnTo>
                    <a:pt x="645" y="456"/>
                  </a:lnTo>
                  <a:cubicBezTo>
                    <a:pt x="699" y="309"/>
                    <a:pt x="699" y="147"/>
                    <a:pt x="645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635;p83">
              <a:extLst>
                <a:ext uri="{FF2B5EF4-FFF2-40B4-BE49-F238E27FC236}">
                  <a16:creationId xmlns:a16="http://schemas.microsoft.com/office/drawing/2014/main" id="{1162D871-87FB-E894-3BED-4866E1A38A3C}"/>
                </a:ext>
              </a:extLst>
            </p:cNvPr>
            <p:cNvSpPr/>
            <p:nvPr/>
          </p:nvSpPr>
          <p:spPr>
            <a:xfrm>
              <a:off x="4134162" y="2284610"/>
              <a:ext cx="387005" cy="382185"/>
            </a:xfrm>
            <a:custGeom>
              <a:avLst/>
              <a:gdLst/>
              <a:ahLst/>
              <a:cxnLst/>
              <a:rect l="l" t="t" r="r" b="b"/>
              <a:pathLst>
                <a:path w="14774" h="14590" extrusionOk="0">
                  <a:moveTo>
                    <a:pt x="12957" y="735"/>
                  </a:moveTo>
                  <a:lnTo>
                    <a:pt x="12957" y="1588"/>
                  </a:lnTo>
                  <a:cubicBezTo>
                    <a:pt x="12957" y="1704"/>
                    <a:pt x="13053" y="1800"/>
                    <a:pt x="13173" y="1800"/>
                  </a:cubicBezTo>
                  <a:lnTo>
                    <a:pt x="14026" y="1800"/>
                  </a:lnTo>
                  <a:lnTo>
                    <a:pt x="12169" y="3658"/>
                  </a:lnTo>
                  <a:lnTo>
                    <a:pt x="11405" y="3658"/>
                  </a:lnTo>
                  <a:lnTo>
                    <a:pt x="12638" y="2424"/>
                  </a:lnTo>
                  <a:cubicBezTo>
                    <a:pt x="12772" y="2267"/>
                    <a:pt x="12636" y="2068"/>
                    <a:pt x="12475" y="2068"/>
                  </a:cubicBezTo>
                  <a:cubicBezTo>
                    <a:pt x="12429" y="2068"/>
                    <a:pt x="12381" y="2084"/>
                    <a:pt x="12337" y="2123"/>
                  </a:cubicBezTo>
                  <a:lnTo>
                    <a:pt x="11103" y="3356"/>
                  </a:lnTo>
                  <a:lnTo>
                    <a:pt x="11103" y="2589"/>
                  </a:lnTo>
                  <a:lnTo>
                    <a:pt x="12957" y="735"/>
                  </a:lnTo>
                  <a:close/>
                  <a:moveTo>
                    <a:pt x="7214" y="7849"/>
                  </a:moveTo>
                  <a:cubicBezTo>
                    <a:pt x="7344" y="8028"/>
                    <a:pt x="7427" y="8230"/>
                    <a:pt x="7462" y="8438"/>
                  </a:cubicBezTo>
                  <a:lnTo>
                    <a:pt x="6624" y="8438"/>
                  </a:lnTo>
                  <a:lnTo>
                    <a:pt x="7214" y="7849"/>
                  </a:lnTo>
                  <a:close/>
                  <a:moveTo>
                    <a:pt x="8184" y="6879"/>
                  </a:moveTo>
                  <a:lnTo>
                    <a:pt x="8184" y="6879"/>
                  </a:lnTo>
                  <a:cubicBezTo>
                    <a:pt x="8572" y="7333"/>
                    <a:pt x="8787" y="7881"/>
                    <a:pt x="8833" y="8438"/>
                  </a:cubicBezTo>
                  <a:lnTo>
                    <a:pt x="7891" y="8438"/>
                  </a:lnTo>
                  <a:cubicBezTo>
                    <a:pt x="7850" y="8113"/>
                    <a:pt x="7721" y="7806"/>
                    <a:pt x="7515" y="7547"/>
                  </a:cubicBezTo>
                  <a:lnTo>
                    <a:pt x="8184" y="6879"/>
                  </a:lnTo>
                  <a:close/>
                  <a:moveTo>
                    <a:pt x="9157" y="5906"/>
                  </a:moveTo>
                  <a:lnTo>
                    <a:pt x="9157" y="5906"/>
                  </a:lnTo>
                  <a:cubicBezTo>
                    <a:pt x="9809" y="6632"/>
                    <a:pt x="10158" y="7529"/>
                    <a:pt x="10207" y="8438"/>
                  </a:cubicBezTo>
                  <a:lnTo>
                    <a:pt x="9265" y="8438"/>
                  </a:lnTo>
                  <a:cubicBezTo>
                    <a:pt x="9217" y="7770"/>
                    <a:pt x="8959" y="7114"/>
                    <a:pt x="8489" y="6574"/>
                  </a:cubicBezTo>
                  <a:lnTo>
                    <a:pt x="9157" y="5906"/>
                  </a:lnTo>
                  <a:close/>
                  <a:moveTo>
                    <a:pt x="10123" y="4939"/>
                  </a:moveTo>
                  <a:cubicBezTo>
                    <a:pt x="11013" y="5897"/>
                    <a:pt x="11530" y="7137"/>
                    <a:pt x="11585" y="8438"/>
                  </a:cubicBezTo>
                  <a:lnTo>
                    <a:pt x="10635" y="8438"/>
                  </a:lnTo>
                  <a:cubicBezTo>
                    <a:pt x="10584" y="7420"/>
                    <a:pt x="10193" y="6415"/>
                    <a:pt x="9458" y="5604"/>
                  </a:cubicBezTo>
                  <a:lnTo>
                    <a:pt x="10123" y="4939"/>
                  </a:lnTo>
                  <a:close/>
                  <a:moveTo>
                    <a:pt x="6083" y="3172"/>
                  </a:moveTo>
                  <a:cubicBezTo>
                    <a:pt x="7431" y="3172"/>
                    <a:pt x="8774" y="3665"/>
                    <a:pt x="9822" y="4634"/>
                  </a:cubicBezTo>
                  <a:lnTo>
                    <a:pt x="5943" y="8517"/>
                  </a:lnTo>
                  <a:cubicBezTo>
                    <a:pt x="5810" y="8668"/>
                    <a:pt x="5936" y="8865"/>
                    <a:pt x="6093" y="8873"/>
                  </a:cubicBezTo>
                  <a:lnTo>
                    <a:pt x="6093" y="8873"/>
                  </a:lnTo>
                  <a:lnTo>
                    <a:pt x="6093" y="8894"/>
                  </a:lnTo>
                  <a:lnTo>
                    <a:pt x="7462" y="8894"/>
                  </a:lnTo>
                  <a:cubicBezTo>
                    <a:pt x="7423" y="9135"/>
                    <a:pt x="7319" y="9368"/>
                    <a:pt x="7152" y="9566"/>
                  </a:cubicBezTo>
                  <a:cubicBezTo>
                    <a:pt x="6882" y="9883"/>
                    <a:pt x="6492" y="10053"/>
                    <a:pt x="6094" y="10053"/>
                  </a:cubicBezTo>
                  <a:cubicBezTo>
                    <a:pt x="5882" y="10053"/>
                    <a:pt x="5669" y="10005"/>
                    <a:pt x="5470" y="9905"/>
                  </a:cubicBezTo>
                  <a:cubicBezTo>
                    <a:pt x="4897" y="9613"/>
                    <a:pt x="4599" y="8969"/>
                    <a:pt x="4747" y="8346"/>
                  </a:cubicBezTo>
                  <a:cubicBezTo>
                    <a:pt x="4897" y="7725"/>
                    <a:pt x="5452" y="7283"/>
                    <a:pt x="6093" y="7283"/>
                  </a:cubicBezTo>
                  <a:cubicBezTo>
                    <a:pt x="6179" y="7283"/>
                    <a:pt x="6265" y="7290"/>
                    <a:pt x="6350" y="7307"/>
                  </a:cubicBezTo>
                  <a:cubicBezTo>
                    <a:pt x="6368" y="7312"/>
                    <a:pt x="6387" y="7314"/>
                    <a:pt x="6405" y="7314"/>
                  </a:cubicBezTo>
                  <a:cubicBezTo>
                    <a:pt x="6505" y="7314"/>
                    <a:pt x="6597" y="7244"/>
                    <a:pt x="6618" y="7139"/>
                  </a:cubicBezTo>
                  <a:cubicBezTo>
                    <a:pt x="6638" y="7016"/>
                    <a:pt x="6552" y="6899"/>
                    <a:pt x="6429" y="6889"/>
                  </a:cubicBezTo>
                  <a:cubicBezTo>
                    <a:pt x="6315" y="6867"/>
                    <a:pt x="6201" y="6857"/>
                    <a:pt x="6088" y="6857"/>
                  </a:cubicBezTo>
                  <a:cubicBezTo>
                    <a:pt x="5456" y="6857"/>
                    <a:pt x="4859" y="7188"/>
                    <a:pt x="4531" y="7746"/>
                  </a:cubicBezTo>
                  <a:cubicBezTo>
                    <a:pt x="4143" y="8404"/>
                    <a:pt x="4209" y="9237"/>
                    <a:pt x="4695" y="9823"/>
                  </a:cubicBezTo>
                  <a:cubicBezTo>
                    <a:pt x="5049" y="10248"/>
                    <a:pt x="5565" y="10480"/>
                    <a:pt x="6095" y="10480"/>
                  </a:cubicBezTo>
                  <a:cubicBezTo>
                    <a:pt x="6300" y="10480"/>
                    <a:pt x="6506" y="10446"/>
                    <a:pt x="6707" y="10374"/>
                  </a:cubicBezTo>
                  <a:cubicBezTo>
                    <a:pt x="7354" y="10140"/>
                    <a:pt x="7805" y="9564"/>
                    <a:pt x="7891" y="8894"/>
                  </a:cubicBezTo>
                  <a:lnTo>
                    <a:pt x="8833" y="8894"/>
                  </a:lnTo>
                  <a:cubicBezTo>
                    <a:pt x="8781" y="9508"/>
                    <a:pt x="8524" y="10107"/>
                    <a:pt x="8064" y="10580"/>
                  </a:cubicBezTo>
                  <a:cubicBezTo>
                    <a:pt x="7528" y="11128"/>
                    <a:pt x="6814" y="11408"/>
                    <a:pt x="6097" y="11408"/>
                  </a:cubicBezTo>
                  <a:cubicBezTo>
                    <a:pt x="5488" y="11408"/>
                    <a:pt x="4876" y="11206"/>
                    <a:pt x="4370" y="10796"/>
                  </a:cubicBezTo>
                  <a:cubicBezTo>
                    <a:pt x="3266" y="9905"/>
                    <a:pt x="3023" y="8318"/>
                    <a:pt x="3808" y="7139"/>
                  </a:cubicBezTo>
                  <a:cubicBezTo>
                    <a:pt x="4334" y="6349"/>
                    <a:pt x="5204" y="5914"/>
                    <a:pt x="6097" y="5914"/>
                  </a:cubicBezTo>
                  <a:cubicBezTo>
                    <a:pt x="6539" y="5914"/>
                    <a:pt x="6988" y="6021"/>
                    <a:pt x="7402" y="6245"/>
                  </a:cubicBezTo>
                  <a:cubicBezTo>
                    <a:pt x="7434" y="6260"/>
                    <a:pt x="7466" y="6266"/>
                    <a:pt x="7495" y="6266"/>
                  </a:cubicBezTo>
                  <a:cubicBezTo>
                    <a:pt x="7685" y="6266"/>
                    <a:pt x="7797" y="5993"/>
                    <a:pt x="7604" y="5868"/>
                  </a:cubicBezTo>
                  <a:cubicBezTo>
                    <a:pt x="7124" y="5608"/>
                    <a:pt x="6605" y="5484"/>
                    <a:pt x="6092" y="5484"/>
                  </a:cubicBezTo>
                  <a:cubicBezTo>
                    <a:pt x="5055" y="5484"/>
                    <a:pt x="4044" y="5991"/>
                    <a:pt x="3434" y="6910"/>
                  </a:cubicBezTo>
                  <a:cubicBezTo>
                    <a:pt x="2523" y="8284"/>
                    <a:pt x="2810" y="10128"/>
                    <a:pt x="4099" y="11156"/>
                  </a:cubicBezTo>
                  <a:cubicBezTo>
                    <a:pt x="4685" y="11624"/>
                    <a:pt x="5389" y="11855"/>
                    <a:pt x="6089" y="11855"/>
                  </a:cubicBezTo>
                  <a:cubicBezTo>
                    <a:pt x="6930" y="11855"/>
                    <a:pt x="7767" y="11523"/>
                    <a:pt x="8389" y="10875"/>
                  </a:cubicBezTo>
                  <a:cubicBezTo>
                    <a:pt x="8923" y="10317"/>
                    <a:pt x="9216" y="9613"/>
                    <a:pt x="9266" y="8894"/>
                  </a:cubicBezTo>
                  <a:lnTo>
                    <a:pt x="10206" y="8894"/>
                  </a:lnTo>
                  <a:cubicBezTo>
                    <a:pt x="10152" y="9852"/>
                    <a:pt x="9765" y="10794"/>
                    <a:pt x="9047" y="11532"/>
                  </a:cubicBezTo>
                  <a:cubicBezTo>
                    <a:pt x="8243" y="12359"/>
                    <a:pt x="7171" y="12779"/>
                    <a:pt x="6095" y="12779"/>
                  </a:cubicBezTo>
                  <a:cubicBezTo>
                    <a:pt x="5150" y="12779"/>
                    <a:pt x="4203" y="12455"/>
                    <a:pt x="3431" y="11800"/>
                  </a:cubicBezTo>
                  <a:cubicBezTo>
                    <a:pt x="1779" y="10395"/>
                    <a:pt x="1495" y="7951"/>
                    <a:pt x="2783" y="6211"/>
                  </a:cubicBezTo>
                  <a:cubicBezTo>
                    <a:pt x="3587" y="5124"/>
                    <a:pt x="4832" y="4542"/>
                    <a:pt x="6097" y="4542"/>
                  </a:cubicBezTo>
                  <a:cubicBezTo>
                    <a:pt x="6860" y="4542"/>
                    <a:pt x="7631" y="4754"/>
                    <a:pt x="8317" y="5193"/>
                  </a:cubicBezTo>
                  <a:cubicBezTo>
                    <a:pt x="8356" y="5222"/>
                    <a:pt x="8400" y="5236"/>
                    <a:pt x="8444" y="5236"/>
                  </a:cubicBezTo>
                  <a:cubicBezTo>
                    <a:pt x="8514" y="5236"/>
                    <a:pt x="8582" y="5201"/>
                    <a:pt x="8622" y="5138"/>
                  </a:cubicBezTo>
                  <a:cubicBezTo>
                    <a:pt x="8691" y="5035"/>
                    <a:pt x="8657" y="4895"/>
                    <a:pt x="8547" y="4833"/>
                  </a:cubicBezTo>
                  <a:cubicBezTo>
                    <a:pt x="7787" y="4344"/>
                    <a:pt x="6933" y="4109"/>
                    <a:pt x="6087" y="4109"/>
                  </a:cubicBezTo>
                  <a:cubicBezTo>
                    <a:pt x="4686" y="4109"/>
                    <a:pt x="3307" y="4754"/>
                    <a:pt x="2416" y="5957"/>
                  </a:cubicBezTo>
                  <a:cubicBezTo>
                    <a:pt x="991" y="7886"/>
                    <a:pt x="1306" y="10594"/>
                    <a:pt x="3136" y="12146"/>
                  </a:cubicBezTo>
                  <a:cubicBezTo>
                    <a:pt x="3991" y="12870"/>
                    <a:pt x="5039" y="13227"/>
                    <a:pt x="6083" y="13227"/>
                  </a:cubicBezTo>
                  <a:cubicBezTo>
                    <a:pt x="7278" y="13227"/>
                    <a:pt x="8468" y="12759"/>
                    <a:pt x="9359" y="11837"/>
                  </a:cubicBezTo>
                  <a:cubicBezTo>
                    <a:pt x="10156" y="11013"/>
                    <a:pt x="10582" y="9962"/>
                    <a:pt x="10635" y="8894"/>
                  </a:cubicBezTo>
                  <a:lnTo>
                    <a:pt x="11586" y="8894"/>
                  </a:lnTo>
                  <a:cubicBezTo>
                    <a:pt x="11486" y="11401"/>
                    <a:pt x="9693" y="13539"/>
                    <a:pt x="7217" y="14058"/>
                  </a:cubicBezTo>
                  <a:cubicBezTo>
                    <a:pt x="6839" y="14137"/>
                    <a:pt x="6460" y="14176"/>
                    <a:pt x="6086" y="14176"/>
                  </a:cubicBezTo>
                  <a:cubicBezTo>
                    <a:pt x="3937" y="14176"/>
                    <a:pt x="1936" y="12913"/>
                    <a:pt x="1046" y="10881"/>
                  </a:cubicBezTo>
                  <a:cubicBezTo>
                    <a:pt x="0" y="8493"/>
                    <a:pt x="771" y="5700"/>
                    <a:pt x="2896" y="4189"/>
                  </a:cubicBezTo>
                  <a:cubicBezTo>
                    <a:pt x="3855" y="3507"/>
                    <a:pt x="4971" y="3172"/>
                    <a:pt x="6083" y="3172"/>
                  </a:cubicBezTo>
                  <a:close/>
                  <a:moveTo>
                    <a:pt x="13170" y="1"/>
                  </a:moveTo>
                  <a:cubicBezTo>
                    <a:pt x="13118" y="1"/>
                    <a:pt x="13065" y="20"/>
                    <a:pt x="13022" y="63"/>
                  </a:cubicBezTo>
                  <a:lnTo>
                    <a:pt x="10737" y="2349"/>
                  </a:lnTo>
                  <a:cubicBezTo>
                    <a:pt x="10699" y="2386"/>
                    <a:pt x="10675" y="2441"/>
                    <a:pt x="10675" y="2499"/>
                  </a:cubicBezTo>
                  <a:lnTo>
                    <a:pt x="10675" y="3781"/>
                  </a:lnTo>
                  <a:lnTo>
                    <a:pt x="10127" y="4333"/>
                  </a:lnTo>
                  <a:cubicBezTo>
                    <a:pt x="9030" y="3312"/>
                    <a:pt x="7591" y="2743"/>
                    <a:pt x="6093" y="2743"/>
                  </a:cubicBezTo>
                  <a:cubicBezTo>
                    <a:pt x="2828" y="2743"/>
                    <a:pt x="172" y="5399"/>
                    <a:pt x="172" y="8664"/>
                  </a:cubicBezTo>
                  <a:cubicBezTo>
                    <a:pt x="172" y="11933"/>
                    <a:pt x="2828" y="14589"/>
                    <a:pt x="6093" y="14589"/>
                  </a:cubicBezTo>
                  <a:cubicBezTo>
                    <a:pt x="9359" y="14589"/>
                    <a:pt x="12015" y="11933"/>
                    <a:pt x="12015" y="8664"/>
                  </a:cubicBezTo>
                  <a:cubicBezTo>
                    <a:pt x="12018" y="7170"/>
                    <a:pt x="11449" y="5728"/>
                    <a:pt x="10428" y="4634"/>
                  </a:cubicBezTo>
                  <a:lnTo>
                    <a:pt x="10976" y="4083"/>
                  </a:lnTo>
                  <a:lnTo>
                    <a:pt x="12258" y="4083"/>
                  </a:lnTo>
                  <a:cubicBezTo>
                    <a:pt x="12316" y="4083"/>
                    <a:pt x="12371" y="4062"/>
                    <a:pt x="12409" y="4021"/>
                  </a:cubicBezTo>
                  <a:lnTo>
                    <a:pt x="14695" y="1739"/>
                  </a:lnTo>
                  <a:cubicBezTo>
                    <a:pt x="14753" y="1677"/>
                    <a:pt x="14773" y="1585"/>
                    <a:pt x="14739" y="1506"/>
                  </a:cubicBezTo>
                  <a:cubicBezTo>
                    <a:pt x="14708" y="1427"/>
                    <a:pt x="14629" y="1375"/>
                    <a:pt x="14544" y="1375"/>
                  </a:cubicBezTo>
                  <a:lnTo>
                    <a:pt x="13385" y="1375"/>
                  </a:lnTo>
                  <a:lnTo>
                    <a:pt x="13385" y="217"/>
                  </a:lnTo>
                  <a:cubicBezTo>
                    <a:pt x="13385" y="87"/>
                    <a:pt x="13280" y="1"/>
                    <a:pt x="131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5" name="Google Shape;10470;p85">
            <a:extLst>
              <a:ext uri="{FF2B5EF4-FFF2-40B4-BE49-F238E27FC236}">
                <a16:creationId xmlns:a16="http://schemas.microsoft.com/office/drawing/2014/main" id="{654C2B1F-F3FE-F912-0E98-8208C4FA18C4}"/>
              </a:ext>
            </a:extLst>
          </p:cNvPr>
          <p:cNvGrpSpPr/>
          <p:nvPr/>
        </p:nvGrpSpPr>
        <p:grpSpPr>
          <a:xfrm>
            <a:off x="5564175" y="1351484"/>
            <a:ext cx="1556195" cy="1122202"/>
            <a:chOff x="854248" y="2920644"/>
            <a:chExt cx="360445" cy="321077"/>
          </a:xfrm>
        </p:grpSpPr>
        <p:sp>
          <p:nvSpPr>
            <p:cNvPr id="66" name="Google Shape;10471;p85">
              <a:extLst>
                <a:ext uri="{FF2B5EF4-FFF2-40B4-BE49-F238E27FC236}">
                  <a16:creationId xmlns:a16="http://schemas.microsoft.com/office/drawing/2014/main" id="{7A1C8B01-5CD4-86AB-0BC7-3C73838CB5E9}"/>
                </a:ext>
              </a:extLst>
            </p:cNvPr>
            <p:cNvSpPr/>
            <p:nvPr/>
          </p:nvSpPr>
          <p:spPr>
            <a:xfrm>
              <a:off x="859546" y="3067046"/>
              <a:ext cx="197021" cy="169377"/>
            </a:xfrm>
            <a:custGeom>
              <a:avLst/>
              <a:gdLst/>
              <a:ahLst/>
              <a:cxnLst/>
              <a:rect l="l" t="t" r="r" b="b"/>
              <a:pathLst>
                <a:path w="7512" h="6458" extrusionOk="0">
                  <a:moveTo>
                    <a:pt x="7319" y="0"/>
                  </a:moveTo>
                  <a:lnTo>
                    <a:pt x="3566" y="3542"/>
                  </a:lnTo>
                  <a:cubicBezTo>
                    <a:pt x="3489" y="3619"/>
                    <a:pt x="3383" y="3662"/>
                    <a:pt x="3272" y="3662"/>
                  </a:cubicBezTo>
                  <a:lnTo>
                    <a:pt x="3229" y="3662"/>
                  </a:lnTo>
                  <a:cubicBezTo>
                    <a:pt x="2988" y="3662"/>
                    <a:pt x="2796" y="3469"/>
                    <a:pt x="2796" y="3229"/>
                  </a:cubicBezTo>
                  <a:lnTo>
                    <a:pt x="2796" y="3012"/>
                  </a:lnTo>
                  <a:lnTo>
                    <a:pt x="1506" y="3012"/>
                  </a:lnTo>
                  <a:lnTo>
                    <a:pt x="1506" y="3335"/>
                  </a:lnTo>
                  <a:cubicBezTo>
                    <a:pt x="1506" y="3527"/>
                    <a:pt x="1376" y="3696"/>
                    <a:pt x="1193" y="3748"/>
                  </a:cubicBezTo>
                  <a:lnTo>
                    <a:pt x="467" y="3955"/>
                  </a:lnTo>
                  <a:cubicBezTo>
                    <a:pt x="193" y="4032"/>
                    <a:pt x="0" y="4287"/>
                    <a:pt x="0" y="4576"/>
                  </a:cubicBezTo>
                  <a:lnTo>
                    <a:pt x="0" y="6457"/>
                  </a:lnTo>
                  <a:lnTo>
                    <a:pt x="3445" y="6457"/>
                  </a:lnTo>
                  <a:lnTo>
                    <a:pt x="3445" y="5307"/>
                  </a:lnTo>
                  <a:cubicBezTo>
                    <a:pt x="3440" y="5077"/>
                    <a:pt x="3532" y="4860"/>
                    <a:pt x="3696" y="4696"/>
                  </a:cubicBezTo>
                  <a:lnTo>
                    <a:pt x="7357" y="1035"/>
                  </a:lnTo>
                  <a:cubicBezTo>
                    <a:pt x="7468" y="924"/>
                    <a:pt x="7511" y="770"/>
                    <a:pt x="7473" y="626"/>
                  </a:cubicBezTo>
                  <a:lnTo>
                    <a:pt x="7319" y="0"/>
                  </a:lnTo>
                  <a:close/>
                </a:path>
              </a:pathLst>
            </a:custGeom>
            <a:solidFill>
              <a:srgbClr val="C0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472;p85">
              <a:extLst>
                <a:ext uri="{FF2B5EF4-FFF2-40B4-BE49-F238E27FC236}">
                  <a16:creationId xmlns:a16="http://schemas.microsoft.com/office/drawing/2014/main" id="{19E78479-F59D-332E-39B1-60D5E5F0304F}"/>
                </a:ext>
              </a:extLst>
            </p:cNvPr>
            <p:cNvSpPr/>
            <p:nvPr/>
          </p:nvSpPr>
          <p:spPr>
            <a:xfrm>
              <a:off x="1006315" y="2925942"/>
              <a:ext cx="203211" cy="169377"/>
            </a:xfrm>
            <a:custGeom>
              <a:avLst/>
              <a:gdLst/>
              <a:ahLst/>
              <a:cxnLst/>
              <a:rect l="l" t="t" r="r" b="b"/>
              <a:pathLst>
                <a:path w="7748" h="6458" extrusionOk="0">
                  <a:moveTo>
                    <a:pt x="428" y="1"/>
                  </a:moveTo>
                  <a:cubicBezTo>
                    <a:pt x="193" y="1"/>
                    <a:pt x="0" y="193"/>
                    <a:pt x="0" y="434"/>
                  </a:cubicBezTo>
                  <a:lnTo>
                    <a:pt x="0" y="6025"/>
                  </a:lnTo>
                  <a:cubicBezTo>
                    <a:pt x="0" y="6265"/>
                    <a:pt x="193" y="6458"/>
                    <a:pt x="428" y="6458"/>
                  </a:cubicBezTo>
                  <a:lnTo>
                    <a:pt x="7314" y="6458"/>
                  </a:lnTo>
                  <a:cubicBezTo>
                    <a:pt x="7550" y="6458"/>
                    <a:pt x="7747" y="6265"/>
                    <a:pt x="7747" y="6025"/>
                  </a:cubicBezTo>
                  <a:lnTo>
                    <a:pt x="7747" y="434"/>
                  </a:lnTo>
                  <a:cubicBezTo>
                    <a:pt x="7747" y="193"/>
                    <a:pt x="7550" y="1"/>
                    <a:pt x="7314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473;p85">
              <a:extLst>
                <a:ext uri="{FF2B5EF4-FFF2-40B4-BE49-F238E27FC236}">
                  <a16:creationId xmlns:a16="http://schemas.microsoft.com/office/drawing/2014/main" id="{78B16700-535B-2D23-B0C8-6F91E7BAD503}"/>
                </a:ext>
              </a:extLst>
            </p:cNvPr>
            <p:cNvSpPr/>
            <p:nvPr/>
          </p:nvSpPr>
          <p:spPr>
            <a:xfrm>
              <a:off x="876436" y="3067046"/>
              <a:ext cx="28299" cy="62107"/>
            </a:xfrm>
            <a:custGeom>
              <a:avLst/>
              <a:gdLst/>
              <a:ahLst/>
              <a:cxnLst/>
              <a:rect l="l" t="t" r="r" b="b"/>
              <a:pathLst>
                <a:path w="1079" h="2368" extrusionOk="0">
                  <a:moveTo>
                    <a:pt x="646" y="0"/>
                  </a:moveTo>
                  <a:cubicBezTo>
                    <a:pt x="290" y="0"/>
                    <a:pt x="1" y="289"/>
                    <a:pt x="1" y="650"/>
                  </a:cubicBezTo>
                  <a:lnTo>
                    <a:pt x="1" y="799"/>
                  </a:lnTo>
                  <a:cubicBezTo>
                    <a:pt x="1" y="982"/>
                    <a:pt x="30" y="1169"/>
                    <a:pt x="87" y="1343"/>
                  </a:cubicBezTo>
                  <a:lnTo>
                    <a:pt x="434" y="2368"/>
                  </a:lnTo>
                  <a:lnTo>
                    <a:pt x="1079" y="2368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8A9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474;p85">
              <a:extLst>
                <a:ext uri="{FF2B5EF4-FFF2-40B4-BE49-F238E27FC236}">
                  <a16:creationId xmlns:a16="http://schemas.microsoft.com/office/drawing/2014/main" id="{B30182A0-78DE-680C-776F-B3810B206109}"/>
                </a:ext>
              </a:extLst>
            </p:cNvPr>
            <p:cNvSpPr/>
            <p:nvPr/>
          </p:nvSpPr>
          <p:spPr>
            <a:xfrm>
              <a:off x="887688" y="3061355"/>
              <a:ext cx="67903" cy="67798"/>
            </a:xfrm>
            <a:custGeom>
              <a:avLst/>
              <a:gdLst/>
              <a:ahLst/>
              <a:cxnLst/>
              <a:rect l="l" t="t" r="r" b="b"/>
              <a:pathLst>
                <a:path w="2589" h="2585" extrusionOk="0">
                  <a:moveTo>
                    <a:pt x="650" y="1"/>
                  </a:moveTo>
                  <a:cubicBezTo>
                    <a:pt x="289" y="1"/>
                    <a:pt x="0" y="289"/>
                    <a:pt x="0" y="650"/>
                  </a:cubicBezTo>
                  <a:cubicBezTo>
                    <a:pt x="0" y="886"/>
                    <a:pt x="193" y="1078"/>
                    <a:pt x="433" y="1078"/>
                  </a:cubicBezTo>
                  <a:lnTo>
                    <a:pt x="2156" y="2585"/>
                  </a:lnTo>
                  <a:lnTo>
                    <a:pt x="2536" y="1252"/>
                  </a:lnTo>
                  <a:cubicBezTo>
                    <a:pt x="2570" y="1136"/>
                    <a:pt x="2584" y="1016"/>
                    <a:pt x="2589" y="896"/>
                  </a:cubicBezTo>
                  <a:lnTo>
                    <a:pt x="2589" y="1"/>
                  </a:lnTo>
                  <a:close/>
                </a:path>
              </a:pathLst>
            </a:custGeom>
            <a:solidFill>
              <a:srgbClr val="90A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475;p85">
              <a:extLst>
                <a:ext uri="{FF2B5EF4-FFF2-40B4-BE49-F238E27FC236}">
                  <a16:creationId xmlns:a16="http://schemas.microsoft.com/office/drawing/2014/main" id="{8BAF139B-754C-CAC7-2FF6-FF50EA4D2CCD}"/>
                </a:ext>
              </a:extLst>
            </p:cNvPr>
            <p:cNvSpPr/>
            <p:nvPr/>
          </p:nvSpPr>
          <p:spPr>
            <a:xfrm>
              <a:off x="899045" y="3146044"/>
              <a:ext cx="33833" cy="28299"/>
            </a:xfrm>
            <a:custGeom>
              <a:avLst/>
              <a:gdLst/>
              <a:ahLst/>
              <a:cxnLst/>
              <a:rect l="l" t="t" r="r" b="b"/>
              <a:pathLst>
                <a:path w="1290" h="1079" extrusionOk="0">
                  <a:moveTo>
                    <a:pt x="0" y="0"/>
                  </a:moveTo>
                  <a:lnTo>
                    <a:pt x="0" y="433"/>
                  </a:lnTo>
                  <a:cubicBezTo>
                    <a:pt x="0" y="789"/>
                    <a:pt x="289" y="1078"/>
                    <a:pt x="645" y="1078"/>
                  </a:cubicBezTo>
                  <a:cubicBezTo>
                    <a:pt x="1001" y="1078"/>
                    <a:pt x="1290" y="789"/>
                    <a:pt x="1290" y="433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476;p85">
              <a:extLst>
                <a:ext uri="{FF2B5EF4-FFF2-40B4-BE49-F238E27FC236}">
                  <a16:creationId xmlns:a16="http://schemas.microsoft.com/office/drawing/2014/main" id="{C00A7100-4B6A-B10D-83C0-34D184C85D24}"/>
                </a:ext>
              </a:extLst>
            </p:cNvPr>
            <p:cNvSpPr/>
            <p:nvPr/>
          </p:nvSpPr>
          <p:spPr>
            <a:xfrm>
              <a:off x="882128" y="3089733"/>
              <a:ext cx="67798" cy="62002"/>
            </a:xfrm>
            <a:custGeom>
              <a:avLst/>
              <a:gdLst/>
              <a:ahLst/>
              <a:cxnLst/>
              <a:rect l="l" t="t" r="r" b="b"/>
              <a:pathLst>
                <a:path w="2585" h="2364" extrusionOk="0">
                  <a:moveTo>
                    <a:pt x="811" y="1"/>
                  </a:moveTo>
                  <a:cubicBezTo>
                    <a:pt x="701" y="1"/>
                    <a:pt x="593" y="44"/>
                    <a:pt x="515" y="126"/>
                  </a:cubicBezTo>
                  <a:lnTo>
                    <a:pt x="304" y="338"/>
                  </a:lnTo>
                  <a:cubicBezTo>
                    <a:pt x="106" y="531"/>
                    <a:pt x="0" y="795"/>
                    <a:pt x="0" y="1074"/>
                  </a:cubicBezTo>
                  <a:cubicBezTo>
                    <a:pt x="0" y="1786"/>
                    <a:pt x="578" y="2364"/>
                    <a:pt x="1290" y="2364"/>
                  </a:cubicBezTo>
                  <a:cubicBezTo>
                    <a:pt x="2002" y="2364"/>
                    <a:pt x="2579" y="1786"/>
                    <a:pt x="2579" y="1074"/>
                  </a:cubicBezTo>
                  <a:lnTo>
                    <a:pt x="2579" y="800"/>
                  </a:lnTo>
                  <a:cubicBezTo>
                    <a:pt x="2584" y="685"/>
                    <a:pt x="2536" y="574"/>
                    <a:pt x="2459" y="492"/>
                  </a:cubicBezTo>
                  <a:cubicBezTo>
                    <a:pt x="2122" y="170"/>
                    <a:pt x="1516" y="20"/>
                    <a:pt x="828" y="1"/>
                  </a:cubicBezTo>
                  <a:cubicBezTo>
                    <a:pt x="822" y="1"/>
                    <a:pt x="816" y="1"/>
                    <a:pt x="811" y="1"/>
                  </a:cubicBezTo>
                  <a:close/>
                </a:path>
              </a:pathLst>
            </a:custGeom>
            <a:solidFill>
              <a:srgbClr val="D8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477;p85">
              <a:extLst>
                <a:ext uri="{FF2B5EF4-FFF2-40B4-BE49-F238E27FC236}">
                  <a16:creationId xmlns:a16="http://schemas.microsoft.com/office/drawing/2014/main" id="{CF1DA7ED-F9C9-2F72-E2C7-D5074D64D2C8}"/>
                </a:ext>
              </a:extLst>
            </p:cNvPr>
            <p:cNvSpPr/>
            <p:nvPr/>
          </p:nvSpPr>
          <p:spPr>
            <a:xfrm>
              <a:off x="882128" y="3089628"/>
              <a:ext cx="67667" cy="60717"/>
            </a:xfrm>
            <a:custGeom>
              <a:avLst/>
              <a:gdLst/>
              <a:ahLst/>
              <a:cxnLst/>
              <a:rect l="l" t="t" r="r" b="b"/>
              <a:pathLst>
                <a:path w="2580" h="2315" extrusionOk="0">
                  <a:moveTo>
                    <a:pt x="828" y="0"/>
                  </a:moveTo>
                  <a:cubicBezTo>
                    <a:pt x="708" y="0"/>
                    <a:pt x="597" y="44"/>
                    <a:pt x="515" y="130"/>
                  </a:cubicBezTo>
                  <a:lnTo>
                    <a:pt x="304" y="342"/>
                  </a:lnTo>
                  <a:cubicBezTo>
                    <a:pt x="106" y="535"/>
                    <a:pt x="0" y="799"/>
                    <a:pt x="0" y="1073"/>
                  </a:cubicBezTo>
                  <a:cubicBezTo>
                    <a:pt x="0" y="1651"/>
                    <a:pt x="381" y="2156"/>
                    <a:pt x="934" y="2315"/>
                  </a:cubicBezTo>
                  <a:cubicBezTo>
                    <a:pt x="746" y="2089"/>
                    <a:pt x="645" y="1800"/>
                    <a:pt x="645" y="1507"/>
                  </a:cubicBezTo>
                  <a:lnTo>
                    <a:pt x="645" y="1078"/>
                  </a:lnTo>
                  <a:cubicBezTo>
                    <a:pt x="645" y="837"/>
                    <a:pt x="838" y="644"/>
                    <a:pt x="1077" y="644"/>
                  </a:cubicBezTo>
                  <a:cubicBezTo>
                    <a:pt x="1085" y="644"/>
                    <a:pt x="1094" y="645"/>
                    <a:pt x="1102" y="645"/>
                  </a:cubicBezTo>
                  <a:cubicBezTo>
                    <a:pt x="1535" y="674"/>
                    <a:pt x="2180" y="746"/>
                    <a:pt x="2579" y="939"/>
                  </a:cubicBezTo>
                  <a:cubicBezTo>
                    <a:pt x="2565" y="847"/>
                    <a:pt x="2527" y="563"/>
                    <a:pt x="2459" y="496"/>
                  </a:cubicBezTo>
                  <a:cubicBezTo>
                    <a:pt x="2122" y="174"/>
                    <a:pt x="1516" y="24"/>
                    <a:pt x="828" y="0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478;p85">
              <a:extLst>
                <a:ext uri="{FF2B5EF4-FFF2-40B4-BE49-F238E27FC236}">
                  <a16:creationId xmlns:a16="http://schemas.microsoft.com/office/drawing/2014/main" id="{1D20606D-91AE-DE1D-6969-142C23708106}"/>
                </a:ext>
              </a:extLst>
            </p:cNvPr>
            <p:cNvSpPr/>
            <p:nvPr/>
          </p:nvSpPr>
          <p:spPr>
            <a:xfrm>
              <a:off x="859546" y="3175576"/>
              <a:ext cx="22608" cy="60717"/>
            </a:xfrm>
            <a:custGeom>
              <a:avLst/>
              <a:gdLst/>
              <a:ahLst/>
              <a:cxnLst/>
              <a:rect l="l" t="t" r="r" b="b"/>
              <a:pathLst>
                <a:path w="862" h="2315" extrusionOk="0">
                  <a:moveTo>
                    <a:pt x="173" y="0"/>
                  </a:moveTo>
                  <a:cubicBezTo>
                    <a:pt x="63" y="116"/>
                    <a:pt x="0" y="274"/>
                    <a:pt x="0" y="433"/>
                  </a:cubicBezTo>
                  <a:lnTo>
                    <a:pt x="0" y="2315"/>
                  </a:lnTo>
                  <a:lnTo>
                    <a:pt x="861" y="2315"/>
                  </a:lnTo>
                  <a:lnTo>
                    <a:pt x="861" y="953"/>
                  </a:lnTo>
                  <a:cubicBezTo>
                    <a:pt x="861" y="785"/>
                    <a:pt x="789" y="621"/>
                    <a:pt x="674" y="501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479;p85">
              <a:extLst>
                <a:ext uri="{FF2B5EF4-FFF2-40B4-BE49-F238E27FC236}">
                  <a16:creationId xmlns:a16="http://schemas.microsoft.com/office/drawing/2014/main" id="{DC157CAC-1930-9695-92BE-B02AE9FE7BA5}"/>
                </a:ext>
              </a:extLst>
            </p:cNvPr>
            <p:cNvSpPr/>
            <p:nvPr/>
          </p:nvSpPr>
          <p:spPr>
            <a:xfrm>
              <a:off x="949900" y="3067046"/>
              <a:ext cx="106667" cy="139216"/>
            </a:xfrm>
            <a:custGeom>
              <a:avLst/>
              <a:gdLst/>
              <a:ahLst/>
              <a:cxnLst/>
              <a:rect l="l" t="t" r="r" b="b"/>
              <a:pathLst>
                <a:path w="4067" h="5308" extrusionOk="0">
                  <a:moveTo>
                    <a:pt x="3874" y="0"/>
                  </a:moveTo>
                  <a:lnTo>
                    <a:pt x="279" y="3392"/>
                  </a:lnTo>
                  <a:cubicBezTo>
                    <a:pt x="174" y="3493"/>
                    <a:pt x="106" y="3623"/>
                    <a:pt x="82" y="3763"/>
                  </a:cubicBezTo>
                  <a:cubicBezTo>
                    <a:pt x="10" y="4290"/>
                    <a:pt x="2" y="5079"/>
                    <a:pt x="0" y="5266"/>
                  </a:cubicBezTo>
                  <a:lnTo>
                    <a:pt x="0" y="5266"/>
                  </a:lnTo>
                  <a:cubicBezTo>
                    <a:pt x="7" y="5051"/>
                    <a:pt x="97" y="4850"/>
                    <a:pt x="251" y="4696"/>
                  </a:cubicBezTo>
                  <a:lnTo>
                    <a:pt x="3912" y="1035"/>
                  </a:lnTo>
                  <a:cubicBezTo>
                    <a:pt x="4023" y="929"/>
                    <a:pt x="4066" y="770"/>
                    <a:pt x="4028" y="626"/>
                  </a:cubicBezTo>
                  <a:lnTo>
                    <a:pt x="3874" y="0"/>
                  </a:lnTo>
                  <a:close/>
                  <a:moveTo>
                    <a:pt x="0" y="5266"/>
                  </a:moveTo>
                  <a:cubicBezTo>
                    <a:pt x="0" y="5280"/>
                    <a:pt x="0" y="5294"/>
                    <a:pt x="0" y="5307"/>
                  </a:cubicBezTo>
                  <a:cubicBezTo>
                    <a:pt x="0" y="5307"/>
                    <a:pt x="0" y="5293"/>
                    <a:pt x="0" y="5266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480;p85">
              <a:extLst>
                <a:ext uri="{FF2B5EF4-FFF2-40B4-BE49-F238E27FC236}">
                  <a16:creationId xmlns:a16="http://schemas.microsoft.com/office/drawing/2014/main" id="{4217D401-C2AE-DA81-16FC-EA55E912915C}"/>
                </a:ext>
              </a:extLst>
            </p:cNvPr>
            <p:cNvSpPr/>
            <p:nvPr/>
          </p:nvSpPr>
          <p:spPr>
            <a:xfrm>
              <a:off x="1031179" y="3067046"/>
              <a:ext cx="25388" cy="33833"/>
            </a:xfrm>
            <a:custGeom>
              <a:avLst/>
              <a:gdLst/>
              <a:ahLst/>
              <a:cxnLst/>
              <a:rect l="l" t="t" r="r" b="b"/>
              <a:pathLst>
                <a:path w="968" h="1290" extrusionOk="0">
                  <a:moveTo>
                    <a:pt x="775" y="0"/>
                  </a:moveTo>
                  <a:lnTo>
                    <a:pt x="0" y="732"/>
                  </a:lnTo>
                  <a:lnTo>
                    <a:pt x="558" y="1290"/>
                  </a:lnTo>
                  <a:lnTo>
                    <a:pt x="813" y="1035"/>
                  </a:lnTo>
                  <a:cubicBezTo>
                    <a:pt x="924" y="924"/>
                    <a:pt x="967" y="770"/>
                    <a:pt x="929" y="626"/>
                  </a:cubicBezTo>
                  <a:lnTo>
                    <a:pt x="775" y="0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481;p85">
              <a:extLst>
                <a:ext uri="{FF2B5EF4-FFF2-40B4-BE49-F238E27FC236}">
                  <a16:creationId xmlns:a16="http://schemas.microsoft.com/office/drawing/2014/main" id="{2A4C3274-F649-4A4F-7111-F3984463CE1C}"/>
                </a:ext>
              </a:extLst>
            </p:cNvPr>
            <p:cNvSpPr/>
            <p:nvPr/>
          </p:nvSpPr>
          <p:spPr>
            <a:xfrm>
              <a:off x="891963" y="3084330"/>
              <a:ext cx="48757" cy="16314"/>
            </a:xfrm>
            <a:custGeom>
              <a:avLst/>
              <a:gdLst/>
              <a:ahLst/>
              <a:cxnLst/>
              <a:rect l="l" t="t" r="r" b="b"/>
              <a:pathLst>
                <a:path w="1859" h="622" extrusionOk="0">
                  <a:moveTo>
                    <a:pt x="270" y="0"/>
                  </a:moveTo>
                  <a:cubicBezTo>
                    <a:pt x="1" y="0"/>
                    <a:pt x="1" y="405"/>
                    <a:pt x="270" y="405"/>
                  </a:cubicBezTo>
                  <a:cubicBezTo>
                    <a:pt x="496" y="405"/>
                    <a:pt x="1156" y="438"/>
                    <a:pt x="1473" y="597"/>
                  </a:cubicBezTo>
                  <a:cubicBezTo>
                    <a:pt x="1506" y="614"/>
                    <a:pt x="1538" y="621"/>
                    <a:pt x="1568" y="621"/>
                  </a:cubicBezTo>
                  <a:cubicBezTo>
                    <a:pt x="1752" y="621"/>
                    <a:pt x="1858" y="340"/>
                    <a:pt x="1651" y="236"/>
                  </a:cubicBezTo>
                  <a:cubicBezTo>
                    <a:pt x="1184" y="0"/>
                    <a:pt x="309" y="0"/>
                    <a:pt x="2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482;p85">
              <a:extLst>
                <a:ext uri="{FF2B5EF4-FFF2-40B4-BE49-F238E27FC236}">
                  <a16:creationId xmlns:a16="http://schemas.microsoft.com/office/drawing/2014/main" id="{E788C13F-2D82-DA32-FEC8-73C402A49CD9}"/>
                </a:ext>
              </a:extLst>
            </p:cNvPr>
            <p:cNvSpPr/>
            <p:nvPr/>
          </p:nvSpPr>
          <p:spPr>
            <a:xfrm>
              <a:off x="876830" y="3191601"/>
              <a:ext cx="10622" cy="49990"/>
            </a:xfrm>
            <a:custGeom>
              <a:avLst/>
              <a:gdLst/>
              <a:ahLst/>
              <a:cxnLst/>
              <a:rect l="l" t="t" r="r" b="b"/>
              <a:pathLst>
                <a:path w="405" h="1906" extrusionOk="0">
                  <a:moveTo>
                    <a:pt x="202" y="0"/>
                  </a:moveTo>
                  <a:cubicBezTo>
                    <a:pt x="92" y="0"/>
                    <a:pt x="0" y="92"/>
                    <a:pt x="0" y="202"/>
                  </a:cubicBezTo>
                  <a:lnTo>
                    <a:pt x="0" y="1704"/>
                  </a:lnTo>
                  <a:cubicBezTo>
                    <a:pt x="0" y="1838"/>
                    <a:pt x="101" y="1906"/>
                    <a:pt x="202" y="1906"/>
                  </a:cubicBezTo>
                  <a:cubicBezTo>
                    <a:pt x="303" y="1906"/>
                    <a:pt x="404" y="1838"/>
                    <a:pt x="404" y="1704"/>
                  </a:cubicBezTo>
                  <a:lnTo>
                    <a:pt x="404" y="202"/>
                  </a:lnTo>
                  <a:cubicBezTo>
                    <a:pt x="404" y="92"/>
                    <a:pt x="313" y="0"/>
                    <a:pt x="2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483;p85">
              <a:extLst>
                <a:ext uri="{FF2B5EF4-FFF2-40B4-BE49-F238E27FC236}">
                  <a16:creationId xmlns:a16="http://schemas.microsoft.com/office/drawing/2014/main" id="{9C26292D-7746-4D7F-656F-8ADC16854AAC}"/>
                </a:ext>
              </a:extLst>
            </p:cNvPr>
            <p:cNvSpPr/>
            <p:nvPr/>
          </p:nvSpPr>
          <p:spPr>
            <a:xfrm>
              <a:off x="854248" y="3056057"/>
              <a:ext cx="208614" cy="185664"/>
            </a:xfrm>
            <a:custGeom>
              <a:avLst/>
              <a:gdLst/>
              <a:ahLst/>
              <a:cxnLst/>
              <a:rect l="l" t="t" r="r" b="b"/>
              <a:pathLst>
                <a:path w="7954" h="7079" extrusionOk="0">
                  <a:moveTo>
                    <a:pt x="7405" y="794"/>
                  </a:moveTo>
                  <a:lnTo>
                    <a:pt x="7477" y="1093"/>
                  </a:lnTo>
                  <a:cubicBezTo>
                    <a:pt x="7497" y="1170"/>
                    <a:pt x="7477" y="1252"/>
                    <a:pt x="7420" y="1309"/>
                  </a:cubicBezTo>
                  <a:lnTo>
                    <a:pt x="7304" y="1425"/>
                  </a:lnTo>
                  <a:lnTo>
                    <a:pt x="7030" y="1151"/>
                  </a:lnTo>
                  <a:lnTo>
                    <a:pt x="7405" y="794"/>
                  </a:lnTo>
                  <a:close/>
                  <a:moveTo>
                    <a:pt x="3657" y="405"/>
                  </a:moveTo>
                  <a:lnTo>
                    <a:pt x="3657" y="1242"/>
                  </a:lnTo>
                  <a:cubicBezTo>
                    <a:pt x="3657" y="1377"/>
                    <a:pt x="3628" y="1511"/>
                    <a:pt x="3565" y="1632"/>
                  </a:cubicBezTo>
                  <a:lnTo>
                    <a:pt x="3464" y="1834"/>
                  </a:lnTo>
                  <a:cubicBezTo>
                    <a:pt x="3450" y="1863"/>
                    <a:pt x="3445" y="1892"/>
                    <a:pt x="3445" y="1925"/>
                  </a:cubicBezTo>
                  <a:lnTo>
                    <a:pt x="3445" y="2358"/>
                  </a:lnTo>
                  <a:cubicBezTo>
                    <a:pt x="3445" y="2958"/>
                    <a:pt x="2954" y="3446"/>
                    <a:pt x="2354" y="3446"/>
                  </a:cubicBezTo>
                  <a:cubicBezTo>
                    <a:pt x="2342" y="3446"/>
                    <a:pt x="2331" y="3446"/>
                    <a:pt x="2319" y="3446"/>
                  </a:cubicBezTo>
                  <a:cubicBezTo>
                    <a:pt x="1737" y="3426"/>
                    <a:pt x="1265" y="2916"/>
                    <a:pt x="1265" y="2301"/>
                  </a:cubicBezTo>
                  <a:lnTo>
                    <a:pt x="1265" y="1925"/>
                  </a:lnTo>
                  <a:cubicBezTo>
                    <a:pt x="1265" y="1892"/>
                    <a:pt x="1256" y="1863"/>
                    <a:pt x="1241" y="1834"/>
                  </a:cubicBezTo>
                  <a:lnTo>
                    <a:pt x="1116" y="1588"/>
                  </a:lnTo>
                  <a:cubicBezTo>
                    <a:pt x="1073" y="1497"/>
                    <a:pt x="1049" y="1396"/>
                    <a:pt x="1049" y="1290"/>
                  </a:cubicBezTo>
                  <a:lnTo>
                    <a:pt x="1049" y="1280"/>
                  </a:lnTo>
                  <a:cubicBezTo>
                    <a:pt x="1049" y="794"/>
                    <a:pt x="1439" y="405"/>
                    <a:pt x="1925" y="405"/>
                  </a:cubicBezTo>
                  <a:close/>
                  <a:moveTo>
                    <a:pt x="2810" y="3778"/>
                  </a:moveTo>
                  <a:cubicBezTo>
                    <a:pt x="2820" y="3831"/>
                    <a:pt x="2839" y="3884"/>
                    <a:pt x="2863" y="3927"/>
                  </a:cubicBezTo>
                  <a:lnTo>
                    <a:pt x="2858" y="3937"/>
                  </a:lnTo>
                  <a:lnTo>
                    <a:pt x="2666" y="4124"/>
                  </a:lnTo>
                  <a:cubicBezTo>
                    <a:pt x="2579" y="4211"/>
                    <a:pt x="2466" y="4254"/>
                    <a:pt x="2353" y="4254"/>
                  </a:cubicBezTo>
                  <a:cubicBezTo>
                    <a:pt x="2240" y="4254"/>
                    <a:pt x="2127" y="4211"/>
                    <a:pt x="2040" y="4124"/>
                  </a:cubicBezTo>
                  <a:lnTo>
                    <a:pt x="1872" y="3961"/>
                  </a:lnTo>
                  <a:cubicBezTo>
                    <a:pt x="1891" y="3903"/>
                    <a:pt x="1905" y="3840"/>
                    <a:pt x="1905" y="3778"/>
                  </a:cubicBezTo>
                  <a:cubicBezTo>
                    <a:pt x="2035" y="3821"/>
                    <a:pt x="2170" y="3845"/>
                    <a:pt x="2305" y="3850"/>
                  </a:cubicBezTo>
                  <a:lnTo>
                    <a:pt x="2353" y="3850"/>
                  </a:lnTo>
                  <a:cubicBezTo>
                    <a:pt x="2507" y="3850"/>
                    <a:pt x="2661" y="3826"/>
                    <a:pt x="2810" y="3778"/>
                  </a:cubicBezTo>
                  <a:close/>
                  <a:moveTo>
                    <a:pt x="1925" y="1"/>
                  </a:moveTo>
                  <a:cubicBezTo>
                    <a:pt x="1217" y="5"/>
                    <a:pt x="650" y="573"/>
                    <a:pt x="650" y="1280"/>
                  </a:cubicBezTo>
                  <a:lnTo>
                    <a:pt x="650" y="1290"/>
                  </a:lnTo>
                  <a:cubicBezTo>
                    <a:pt x="650" y="1458"/>
                    <a:pt x="683" y="1617"/>
                    <a:pt x="760" y="1766"/>
                  </a:cubicBezTo>
                  <a:lnTo>
                    <a:pt x="861" y="1973"/>
                  </a:lnTo>
                  <a:lnTo>
                    <a:pt x="861" y="2301"/>
                  </a:lnTo>
                  <a:cubicBezTo>
                    <a:pt x="861" y="2806"/>
                    <a:pt x="1102" y="3277"/>
                    <a:pt x="1506" y="3571"/>
                  </a:cubicBezTo>
                  <a:lnTo>
                    <a:pt x="1506" y="3754"/>
                  </a:lnTo>
                  <a:cubicBezTo>
                    <a:pt x="1501" y="3855"/>
                    <a:pt x="1434" y="3941"/>
                    <a:pt x="1338" y="3970"/>
                  </a:cubicBezTo>
                  <a:lnTo>
                    <a:pt x="611" y="4182"/>
                  </a:lnTo>
                  <a:cubicBezTo>
                    <a:pt x="250" y="4288"/>
                    <a:pt x="0" y="4620"/>
                    <a:pt x="0" y="4995"/>
                  </a:cubicBezTo>
                  <a:lnTo>
                    <a:pt x="0" y="6876"/>
                  </a:lnTo>
                  <a:cubicBezTo>
                    <a:pt x="0" y="7011"/>
                    <a:pt x="101" y="7079"/>
                    <a:pt x="202" y="7079"/>
                  </a:cubicBezTo>
                  <a:cubicBezTo>
                    <a:pt x="303" y="7079"/>
                    <a:pt x="404" y="7011"/>
                    <a:pt x="404" y="6876"/>
                  </a:cubicBezTo>
                  <a:lnTo>
                    <a:pt x="404" y="4995"/>
                  </a:lnTo>
                  <a:cubicBezTo>
                    <a:pt x="404" y="4798"/>
                    <a:pt x="534" y="4625"/>
                    <a:pt x="727" y="4567"/>
                  </a:cubicBezTo>
                  <a:lnTo>
                    <a:pt x="1453" y="4360"/>
                  </a:lnTo>
                  <a:cubicBezTo>
                    <a:pt x="1511" y="4341"/>
                    <a:pt x="1573" y="4317"/>
                    <a:pt x="1626" y="4278"/>
                  </a:cubicBezTo>
                  <a:lnTo>
                    <a:pt x="1756" y="4408"/>
                  </a:lnTo>
                  <a:cubicBezTo>
                    <a:pt x="1920" y="4574"/>
                    <a:pt x="2136" y="4657"/>
                    <a:pt x="2354" y="4657"/>
                  </a:cubicBezTo>
                  <a:cubicBezTo>
                    <a:pt x="2571" y="4657"/>
                    <a:pt x="2788" y="4574"/>
                    <a:pt x="2954" y="4408"/>
                  </a:cubicBezTo>
                  <a:lnTo>
                    <a:pt x="3142" y="4220"/>
                  </a:lnTo>
                  <a:lnTo>
                    <a:pt x="3147" y="4216"/>
                  </a:lnTo>
                  <a:cubicBezTo>
                    <a:pt x="3233" y="4259"/>
                    <a:pt x="3330" y="4278"/>
                    <a:pt x="3431" y="4278"/>
                  </a:cubicBezTo>
                  <a:lnTo>
                    <a:pt x="3474" y="4278"/>
                  </a:lnTo>
                  <a:cubicBezTo>
                    <a:pt x="3633" y="4278"/>
                    <a:pt x="3792" y="4216"/>
                    <a:pt x="3907" y="4105"/>
                  </a:cubicBezTo>
                  <a:lnTo>
                    <a:pt x="6736" y="1430"/>
                  </a:lnTo>
                  <a:lnTo>
                    <a:pt x="7020" y="1709"/>
                  </a:lnTo>
                  <a:lnTo>
                    <a:pt x="3753" y="4976"/>
                  </a:lnTo>
                  <a:cubicBezTo>
                    <a:pt x="3556" y="5173"/>
                    <a:pt x="3440" y="5447"/>
                    <a:pt x="3445" y="5726"/>
                  </a:cubicBezTo>
                  <a:lnTo>
                    <a:pt x="3445" y="6876"/>
                  </a:lnTo>
                  <a:cubicBezTo>
                    <a:pt x="3445" y="7011"/>
                    <a:pt x="3545" y="7079"/>
                    <a:pt x="3645" y="7079"/>
                  </a:cubicBezTo>
                  <a:cubicBezTo>
                    <a:pt x="3745" y="7079"/>
                    <a:pt x="3845" y="7011"/>
                    <a:pt x="3845" y="6876"/>
                  </a:cubicBezTo>
                  <a:lnTo>
                    <a:pt x="3845" y="5726"/>
                  </a:lnTo>
                  <a:cubicBezTo>
                    <a:pt x="3845" y="5553"/>
                    <a:pt x="3917" y="5385"/>
                    <a:pt x="4042" y="5260"/>
                  </a:cubicBezTo>
                  <a:lnTo>
                    <a:pt x="7704" y="1598"/>
                  </a:lnTo>
                  <a:cubicBezTo>
                    <a:pt x="7862" y="1439"/>
                    <a:pt x="7925" y="1208"/>
                    <a:pt x="7867" y="997"/>
                  </a:cubicBezTo>
                  <a:lnTo>
                    <a:pt x="7737" y="477"/>
                  </a:lnTo>
                  <a:lnTo>
                    <a:pt x="7872" y="352"/>
                  </a:lnTo>
                  <a:cubicBezTo>
                    <a:pt x="7954" y="275"/>
                    <a:pt x="7954" y="145"/>
                    <a:pt x="7882" y="68"/>
                  </a:cubicBezTo>
                  <a:cubicBezTo>
                    <a:pt x="7841" y="25"/>
                    <a:pt x="7787" y="3"/>
                    <a:pt x="7732" y="3"/>
                  </a:cubicBezTo>
                  <a:cubicBezTo>
                    <a:pt x="7682" y="3"/>
                    <a:pt x="7632" y="22"/>
                    <a:pt x="7593" y="58"/>
                  </a:cubicBezTo>
                  <a:lnTo>
                    <a:pt x="3633" y="3811"/>
                  </a:lnTo>
                  <a:cubicBezTo>
                    <a:pt x="3590" y="3855"/>
                    <a:pt x="3532" y="3874"/>
                    <a:pt x="3474" y="3874"/>
                  </a:cubicBezTo>
                  <a:lnTo>
                    <a:pt x="3431" y="3874"/>
                  </a:lnTo>
                  <a:cubicBezTo>
                    <a:pt x="3301" y="3874"/>
                    <a:pt x="3200" y="3773"/>
                    <a:pt x="3200" y="3643"/>
                  </a:cubicBezTo>
                  <a:lnTo>
                    <a:pt x="3200" y="3585"/>
                  </a:lnTo>
                  <a:cubicBezTo>
                    <a:pt x="3267" y="3537"/>
                    <a:pt x="3330" y="3484"/>
                    <a:pt x="3392" y="3426"/>
                  </a:cubicBezTo>
                  <a:cubicBezTo>
                    <a:pt x="3681" y="3147"/>
                    <a:pt x="3845" y="2758"/>
                    <a:pt x="3845" y="2353"/>
                  </a:cubicBezTo>
                  <a:lnTo>
                    <a:pt x="3845" y="1973"/>
                  </a:lnTo>
                  <a:lnTo>
                    <a:pt x="3926" y="1810"/>
                  </a:lnTo>
                  <a:cubicBezTo>
                    <a:pt x="4013" y="1632"/>
                    <a:pt x="4061" y="1439"/>
                    <a:pt x="4061" y="1242"/>
                  </a:cubicBezTo>
                  <a:lnTo>
                    <a:pt x="4061" y="203"/>
                  </a:lnTo>
                  <a:cubicBezTo>
                    <a:pt x="4061" y="92"/>
                    <a:pt x="3970" y="1"/>
                    <a:pt x="38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484;p85">
              <a:extLst>
                <a:ext uri="{FF2B5EF4-FFF2-40B4-BE49-F238E27FC236}">
                  <a16:creationId xmlns:a16="http://schemas.microsoft.com/office/drawing/2014/main" id="{5A7435E1-1AEE-7581-77BF-5BFB64149705}"/>
                </a:ext>
              </a:extLst>
            </p:cNvPr>
            <p:cNvSpPr/>
            <p:nvPr/>
          </p:nvSpPr>
          <p:spPr>
            <a:xfrm>
              <a:off x="1000938" y="2920644"/>
              <a:ext cx="213754" cy="179868"/>
            </a:xfrm>
            <a:custGeom>
              <a:avLst/>
              <a:gdLst/>
              <a:ahLst/>
              <a:cxnLst/>
              <a:rect l="l" t="t" r="r" b="b"/>
              <a:pathLst>
                <a:path w="8150" h="6858" extrusionOk="0">
                  <a:moveTo>
                    <a:pt x="633" y="1"/>
                  </a:moveTo>
                  <a:cubicBezTo>
                    <a:pt x="282" y="1"/>
                    <a:pt x="3" y="284"/>
                    <a:pt x="3" y="631"/>
                  </a:cubicBezTo>
                  <a:lnTo>
                    <a:pt x="3" y="6092"/>
                  </a:lnTo>
                  <a:cubicBezTo>
                    <a:pt x="1" y="6227"/>
                    <a:pt x="100" y="6294"/>
                    <a:pt x="201" y="6294"/>
                  </a:cubicBezTo>
                  <a:cubicBezTo>
                    <a:pt x="301" y="6294"/>
                    <a:pt x="402" y="6227"/>
                    <a:pt x="402" y="6092"/>
                  </a:cubicBezTo>
                  <a:lnTo>
                    <a:pt x="402" y="631"/>
                  </a:lnTo>
                  <a:cubicBezTo>
                    <a:pt x="402" y="506"/>
                    <a:pt x="508" y="405"/>
                    <a:pt x="633" y="405"/>
                  </a:cubicBezTo>
                  <a:lnTo>
                    <a:pt x="7519" y="405"/>
                  </a:lnTo>
                  <a:cubicBezTo>
                    <a:pt x="7644" y="405"/>
                    <a:pt x="7750" y="506"/>
                    <a:pt x="7750" y="631"/>
                  </a:cubicBezTo>
                  <a:lnTo>
                    <a:pt x="7750" y="6227"/>
                  </a:lnTo>
                  <a:cubicBezTo>
                    <a:pt x="7750" y="6352"/>
                    <a:pt x="7644" y="6458"/>
                    <a:pt x="7519" y="6458"/>
                  </a:cubicBezTo>
                  <a:lnTo>
                    <a:pt x="2919" y="6458"/>
                  </a:lnTo>
                  <a:cubicBezTo>
                    <a:pt x="2650" y="6458"/>
                    <a:pt x="2650" y="6857"/>
                    <a:pt x="2919" y="6857"/>
                  </a:cubicBezTo>
                  <a:lnTo>
                    <a:pt x="7519" y="6857"/>
                  </a:lnTo>
                  <a:cubicBezTo>
                    <a:pt x="7865" y="6857"/>
                    <a:pt x="8149" y="6573"/>
                    <a:pt x="8149" y="6227"/>
                  </a:cubicBezTo>
                  <a:lnTo>
                    <a:pt x="8149" y="636"/>
                  </a:lnTo>
                  <a:cubicBezTo>
                    <a:pt x="8149" y="284"/>
                    <a:pt x="7870" y="1"/>
                    <a:pt x="75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485;p85">
              <a:extLst>
                <a:ext uri="{FF2B5EF4-FFF2-40B4-BE49-F238E27FC236}">
                  <a16:creationId xmlns:a16="http://schemas.microsoft.com/office/drawing/2014/main" id="{369C7377-AC63-4AE7-AAF5-0FE7851E961A}"/>
                </a:ext>
              </a:extLst>
            </p:cNvPr>
            <p:cNvSpPr/>
            <p:nvPr/>
          </p:nvSpPr>
          <p:spPr>
            <a:xfrm>
              <a:off x="1027376" y="2954478"/>
              <a:ext cx="159044" cy="100819"/>
            </a:xfrm>
            <a:custGeom>
              <a:avLst/>
              <a:gdLst/>
              <a:ahLst/>
              <a:cxnLst/>
              <a:rect l="l" t="t" r="r" b="b"/>
              <a:pathLst>
                <a:path w="6064" h="3844" extrusionOk="0">
                  <a:moveTo>
                    <a:pt x="4793" y="0"/>
                  </a:moveTo>
                  <a:cubicBezTo>
                    <a:pt x="4524" y="0"/>
                    <a:pt x="4524" y="404"/>
                    <a:pt x="4793" y="404"/>
                  </a:cubicBezTo>
                  <a:lnTo>
                    <a:pt x="5380" y="404"/>
                  </a:lnTo>
                  <a:lnTo>
                    <a:pt x="3176" y="2608"/>
                  </a:lnTo>
                  <a:lnTo>
                    <a:pt x="2243" y="1675"/>
                  </a:lnTo>
                  <a:cubicBezTo>
                    <a:pt x="2202" y="1636"/>
                    <a:pt x="2150" y="1617"/>
                    <a:pt x="2099" y="1617"/>
                  </a:cubicBezTo>
                  <a:cubicBezTo>
                    <a:pt x="2047" y="1617"/>
                    <a:pt x="1995" y="1636"/>
                    <a:pt x="1954" y="1675"/>
                  </a:cubicBezTo>
                  <a:lnTo>
                    <a:pt x="131" y="3503"/>
                  </a:lnTo>
                  <a:cubicBezTo>
                    <a:pt x="1" y="3652"/>
                    <a:pt x="129" y="3843"/>
                    <a:pt x="280" y="3843"/>
                  </a:cubicBezTo>
                  <a:cubicBezTo>
                    <a:pt x="325" y="3843"/>
                    <a:pt x="372" y="3826"/>
                    <a:pt x="415" y="3787"/>
                  </a:cubicBezTo>
                  <a:lnTo>
                    <a:pt x="2099" y="2103"/>
                  </a:lnTo>
                  <a:lnTo>
                    <a:pt x="3032" y="3036"/>
                  </a:lnTo>
                  <a:cubicBezTo>
                    <a:pt x="3071" y="3077"/>
                    <a:pt x="3122" y="3098"/>
                    <a:pt x="3174" y="3098"/>
                  </a:cubicBezTo>
                  <a:cubicBezTo>
                    <a:pt x="3226" y="3098"/>
                    <a:pt x="3278" y="3077"/>
                    <a:pt x="3316" y="3036"/>
                  </a:cubicBezTo>
                  <a:lnTo>
                    <a:pt x="5664" y="693"/>
                  </a:lnTo>
                  <a:lnTo>
                    <a:pt x="5664" y="1285"/>
                  </a:lnTo>
                  <a:cubicBezTo>
                    <a:pt x="5664" y="1417"/>
                    <a:pt x="5764" y="1483"/>
                    <a:pt x="5864" y="1483"/>
                  </a:cubicBezTo>
                  <a:cubicBezTo>
                    <a:pt x="5964" y="1483"/>
                    <a:pt x="6064" y="1417"/>
                    <a:pt x="6064" y="1285"/>
                  </a:cubicBezTo>
                  <a:lnTo>
                    <a:pt x="6064" y="202"/>
                  </a:lnTo>
                  <a:cubicBezTo>
                    <a:pt x="6064" y="91"/>
                    <a:pt x="5977" y="0"/>
                    <a:pt x="58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793;p38">
            <a:extLst>
              <a:ext uri="{FF2B5EF4-FFF2-40B4-BE49-F238E27FC236}">
                <a16:creationId xmlns:a16="http://schemas.microsoft.com/office/drawing/2014/main" id="{71D81CB8-F1AD-DEF0-D757-2606FE48ED43}"/>
              </a:ext>
            </a:extLst>
          </p:cNvPr>
          <p:cNvSpPr txBox="1">
            <a:spLocks/>
          </p:cNvSpPr>
          <p:nvPr/>
        </p:nvSpPr>
        <p:spPr>
          <a:xfrm>
            <a:off x="4681022" y="2941952"/>
            <a:ext cx="2591339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dirty="0"/>
              <a:t>AUC-ROC</a:t>
            </a:r>
            <a:r>
              <a:rPr lang="id-ID" dirty="0"/>
              <a:t> </a:t>
            </a:r>
            <a:r>
              <a:rPr lang="en-US" dirty="0"/>
              <a:t>Score</a:t>
            </a:r>
            <a:r>
              <a:rPr lang="id-ID" dirty="0"/>
              <a:t> Achieved</a:t>
            </a:r>
          </a:p>
        </p:txBody>
      </p:sp>
      <p:sp>
        <p:nvSpPr>
          <p:cNvPr id="82" name="Google Shape;793;p38">
            <a:extLst>
              <a:ext uri="{FF2B5EF4-FFF2-40B4-BE49-F238E27FC236}">
                <a16:creationId xmlns:a16="http://schemas.microsoft.com/office/drawing/2014/main" id="{A2597B38-DEA0-BBD8-7AD0-D0E761FC49E3}"/>
              </a:ext>
            </a:extLst>
          </p:cNvPr>
          <p:cNvSpPr txBox="1">
            <a:spLocks/>
          </p:cNvSpPr>
          <p:nvPr/>
        </p:nvSpPr>
        <p:spPr>
          <a:xfrm>
            <a:off x="2247639" y="2346639"/>
            <a:ext cx="1254468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sz="2800" dirty="0"/>
              <a:t>98,04%</a:t>
            </a:r>
            <a:endParaRPr lang="id-ID" sz="2800" dirty="0"/>
          </a:p>
        </p:txBody>
      </p:sp>
      <p:sp>
        <p:nvSpPr>
          <p:cNvPr id="83" name="Google Shape;793;p38">
            <a:extLst>
              <a:ext uri="{FF2B5EF4-FFF2-40B4-BE49-F238E27FC236}">
                <a16:creationId xmlns:a16="http://schemas.microsoft.com/office/drawing/2014/main" id="{FCE1EC7E-745B-199A-0E05-5D7B16A90B1D}"/>
              </a:ext>
            </a:extLst>
          </p:cNvPr>
          <p:cNvSpPr txBox="1">
            <a:spLocks/>
          </p:cNvSpPr>
          <p:nvPr/>
        </p:nvSpPr>
        <p:spPr>
          <a:xfrm>
            <a:off x="5372093" y="2364561"/>
            <a:ext cx="1254468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sz="2800" dirty="0"/>
              <a:t>95,92%</a:t>
            </a:r>
            <a:endParaRPr lang="id-ID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8"/>
          <p:cNvSpPr txBox="1">
            <a:spLocks noGrp="1"/>
          </p:cNvSpPr>
          <p:nvPr>
            <p:ph type="title"/>
          </p:nvPr>
        </p:nvSpPr>
        <p:spPr>
          <a:xfrm>
            <a:off x="3072541" y="2093009"/>
            <a:ext cx="780806" cy="73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88%</a:t>
            </a:r>
            <a:endParaRPr dirty="0"/>
          </a:p>
        </p:txBody>
      </p:sp>
      <p:sp>
        <p:nvSpPr>
          <p:cNvPr id="793" name="Google Shape;793;p38"/>
          <p:cNvSpPr txBox="1">
            <a:spLocks noGrp="1"/>
          </p:cNvSpPr>
          <p:nvPr>
            <p:ph type="subTitle" idx="1"/>
          </p:nvPr>
        </p:nvSpPr>
        <p:spPr>
          <a:xfrm>
            <a:off x="2630567" y="796391"/>
            <a:ext cx="1664755" cy="973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% of good loans predicted correctly</a:t>
            </a:r>
            <a:endParaRPr dirty="0"/>
          </a:p>
        </p:txBody>
      </p:sp>
      <p:sp>
        <p:nvSpPr>
          <p:cNvPr id="825" name="Google Shape;825;p38"/>
          <p:cNvSpPr/>
          <p:nvPr/>
        </p:nvSpPr>
        <p:spPr>
          <a:xfrm>
            <a:off x="6142823" y="447493"/>
            <a:ext cx="160131" cy="74943"/>
          </a:xfrm>
          <a:custGeom>
            <a:avLst/>
            <a:gdLst/>
            <a:ahLst/>
            <a:cxnLst/>
            <a:rect l="l" t="t" r="r" b="b"/>
            <a:pathLst>
              <a:path w="3220" h="1507" extrusionOk="0">
                <a:moveTo>
                  <a:pt x="777" y="0"/>
                </a:moveTo>
                <a:cubicBezTo>
                  <a:pt x="343" y="0"/>
                  <a:pt x="1" y="343"/>
                  <a:pt x="1" y="754"/>
                </a:cubicBezTo>
                <a:cubicBezTo>
                  <a:pt x="1" y="1187"/>
                  <a:pt x="343" y="1507"/>
                  <a:pt x="777" y="1507"/>
                </a:cubicBezTo>
                <a:lnTo>
                  <a:pt x="2466" y="1507"/>
                </a:lnTo>
                <a:cubicBezTo>
                  <a:pt x="2877" y="1507"/>
                  <a:pt x="3219" y="1187"/>
                  <a:pt x="3219" y="754"/>
                </a:cubicBezTo>
                <a:cubicBezTo>
                  <a:pt x="3219" y="343"/>
                  <a:pt x="2877" y="0"/>
                  <a:pt x="24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8"/>
          <p:cNvSpPr/>
          <p:nvPr/>
        </p:nvSpPr>
        <p:spPr>
          <a:xfrm>
            <a:off x="6139442" y="442967"/>
            <a:ext cx="168038" cy="84044"/>
          </a:xfrm>
          <a:custGeom>
            <a:avLst/>
            <a:gdLst/>
            <a:ahLst/>
            <a:cxnLst/>
            <a:rect l="l" t="t" r="r" b="b"/>
            <a:pathLst>
              <a:path w="3379" h="1690" extrusionOk="0">
                <a:moveTo>
                  <a:pt x="2534" y="160"/>
                </a:moveTo>
                <a:cubicBezTo>
                  <a:pt x="2899" y="160"/>
                  <a:pt x="3219" y="457"/>
                  <a:pt x="3219" y="845"/>
                </a:cubicBezTo>
                <a:cubicBezTo>
                  <a:pt x="3219" y="1233"/>
                  <a:pt x="2899" y="1529"/>
                  <a:pt x="2534" y="1529"/>
                </a:cubicBezTo>
                <a:lnTo>
                  <a:pt x="845" y="1529"/>
                </a:lnTo>
                <a:cubicBezTo>
                  <a:pt x="457" y="1529"/>
                  <a:pt x="160" y="1233"/>
                  <a:pt x="160" y="845"/>
                </a:cubicBezTo>
                <a:cubicBezTo>
                  <a:pt x="160" y="457"/>
                  <a:pt x="457" y="160"/>
                  <a:pt x="845" y="160"/>
                </a:cubicBezTo>
                <a:close/>
                <a:moveTo>
                  <a:pt x="845" y="0"/>
                </a:moveTo>
                <a:cubicBezTo>
                  <a:pt x="366" y="0"/>
                  <a:pt x="0" y="388"/>
                  <a:pt x="0" y="845"/>
                </a:cubicBezTo>
                <a:cubicBezTo>
                  <a:pt x="0" y="1301"/>
                  <a:pt x="366" y="1689"/>
                  <a:pt x="845" y="1689"/>
                </a:cubicBezTo>
                <a:lnTo>
                  <a:pt x="2534" y="1689"/>
                </a:lnTo>
                <a:cubicBezTo>
                  <a:pt x="2991" y="1689"/>
                  <a:pt x="3379" y="1301"/>
                  <a:pt x="3379" y="845"/>
                </a:cubicBezTo>
                <a:cubicBezTo>
                  <a:pt x="3379" y="388"/>
                  <a:pt x="2991" y="0"/>
                  <a:pt x="25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8"/>
          <p:cNvSpPr/>
          <p:nvPr/>
        </p:nvSpPr>
        <p:spPr>
          <a:xfrm>
            <a:off x="6143967" y="629107"/>
            <a:ext cx="157843" cy="157843"/>
          </a:xfrm>
          <a:custGeom>
            <a:avLst/>
            <a:gdLst/>
            <a:ahLst/>
            <a:cxnLst/>
            <a:rect l="l" t="t" r="r" b="b"/>
            <a:pathLst>
              <a:path w="3174" h="3174" extrusionOk="0">
                <a:moveTo>
                  <a:pt x="1598" y="1"/>
                </a:moveTo>
                <a:cubicBezTo>
                  <a:pt x="708" y="1"/>
                  <a:pt x="1" y="708"/>
                  <a:pt x="1" y="1598"/>
                </a:cubicBezTo>
                <a:cubicBezTo>
                  <a:pt x="1" y="2466"/>
                  <a:pt x="708" y="3173"/>
                  <a:pt x="1598" y="3173"/>
                </a:cubicBezTo>
                <a:cubicBezTo>
                  <a:pt x="2466" y="3173"/>
                  <a:pt x="3173" y="2466"/>
                  <a:pt x="3173" y="1598"/>
                </a:cubicBezTo>
                <a:cubicBezTo>
                  <a:pt x="3173" y="708"/>
                  <a:pt x="2466" y="1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8"/>
          <p:cNvSpPr/>
          <p:nvPr/>
        </p:nvSpPr>
        <p:spPr>
          <a:xfrm>
            <a:off x="6140585" y="625725"/>
            <a:ext cx="165750" cy="165750"/>
          </a:xfrm>
          <a:custGeom>
            <a:avLst/>
            <a:gdLst/>
            <a:ahLst/>
            <a:cxnLst/>
            <a:rect l="l" t="t" r="r" b="b"/>
            <a:pathLst>
              <a:path w="3333" h="3333" extrusionOk="0">
                <a:moveTo>
                  <a:pt x="1666" y="137"/>
                </a:moveTo>
                <a:cubicBezTo>
                  <a:pt x="2488" y="137"/>
                  <a:pt x="3173" y="822"/>
                  <a:pt x="3173" y="1666"/>
                </a:cubicBezTo>
                <a:cubicBezTo>
                  <a:pt x="3173" y="2488"/>
                  <a:pt x="2488" y="3173"/>
                  <a:pt x="1666" y="3173"/>
                </a:cubicBezTo>
                <a:cubicBezTo>
                  <a:pt x="822" y="3173"/>
                  <a:pt x="160" y="2488"/>
                  <a:pt x="160" y="1666"/>
                </a:cubicBezTo>
                <a:cubicBezTo>
                  <a:pt x="160" y="822"/>
                  <a:pt x="822" y="137"/>
                  <a:pt x="1666" y="137"/>
                </a:cubicBezTo>
                <a:close/>
                <a:moveTo>
                  <a:pt x="1666" y="0"/>
                </a:moveTo>
                <a:cubicBezTo>
                  <a:pt x="753" y="0"/>
                  <a:pt x="0" y="730"/>
                  <a:pt x="0" y="1666"/>
                </a:cubicBezTo>
                <a:cubicBezTo>
                  <a:pt x="0" y="2579"/>
                  <a:pt x="753" y="3333"/>
                  <a:pt x="1666" y="3333"/>
                </a:cubicBezTo>
                <a:cubicBezTo>
                  <a:pt x="2580" y="3333"/>
                  <a:pt x="3333" y="2579"/>
                  <a:pt x="3333" y="1666"/>
                </a:cubicBezTo>
                <a:cubicBezTo>
                  <a:pt x="3333" y="730"/>
                  <a:pt x="2580" y="0"/>
                  <a:pt x="16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8"/>
          <p:cNvSpPr/>
          <p:nvPr/>
        </p:nvSpPr>
        <p:spPr>
          <a:xfrm>
            <a:off x="6218909" y="-106450"/>
            <a:ext cx="50" cy="553992"/>
          </a:xfrm>
          <a:custGeom>
            <a:avLst/>
            <a:gdLst/>
            <a:ahLst/>
            <a:cxnLst/>
            <a:rect l="l" t="t" r="r" b="b"/>
            <a:pathLst>
              <a:path w="1" h="11140" extrusionOk="0">
                <a:moveTo>
                  <a:pt x="0" y="11139"/>
                </a:moveTo>
                <a:lnTo>
                  <a:pt x="0" y="1"/>
                </a:lnTo>
              </a:path>
            </a:pathLst>
          </a:custGeom>
          <a:solidFill>
            <a:srgbClr val="F6EE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8"/>
          <p:cNvSpPr/>
          <p:nvPr/>
        </p:nvSpPr>
        <p:spPr>
          <a:xfrm>
            <a:off x="6214334" y="-106450"/>
            <a:ext cx="8007" cy="553992"/>
          </a:xfrm>
          <a:custGeom>
            <a:avLst/>
            <a:gdLst/>
            <a:ahLst/>
            <a:cxnLst/>
            <a:rect l="l" t="t" r="r" b="b"/>
            <a:pathLst>
              <a:path w="161" h="11140" extrusionOk="0">
                <a:moveTo>
                  <a:pt x="1" y="1"/>
                </a:moveTo>
                <a:lnTo>
                  <a:pt x="1" y="11139"/>
                </a:lnTo>
                <a:lnTo>
                  <a:pt x="161" y="11139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8"/>
          <p:cNvSpPr/>
          <p:nvPr/>
        </p:nvSpPr>
        <p:spPr>
          <a:xfrm>
            <a:off x="5986225" y="476982"/>
            <a:ext cx="474474" cy="239002"/>
          </a:xfrm>
          <a:custGeom>
            <a:avLst/>
            <a:gdLst/>
            <a:ahLst/>
            <a:cxnLst/>
            <a:rect l="l" t="t" r="r" b="b"/>
            <a:pathLst>
              <a:path w="9541" h="4806" extrusionOk="0">
                <a:moveTo>
                  <a:pt x="4770" y="1"/>
                </a:moveTo>
                <a:cubicBezTo>
                  <a:pt x="2123" y="1"/>
                  <a:pt x="0" y="2147"/>
                  <a:pt x="0" y="4771"/>
                </a:cubicBezTo>
                <a:cubicBezTo>
                  <a:pt x="0" y="4794"/>
                  <a:pt x="2385" y="4806"/>
                  <a:pt x="4770" y="4806"/>
                </a:cubicBezTo>
                <a:cubicBezTo>
                  <a:pt x="7156" y="4806"/>
                  <a:pt x="9541" y="4794"/>
                  <a:pt x="9541" y="4771"/>
                </a:cubicBezTo>
                <a:cubicBezTo>
                  <a:pt x="9541" y="2147"/>
                  <a:pt x="7395" y="1"/>
                  <a:pt x="4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8"/>
          <p:cNvSpPr/>
          <p:nvPr/>
        </p:nvSpPr>
        <p:spPr>
          <a:xfrm>
            <a:off x="5981650" y="473601"/>
            <a:ext cx="482480" cy="246362"/>
          </a:xfrm>
          <a:custGeom>
            <a:avLst/>
            <a:gdLst/>
            <a:ahLst/>
            <a:cxnLst/>
            <a:rect l="l" t="t" r="r" b="b"/>
            <a:pathLst>
              <a:path w="9702" h="4954" extrusionOk="0">
                <a:moveTo>
                  <a:pt x="4862" y="137"/>
                </a:moveTo>
                <a:cubicBezTo>
                  <a:pt x="7419" y="137"/>
                  <a:pt x="9519" y="2215"/>
                  <a:pt x="9542" y="4771"/>
                </a:cubicBezTo>
                <a:cubicBezTo>
                  <a:pt x="9142" y="4782"/>
                  <a:pt x="6997" y="4788"/>
                  <a:pt x="4851" y="4788"/>
                </a:cubicBezTo>
                <a:cubicBezTo>
                  <a:pt x="2706" y="4788"/>
                  <a:pt x="560" y="4782"/>
                  <a:pt x="160" y="4771"/>
                </a:cubicBezTo>
                <a:cubicBezTo>
                  <a:pt x="206" y="2215"/>
                  <a:pt x="2283" y="137"/>
                  <a:pt x="4862" y="137"/>
                </a:cubicBezTo>
                <a:close/>
                <a:moveTo>
                  <a:pt x="4862" y="0"/>
                </a:moveTo>
                <a:cubicBezTo>
                  <a:pt x="2192" y="0"/>
                  <a:pt x="1" y="2169"/>
                  <a:pt x="1" y="4839"/>
                </a:cubicBezTo>
                <a:cubicBezTo>
                  <a:pt x="1" y="4931"/>
                  <a:pt x="1" y="4931"/>
                  <a:pt x="1553" y="4931"/>
                </a:cubicBezTo>
                <a:cubicBezTo>
                  <a:pt x="2443" y="4954"/>
                  <a:pt x="3607" y="4954"/>
                  <a:pt x="4794" y="4954"/>
                </a:cubicBezTo>
                <a:cubicBezTo>
                  <a:pt x="6004" y="4954"/>
                  <a:pt x="7214" y="4954"/>
                  <a:pt x="8104" y="4931"/>
                </a:cubicBezTo>
                <a:cubicBezTo>
                  <a:pt x="9701" y="4931"/>
                  <a:pt x="9701" y="4931"/>
                  <a:pt x="9701" y="4839"/>
                </a:cubicBezTo>
                <a:cubicBezTo>
                  <a:pt x="9701" y="2169"/>
                  <a:pt x="7533" y="0"/>
                  <a:pt x="48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8"/>
          <p:cNvSpPr/>
          <p:nvPr/>
        </p:nvSpPr>
        <p:spPr>
          <a:xfrm>
            <a:off x="7124665" y="597063"/>
            <a:ext cx="203367" cy="95178"/>
          </a:xfrm>
          <a:custGeom>
            <a:avLst/>
            <a:gdLst/>
            <a:ahLst/>
            <a:cxnLst/>
            <a:rect l="l" t="t" r="r" b="b"/>
            <a:pathLst>
              <a:path w="3220" h="1507" extrusionOk="0">
                <a:moveTo>
                  <a:pt x="777" y="0"/>
                </a:moveTo>
                <a:cubicBezTo>
                  <a:pt x="343" y="0"/>
                  <a:pt x="1" y="343"/>
                  <a:pt x="1" y="754"/>
                </a:cubicBezTo>
                <a:cubicBezTo>
                  <a:pt x="1" y="1187"/>
                  <a:pt x="343" y="1507"/>
                  <a:pt x="777" y="1507"/>
                </a:cubicBezTo>
                <a:lnTo>
                  <a:pt x="2466" y="1507"/>
                </a:lnTo>
                <a:cubicBezTo>
                  <a:pt x="2877" y="1507"/>
                  <a:pt x="3219" y="1187"/>
                  <a:pt x="3219" y="754"/>
                </a:cubicBezTo>
                <a:cubicBezTo>
                  <a:pt x="3219" y="343"/>
                  <a:pt x="2877" y="0"/>
                  <a:pt x="24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8"/>
          <p:cNvSpPr/>
          <p:nvPr/>
        </p:nvSpPr>
        <p:spPr>
          <a:xfrm>
            <a:off x="7120370" y="591316"/>
            <a:ext cx="213409" cy="106736"/>
          </a:xfrm>
          <a:custGeom>
            <a:avLst/>
            <a:gdLst/>
            <a:ahLst/>
            <a:cxnLst/>
            <a:rect l="l" t="t" r="r" b="b"/>
            <a:pathLst>
              <a:path w="3379" h="1690" extrusionOk="0">
                <a:moveTo>
                  <a:pt x="2534" y="160"/>
                </a:moveTo>
                <a:cubicBezTo>
                  <a:pt x="2899" y="160"/>
                  <a:pt x="3219" y="457"/>
                  <a:pt x="3219" y="845"/>
                </a:cubicBezTo>
                <a:cubicBezTo>
                  <a:pt x="3219" y="1233"/>
                  <a:pt x="2899" y="1529"/>
                  <a:pt x="2534" y="1529"/>
                </a:cubicBezTo>
                <a:lnTo>
                  <a:pt x="845" y="1529"/>
                </a:lnTo>
                <a:cubicBezTo>
                  <a:pt x="457" y="1529"/>
                  <a:pt x="160" y="1233"/>
                  <a:pt x="160" y="845"/>
                </a:cubicBezTo>
                <a:cubicBezTo>
                  <a:pt x="160" y="457"/>
                  <a:pt x="457" y="160"/>
                  <a:pt x="845" y="160"/>
                </a:cubicBezTo>
                <a:close/>
                <a:moveTo>
                  <a:pt x="845" y="0"/>
                </a:moveTo>
                <a:cubicBezTo>
                  <a:pt x="366" y="0"/>
                  <a:pt x="0" y="388"/>
                  <a:pt x="0" y="845"/>
                </a:cubicBezTo>
                <a:cubicBezTo>
                  <a:pt x="0" y="1301"/>
                  <a:pt x="366" y="1689"/>
                  <a:pt x="845" y="1689"/>
                </a:cubicBezTo>
                <a:lnTo>
                  <a:pt x="2534" y="1689"/>
                </a:lnTo>
                <a:cubicBezTo>
                  <a:pt x="2991" y="1689"/>
                  <a:pt x="3379" y="1301"/>
                  <a:pt x="3379" y="845"/>
                </a:cubicBezTo>
                <a:cubicBezTo>
                  <a:pt x="3379" y="388"/>
                  <a:pt x="2991" y="0"/>
                  <a:pt x="25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8"/>
          <p:cNvSpPr/>
          <p:nvPr/>
        </p:nvSpPr>
        <p:spPr>
          <a:xfrm>
            <a:off x="7126117" y="827715"/>
            <a:ext cx="200462" cy="200462"/>
          </a:xfrm>
          <a:custGeom>
            <a:avLst/>
            <a:gdLst/>
            <a:ahLst/>
            <a:cxnLst/>
            <a:rect l="l" t="t" r="r" b="b"/>
            <a:pathLst>
              <a:path w="3174" h="3174" extrusionOk="0">
                <a:moveTo>
                  <a:pt x="1598" y="1"/>
                </a:moveTo>
                <a:cubicBezTo>
                  <a:pt x="708" y="1"/>
                  <a:pt x="1" y="708"/>
                  <a:pt x="1" y="1598"/>
                </a:cubicBezTo>
                <a:cubicBezTo>
                  <a:pt x="1" y="2466"/>
                  <a:pt x="708" y="3173"/>
                  <a:pt x="1598" y="3173"/>
                </a:cubicBezTo>
                <a:cubicBezTo>
                  <a:pt x="2466" y="3173"/>
                  <a:pt x="3173" y="2466"/>
                  <a:pt x="3173" y="1598"/>
                </a:cubicBezTo>
                <a:cubicBezTo>
                  <a:pt x="3173" y="708"/>
                  <a:pt x="2466" y="1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8"/>
          <p:cNvSpPr/>
          <p:nvPr/>
        </p:nvSpPr>
        <p:spPr>
          <a:xfrm>
            <a:off x="7121823" y="823420"/>
            <a:ext cx="210504" cy="210504"/>
          </a:xfrm>
          <a:custGeom>
            <a:avLst/>
            <a:gdLst/>
            <a:ahLst/>
            <a:cxnLst/>
            <a:rect l="l" t="t" r="r" b="b"/>
            <a:pathLst>
              <a:path w="3333" h="3333" extrusionOk="0">
                <a:moveTo>
                  <a:pt x="1666" y="137"/>
                </a:moveTo>
                <a:cubicBezTo>
                  <a:pt x="2488" y="137"/>
                  <a:pt x="3173" y="822"/>
                  <a:pt x="3173" y="1666"/>
                </a:cubicBezTo>
                <a:cubicBezTo>
                  <a:pt x="3173" y="2488"/>
                  <a:pt x="2488" y="3173"/>
                  <a:pt x="1666" y="3173"/>
                </a:cubicBezTo>
                <a:cubicBezTo>
                  <a:pt x="822" y="3173"/>
                  <a:pt x="160" y="2488"/>
                  <a:pt x="160" y="1666"/>
                </a:cubicBezTo>
                <a:cubicBezTo>
                  <a:pt x="160" y="822"/>
                  <a:pt x="822" y="137"/>
                  <a:pt x="1666" y="137"/>
                </a:cubicBezTo>
                <a:close/>
                <a:moveTo>
                  <a:pt x="1666" y="0"/>
                </a:moveTo>
                <a:cubicBezTo>
                  <a:pt x="753" y="0"/>
                  <a:pt x="0" y="730"/>
                  <a:pt x="0" y="1666"/>
                </a:cubicBezTo>
                <a:cubicBezTo>
                  <a:pt x="0" y="2579"/>
                  <a:pt x="753" y="3333"/>
                  <a:pt x="1666" y="3333"/>
                </a:cubicBezTo>
                <a:cubicBezTo>
                  <a:pt x="2580" y="3333"/>
                  <a:pt x="3333" y="2579"/>
                  <a:pt x="3333" y="1666"/>
                </a:cubicBezTo>
                <a:cubicBezTo>
                  <a:pt x="3333" y="730"/>
                  <a:pt x="2580" y="0"/>
                  <a:pt x="16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8"/>
          <p:cNvSpPr/>
          <p:nvPr/>
        </p:nvSpPr>
        <p:spPr>
          <a:xfrm>
            <a:off x="7221294" y="-106450"/>
            <a:ext cx="63" cy="703575"/>
          </a:xfrm>
          <a:custGeom>
            <a:avLst/>
            <a:gdLst/>
            <a:ahLst/>
            <a:cxnLst/>
            <a:rect l="l" t="t" r="r" b="b"/>
            <a:pathLst>
              <a:path w="1" h="11140" extrusionOk="0">
                <a:moveTo>
                  <a:pt x="0" y="11139"/>
                </a:moveTo>
                <a:lnTo>
                  <a:pt x="0" y="1"/>
                </a:lnTo>
              </a:path>
            </a:pathLst>
          </a:custGeom>
          <a:solidFill>
            <a:srgbClr val="F6EE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8"/>
          <p:cNvSpPr/>
          <p:nvPr/>
        </p:nvSpPr>
        <p:spPr>
          <a:xfrm>
            <a:off x="7215484" y="-106450"/>
            <a:ext cx="10168" cy="703575"/>
          </a:xfrm>
          <a:custGeom>
            <a:avLst/>
            <a:gdLst/>
            <a:ahLst/>
            <a:cxnLst/>
            <a:rect l="l" t="t" r="r" b="b"/>
            <a:pathLst>
              <a:path w="161" h="11140" extrusionOk="0">
                <a:moveTo>
                  <a:pt x="1" y="1"/>
                </a:moveTo>
                <a:lnTo>
                  <a:pt x="1" y="11139"/>
                </a:lnTo>
                <a:lnTo>
                  <a:pt x="161" y="11139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8"/>
          <p:cNvSpPr/>
          <p:nvPr/>
        </p:nvSpPr>
        <p:spPr>
          <a:xfrm>
            <a:off x="6925785" y="634516"/>
            <a:ext cx="602586" cy="303535"/>
          </a:xfrm>
          <a:custGeom>
            <a:avLst/>
            <a:gdLst/>
            <a:ahLst/>
            <a:cxnLst/>
            <a:rect l="l" t="t" r="r" b="b"/>
            <a:pathLst>
              <a:path w="9541" h="4806" extrusionOk="0">
                <a:moveTo>
                  <a:pt x="4770" y="1"/>
                </a:moveTo>
                <a:cubicBezTo>
                  <a:pt x="2123" y="1"/>
                  <a:pt x="0" y="2147"/>
                  <a:pt x="0" y="4771"/>
                </a:cubicBezTo>
                <a:cubicBezTo>
                  <a:pt x="0" y="4794"/>
                  <a:pt x="2385" y="4806"/>
                  <a:pt x="4770" y="4806"/>
                </a:cubicBezTo>
                <a:cubicBezTo>
                  <a:pt x="7156" y="4806"/>
                  <a:pt x="9541" y="4794"/>
                  <a:pt x="9541" y="4771"/>
                </a:cubicBezTo>
                <a:cubicBezTo>
                  <a:pt x="9541" y="2147"/>
                  <a:pt x="7395" y="1"/>
                  <a:pt x="4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8"/>
          <p:cNvSpPr/>
          <p:nvPr/>
        </p:nvSpPr>
        <p:spPr>
          <a:xfrm>
            <a:off x="6919975" y="630221"/>
            <a:ext cx="612754" cy="312882"/>
          </a:xfrm>
          <a:custGeom>
            <a:avLst/>
            <a:gdLst/>
            <a:ahLst/>
            <a:cxnLst/>
            <a:rect l="l" t="t" r="r" b="b"/>
            <a:pathLst>
              <a:path w="9702" h="4954" extrusionOk="0">
                <a:moveTo>
                  <a:pt x="4862" y="137"/>
                </a:moveTo>
                <a:cubicBezTo>
                  <a:pt x="7419" y="137"/>
                  <a:pt x="9519" y="2215"/>
                  <a:pt x="9542" y="4771"/>
                </a:cubicBezTo>
                <a:cubicBezTo>
                  <a:pt x="9142" y="4782"/>
                  <a:pt x="6997" y="4788"/>
                  <a:pt x="4851" y="4788"/>
                </a:cubicBezTo>
                <a:cubicBezTo>
                  <a:pt x="2706" y="4788"/>
                  <a:pt x="560" y="4782"/>
                  <a:pt x="160" y="4771"/>
                </a:cubicBezTo>
                <a:cubicBezTo>
                  <a:pt x="206" y="2215"/>
                  <a:pt x="2283" y="137"/>
                  <a:pt x="4862" y="137"/>
                </a:cubicBezTo>
                <a:close/>
                <a:moveTo>
                  <a:pt x="4862" y="0"/>
                </a:moveTo>
                <a:cubicBezTo>
                  <a:pt x="2192" y="0"/>
                  <a:pt x="1" y="2169"/>
                  <a:pt x="1" y="4839"/>
                </a:cubicBezTo>
                <a:cubicBezTo>
                  <a:pt x="1" y="4931"/>
                  <a:pt x="1" y="4931"/>
                  <a:pt x="1553" y="4931"/>
                </a:cubicBezTo>
                <a:cubicBezTo>
                  <a:pt x="2443" y="4954"/>
                  <a:pt x="3607" y="4954"/>
                  <a:pt x="4794" y="4954"/>
                </a:cubicBezTo>
                <a:cubicBezTo>
                  <a:pt x="6004" y="4954"/>
                  <a:pt x="7214" y="4954"/>
                  <a:pt x="8104" y="4931"/>
                </a:cubicBezTo>
                <a:cubicBezTo>
                  <a:pt x="9701" y="4931"/>
                  <a:pt x="9701" y="4931"/>
                  <a:pt x="9701" y="4839"/>
                </a:cubicBezTo>
                <a:cubicBezTo>
                  <a:pt x="9701" y="2169"/>
                  <a:pt x="7533" y="0"/>
                  <a:pt x="48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8"/>
          <p:cNvSpPr/>
          <p:nvPr/>
        </p:nvSpPr>
        <p:spPr>
          <a:xfrm rot="-5400000" flipH="1">
            <a:off x="327793" y="3684644"/>
            <a:ext cx="251003" cy="252401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10444;p85">
            <a:extLst>
              <a:ext uri="{FF2B5EF4-FFF2-40B4-BE49-F238E27FC236}">
                <a16:creationId xmlns:a16="http://schemas.microsoft.com/office/drawing/2014/main" id="{5E1AB339-F9B5-1727-12C8-87DC85ABA91E}"/>
              </a:ext>
            </a:extLst>
          </p:cNvPr>
          <p:cNvGrpSpPr/>
          <p:nvPr/>
        </p:nvGrpSpPr>
        <p:grpSpPr>
          <a:xfrm>
            <a:off x="1382909" y="1665441"/>
            <a:ext cx="992195" cy="880177"/>
            <a:chOff x="3527093" y="3810570"/>
            <a:chExt cx="403300" cy="357927"/>
          </a:xfrm>
        </p:grpSpPr>
        <p:sp>
          <p:nvSpPr>
            <p:cNvPr id="53" name="Google Shape;10445;p85">
              <a:extLst>
                <a:ext uri="{FF2B5EF4-FFF2-40B4-BE49-F238E27FC236}">
                  <a16:creationId xmlns:a16="http://schemas.microsoft.com/office/drawing/2014/main" id="{7F5B36CB-C531-6BFF-D6D8-FF22588A497E}"/>
                </a:ext>
              </a:extLst>
            </p:cNvPr>
            <p:cNvSpPr/>
            <p:nvPr/>
          </p:nvSpPr>
          <p:spPr>
            <a:xfrm>
              <a:off x="3565647" y="3848469"/>
              <a:ext cx="314625" cy="314756"/>
            </a:xfrm>
            <a:custGeom>
              <a:avLst/>
              <a:gdLst/>
              <a:ahLst/>
              <a:cxnLst/>
              <a:rect l="l" t="t" r="r" b="b"/>
              <a:pathLst>
                <a:path w="11996" h="12001" extrusionOk="0">
                  <a:moveTo>
                    <a:pt x="6000" y="0"/>
                  </a:moveTo>
                  <a:cubicBezTo>
                    <a:pt x="2685" y="0"/>
                    <a:pt x="0" y="2690"/>
                    <a:pt x="0" y="6001"/>
                  </a:cubicBezTo>
                  <a:cubicBezTo>
                    <a:pt x="0" y="9316"/>
                    <a:pt x="2685" y="12001"/>
                    <a:pt x="6000" y="12001"/>
                  </a:cubicBezTo>
                  <a:cubicBezTo>
                    <a:pt x="9311" y="12001"/>
                    <a:pt x="11996" y="9316"/>
                    <a:pt x="11996" y="6001"/>
                  </a:cubicBezTo>
                  <a:cubicBezTo>
                    <a:pt x="11996" y="2690"/>
                    <a:pt x="9311" y="0"/>
                    <a:pt x="6000" y="0"/>
                  </a:cubicBezTo>
                  <a:close/>
                </a:path>
              </a:pathLst>
            </a:custGeom>
            <a:solidFill>
              <a:srgbClr val="8A9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446;p85">
              <a:extLst>
                <a:ext uri="{FF2B5EF4-FFF2-40B4-BE49-F238E27FC236}">
                  <a16:creationId xmlns:a16="http://schemas.microsoft.com/office/drawing/2014/main" id="{5110DED5-6ECD-C029-A749-30E1F4AE7B65}"/>
                </a:ext>
              </a:extLst>
            </p:cNvPr>
            <p:cNvSpPr/>
            <p:nvPr/>
          </p:nvSpPr>
          <p:spPr>
            <a:xfrm>
              <a:off x="3722251" y="3939189"/>
              <a:ext cx="83823" cy="109946"/>
            </a:xfrm>
            <a:custGeom>
              <a:avLst/>
              <a:gdLst/>
              <a:ahLst/>
              <a:cxnLst/>
              <a:rect l="l" t="t" r="r" b="b"/>
              <a:pathLst>
                <a:path w="3196" h="4192" extrusionOk="0">
                  <a:moveTo>
                    <a:pt x="1" y="1"/>
                  </a:moveTo>
                  <a:lnTo>
                    <a:pt x="39" y="2575"/>
                  </a:lnTo>
                  <a:lnTo>
                    <a:pt x="1959" y="4192"/>
                  </a:lnTo>
                  <a:lnTo>
                    <a:pt x="2118" y="3961"/>
                  </a:lnTo>
                  <a:cubicBezTo>
                    <a:pt x="3196" y="2373"/>
                    <a:pt x="2185" y="213"/>
                    <a:pt x="275" y="2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447;p85">
              <a:extLst>
                <a:ext uri="{FF2B5EF4-FFF2-40B4-BE49-F238E27FC236}">
                  <a16:creationId xmlns:a16="http://schemas.microsoft.com/office/drawing/2014/main" id="{7674674D-5268-4A8C-F7FB-8E308868749F}"/>
                </a:ext>
              </a:extLst>
            </p:cNvPr>
            <p:cNvSpPr/>
            <p:nvPr/>
          </p:nvSpPr>
          <p:spPr>
            <a:xfrm>
              <a:off x="3721884" y="3873463"/>
              <a:ext cx="140973" cy="217951"/>
            </a:xfrm>
            <a:custGeom>
              <a:avLst/>
              <a:gdLst/>
              <a:ahLst/>
              <a:cxnLst/>
              <a:rect l="l" t="t" r="r" b="b"/>
              <a:pathLst>
                <a:path w="5375" h="8310" extrusionOk="0">
                  <a:moveTo>
                    <a:pt x="0" y="0"/>
                  </a:moveTo>
                  <a:lnTo>
                    <a:pt x="15" y="2541"/>
                  </a:lnTo>
                  <a:lnTo>
                    <a:pt x="246" y="2560"/>
                  </a:lnTo>
                  <a:cubicBezTo>
                    <a:pt x="1535" y="2671"/>
                    <a:pt x="2531" y="3748"/>
                    <a:pt x="2536" y="5048"/>
                  </a:cubicBezTo>
                  <a:cubicBezTo>
                    <a:pt x="2536" y="5562"/>
                    <a:pt x="2377" y="6068"/>
                    <a:pt x="2079" y="6486"/>
                  </a:cubicBezTo>
                  <a:lnTo>
                    <a:pt x="1949" y="6674"/>
                  </a:lnTo>
                  <a:lnTo>
                    <a:pt x="3893" y="8310"/>
                  </a:lnTo>
                  <a:lnTo>
                    <a:pt x="4052" y="8098"/>
                  </a:lnTo>
                  <a:lnTo>
                    <a:pt x="4066" y="8079"/>
                  </a:lnTo>
                  <a:lnTo>
                    <a:pt x="4129" y="7997"/>
                  </a:lnTo>
                  <a:cubicBezTo>
                    <a:pt x="5178" y="6539"/>
                    <a:pt x="5375" y="4629"/>
                    <a:pt x="4639" y="2988"/>
                  </a:cubicBezTo>
                  <a:cubicBezTo>
                    <a:pt x="3907" y="1347"/>
                    <a:pt x="2353" y="221"/>
                    <a:pt x="568" y="34"/>
                  </a:cubicBezTo>
                  <a:cubicBezTo>
                    <a:pt x="520" y="29"/>
                    <a:pt x="472" y="24"/>
                    <a:pt x="424" y="19"/>
                  </a:cubicBezTo>
                  <a:lnTo>
                    <a:pt x="395" y="19"/>
                  </a:lnTo>
                  <a:lnTo>
                    <a:pt x="284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448;p85">
              <a:extLst>
                <a:ext uri="{FF2B5EF4-FFF2-40B4-BE49-F238E27FC236}">
                  <a16:creationId xmlns:a16="http://schemas.microsoft.com/office/drawing/2014/main" id="{D5489688-78C6-5EA6-0A99-19290762C69C}"/>
                </a:ext>
              </a:extLst>
            </p:cNvPr>
            <p:cNvSpPr/>
            <p:nvPr/>
          </p:nvSpPr>
          <p:spPr>
            <a:xfrm>
              <a:off x="3721622" y="3816287"/>
              <a:ext cx="202712" cy="307072"/>
            </a:xfrm>
            <a:custGeom>
              <a:avLst/>
              <a:gdLst/>
              <a:ahLst/>
              <a:cxnLst/>
              <a:rect l="l" t="t" r="r" b="b"/>
              <a:pathLst>
                <a:path w="7729" h="11708" extrusionOk="0">
                  <a:moveTo>
                    <a:pt x="448" y="0"/>
                  </a:moveTo>
                  <a:cubicBezTo>
                    <a:pt x="203" y="0"/>
                    <a:pt x="1" y="202"/>
                    <a:pt x="1" y="453"/>
                  </a:cubicBezTo>
                  <a:lnTo>
                    <a:pt x="10" y="2214"/>
                  </a:lnTo>
                  <a:lnTo>
                    <a:pt x="251" y="2223"/>
                  </a:lnTo>
                  <a:cubicBezTo>
                    <a:pt x="2123" y="2300"/>
                    <a:pt x="3792" y="3407"/>
                    <a:pt x="4586" y="5106"/>
                  </a:cubicBezTo>
                  <a:cubicBezTo>
                    <a:pt x="5380" y="6799"/>
                    <a:pt x="5164" y="8796"/>
                    <a:pt x="4023" y="10278"/>
                  </a:cubicBezTo>
                  <a:lnTo>
                    <a:pt x="3874" y="10471"/>
                  </a:lnTo>
                  <a:lnTo>
                    <a:pt x="5221" y="11601"/>
                  </a:lnTo>
                  <a:cubicBezTo>
                    <a:pt x="5303" y="11674"/>
                    <a:pt x="5404" y="11707"/>
                    <a:pt x="5510" y="11707"/>
                  </a:cubicBezTo>
                  <a:lnTo>
                    <a:pt x="5563" y="11707"/>
                  </a:lnTo>
                  <a:cubicBezTo>
                    <a:pt x="5688" y="11693"/>
                    <a:pt x="5799" y="11625"/>
                    <a:pt x="5871" y="11524"/>
                  </a:cubicBezTo>
                  <a:cubicBezTo>
                    <a:pt x="7449" y="9393"/>
                    <a:pt x="7728" y="6564"/>
                    <a:pt x="6602" y="4158"/>
                  </a:cubicBezTo>
                  <a:cubicBezTo>
                    <a:pt x="5476" y="1752"/>
                    <a:pt x="3128" y="159"/>
                    <a:pt x="477" y="0"/>
                  </a:cubicBezTo>
                  <a:close/>
                </a:path>
              </a:pathLst>
            </a:custGeom>
            <a:solidFill>
              <a:srgbClr val="A7B5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449;p85">
              <a:extLst>
                <a:ext uri="{FF2B5EF4-FFF2-40B4-BE49-F238E27FC236}">
                  <a16:creationId xmlns:a16="http://schemas.microsoft.com/office/drawing/2014/main" id="{3B6CAD9E-DD04-3943-E69F-0AF48F1C0B69}"/>
                </a:ext>
              </a:extLst>
            </p:cNvPr>
            <p:cNvSpPr/>
            <p:nvPr/>
          </p:nvSpPr>
          <p:spPr>
            <a:xfrm>
              <a:off x="3569161" y="3848469"/>
              <a:ext cx="154139" cy="158152"/>
            </a:xfrm>
            <a:custGeom>
              <a:avLst/>
              <a:gdLst/>
              <a:ahLst/>
              <a:cxnLst/>
              <a:rect l="l" t="t" r="r" b="b"/>
              <a:pathLst>
                <a:path w="5877" h="6030" extrusionOk="0">
                  <a:moveTo>
                    <a:pt x="5852" y="0"/>
                  </a:moveTo>
                  <a:cubicBezTo>
                    <a:pt x="3037" y="5"/>
                    <a:pt x="607" y="1968"/>
                    <a:pt x="1" y="4716"/>
                  </a:cubicBezTo>
                  <a:lnTo>
                    <a:pt x="5876" y="6029"/>
                  </a:lnTo>
                  <a:lnTo>
                    <a:pt x="5876" y="6029"/>
                  </a:lnTo>
                  <a:lnTo>
                    <a:pt x="5852" y="0"/>
                  </a:lnTo>
                  <a:close/>
                </a:path>
              </a:pathLst>
            </a:custGeom>
            <a:solidFill>
              <a:srgbClr val="A7B5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450;p85">
              <a:extLst>
                <a:ext uri="{FF2B5EF4-FFF2-40B4-BE49-F238E27FC236}">
                  <a16:creationId xmlns:a16="http://schemas.microsoft.com/office/drawing/2014/main" id="{37E4B7FF-347E-1ED0-852C-979B8148F80E}"/>
                </a:ext>
              </a:extLst>
            </p:cNvPr>
            <p:cNvSpPr/>
            <p:nvPr/>
          </p:nvSpPr>
          <p:spPr>
            <a:xfrm>
              <a:off x="3565647" y="3971764"/>
              <a:ext cx="157654" cy="185796"/>
            </a:xfrm>
            <a:custGeom>
              <a:avLst/>
              <a:gdLst/>
              <a:ahLst/>
              <a:cxnLst/>
              <a:rect l="l" t="t" r="r" b="b"/>
              <a:pathLst>
                <a:path w="6011" h="7084" extrusionOk="0">
                  <a:moveTo>
                    <a:pt x="140" y="0"/>
                  </a:moveTo>
                  <a:cubicBezTo>
                    <a:pt x="44" y="429"/>
                    <a:pt x="0" y="862"/>
                    <a:pt x="0" y="1300"/>
                  </a:cubicBezTo>
                  <a:cubicBezTo>
                    <a:pt x="0" y="3999"/>
                    <a:pt x="1800" y="6366"/>
                    <a:pt x="4398" y="7083"/>
                  </a:cubicBezTo>
                  <a:lnTo>
                    <a:pt x="6010" y="1333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451;p85">
              <a:extLst>
                <a:ext uri="{FF2B5EF4-FFF2-40B4-BE49-F238E27FC236}">
                  <a16:creationId xmlns:a16="http://schemas.microsoft.com/office/drawing/2014/main" id="{C058878A-6DB5-E9E5-67A8-4092B89E0DF8}"/>
                </a:ext>
              </a:extLst>
            </p:cNvPr>
            <p:cNvSpPr/>
            <p:nvPr/>
          </p:nvSpPr>
          <p:spPr>
            <a:xfrm>
              <a:off x="3663056" y="4134558"/>
              <a:ext cx="83587" cy="28667"/>
            </a:xfrm>
            <a:custGeom>
              <a:avLst/>
              <a:gdLst/>
              <a:ahLst/>
              <a:cxnLst/>
              <a:rect l="l" t="t" r="r" b="b"/>
              <a:pathLst>
                <a:path w="3187" h="1093" extrusionOk="0">
                  <a:moveTo>
                    <a:pt x="646" y="1"/>
                  </a:moveTo>
                  <a:lnTo>
                    <a:pt x="1" y="640"/>
                  </a:lnTo>
                  <a:cubicBezTo>
                    <a:pt x="727" y="939"/>
                    <a:pt x="1502" y="1093"/>
                    <a:pt x="2282" y="1093"/>
                  </a:cubicBezTo>
                  <a:cubicBezTo>
                    <a:pt x="2585" y="1093"/>
                    <a:pt x="2888" y="1069"/>
                    <a:pt x="3186" y="1025"/>
                  </a:cubicBezTo>
                  <a:cubicBezTo>
                    <a:pt x="2272" y="886"/>
                    <a:pt x="1401" y="535"/>
                    <a:pt x="646" y="1"/>
                  </a:cubicBezTo>
                  <a:close/>
                </a:path>
              </a:pathLst>
            </a:custGeom>
            <a:solidFill>
              <a:srgbClr val="859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452;p85">
              <a:extLst>
                <a:ext uri="{FF2B5EF4-FFF2-40B4-BE49-F238E27FC236}">
                  <a16:creationId xmlns:a16="http://schemas.microsoft.com/office/drawing/2014/main" id="{5EF98DB6-2B58-2B3E-6E8E-05D6FD73895D}"/>
                </a:ext>
              </a:extLst>
            </p:cNvPr>
            <p:cNvSpPr/>
            <p:nvPr/>
          </p:nvSpPr>
          <p:spPr>
            <a:xfrm>
              <a:off x="3569293" y="3848469"/>
              <a:ext cx="153378" cy="133918"/>
            </a:xfrm>
            <a:custGeom>
              <a:avLst/>
              <a:gdLst/>
              <a:ahLst/>
              <a:cxnLst/>
              <a:rect l="l" t="t" r="r" b="b"/>
              <a:pathLst>
                <a:path w="5848" h="5106" extrusionOk="0">
                  <a:moveTo>
                    <a:pt x="5847" y="0"/>
                  </a:moveTo>
                  <a:cubicBezTo>
                    <a:pt x="3032" y="10"/>
                    <a:pt x="602" y="1968"/>
                    <a:pt x="1" y="4716"/>
                  </a:cubicBezTo>
                  <a:lnTo>
                    <a:pt x="1733" y="5106"/>
                  </a:lnTo>
                  <a:cubicBezTo>
                    <a:pt x="2075" y="2844"/>
                    <a:pt x="3667" y="977"/>
                    <a:pt x="5847" y="284"/>
                  </a:cubicBezTo>
                  <a:lnTo>
                    <a:pt x="5847" y="0"/>
                  </a:lnTo>
                  <a:close/>
                </a:path>
              </a:pathLst>
            </a:custGeom>
            <a:solidFill>
              <a:srgbClr val="90A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453;p85">
              <a:extLst>
                <a:ext uri="{FF2B5EF4-FFF2-40B4-BE49-F238E27FC236}">
                  <a16:creationId xmlns:a16="http://schemas.microsoft.com/office/drawing/2014/main" id="{066708DE-46C4-E540-A989-EB746B0DFEE2}"/>
                </a:ext>
              </a:extLst>
            </p:cNvPr>
            <p:cNvSpPr/>
            <p:nvPr/>
          </p:nvSpPr>
          <p:spPr>
            <a:xfrm>
              <a:off x="3650939" y="3931269"/>
              <a:ext cx="39551" cy="33833"/>
            </a:xfrm>
            <a:custGeom>
              <a:avLst/>
              <a:gdLst/>
              <a:ahLst/>
              <a:cxnLst/>
              <a:rect l="l" t="t" r="r" b="b"/>
              <a:pathLst>
                <a:path w="1508" h="1290" extrusionOk="0">
                  <a:moveTo>
                    <a:pt x="859" y="0"/>
                  </a:moveTo>
                  <a:cubicBezTo>
                    <a:pt x="700" y="0"/>
                    <a:pt x="538" y="60"/>
                    <a:pt x="405" y="192"/>
                  </a:cubicBezTo>
                  <a:cubicBezTo>
                    <a:pt x="1" y="596"/>
                    <a:pt x="290" y="1289"/>
                    <a:pt x="862" y="1289"/>
                  </a:cubicBezTo>
                  <a:cubicBezTo>
                    <a:pt x="1218" y="1289"/>
                    <a:pt x="1507" y="1001"/>
                    <a:pt x="1507" y="645"/>
                  </a:cubicBezTo>
                  <a:cubicBezTo>
                    <a:pt x="1507" y="258"/>
                    <a:pt x="1191" y="0"/>
                    <a:pt x="859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454;p85">
              <a:extLst>
                <a:ext uri="{FF2B5EF4-FFF2-40B4-BE49-F238E27FC236}">
                  <a16:creationId xmlns:a16="http://schemas.microsoft.com/office/drawing/2014/main" id="{17E25130-31BD-643D-2F50-73E65399D251}"/>
                </a:ext>
              </a:extLst>
            </p:cNvPr>
            <p:cNvSpPr/>
            <p:nvPr/>
          </p:nvSpPr>
          <p:spPr>
            <a:xfrm>
              <a:off x="3551248" y="3971764"/>
              <a:ext cx="135072" cy="185796"/>
            </a:xfrm>
            <a:custGeom>
              <a:avLst/>
              <a:gdLst/>
              <a:ahLst/>
              <a:cxnLst/>
              <a:rect l="l" t="t" r="r" b="b"/>
              <a:pathLst>
                <a:path w="5150" h="7084" extrusionOk="0">
                  <a:moveTo>
                    <a:pt x="689" y="0"/>
                  </a:moveTo>
                  <a:cubicBezTo>
                    <a:pt x="1" y="3118"/>
                    <a:pt x="1872" y="6232"/>
                    <a:pt x="4947" y="7083"/>
                  </a:cubicBezTo>
                  <a:lnTo>
                    <a:pt x="5149" y="6371"/>
                  </a:lnTo>
                  <a:cubicBezTo>
                    <a:pt x="3407" y="5274"/>
                    <a:pt x="2354" y="3359"/>
                    <a:pt x="2354" y="1300"/>
                  </a:cubicBezTo>
                  <a:cubicBezTo>
                    <a:pt x="2354" y="996"/>
                    <a:pt x="2373" y="693"/>
                    <a:pt x="2421" y="395"/>
                  </a:cubicBezTo>
                  <a:lnTo>
                    <a:pt x="689" y="0"/>
                  </a:ln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455;p85">
              <a:extLst>
                <a:ext uri="{FF2B5EF4-FFF2-40B4-BE49-F238E27FC236}">
                  <a16:creationId xmlns:a16="http://schemas.microsoft.com/office/drawing/2014/main" id="{298D04A4-87F5-04C4-0D7F-11BA44C9E8CC}"/>
                </a:ext>
              </a:extLst>
            </p:cNvPr>
            <p:cNvSpPr/>
            <p:nvPr/>
          </p:nvSpPr>
          <p:spPr>
            <a:xfrm>
              <a:off x="3527093" y="3810570"/>
              <a:ext cx="403300" cy="357927"/>
            </a:xfrm>
            <a:custGeom>
              <a:avLst/>
              <a:gdLst/>
              <a:ahLst/>
              <a:cxnLst/>
              <a:rect l="l" t="t" r="r" b="b"/>
              <a:pathLst>
                <a:path w="15377" h="13647" extrusionOk="0">
                  <a:moveTo>
                    <a:pt x="5576" y="4857"/>
                  </a:moveTo>
                  <a:cubicBezTo>
                    <a:pt x="5579" y="4857"/>
                    <a:pt x="5581" y="4857"/>
                    <a:pt x="5584" y="4857"/>
                  </a:cubicBezTo>
                  <a:cubicBezTo>
                    <a:pt x="5936" y="4857"/>
                    <a:pt x="6109" y="5280"/>
                    <a:pt x="5859" y="5526"/>
                  </a:cubicBezTo>
                  <a:cubicBezTo>
                    <a:pt x="5779" y="5605"/>
                    <a:pt x="5681" y="5641"/>
                    <a:pt x="5585" y="5641"/>
                  </a:cubicBezTo>
                  <a:cubicBezTo>
                    <a:pt x="5384" y="5641"/>
                    <a:pt x="5190" y="5484"/>
                    <a:pt x="5190" y="5247"/>
                  </a:cubicBezTo>
                  <a:cubicBezTo>
                    <a:pt x="5190" y="5033"/>
                    <a:pt x="5363" y="4857"/>
                    <a:pt x="5576" y="4857"/>
                  </a:cubicBezTo>
                  <a:close/>
                  <a:moveTo>
                    <a:pt x="7206" y="1720"/>
                  </a:moveTo>
                  <a:lnTo>
                    <a:pt x="7211" y="2422"/>
                  </a:lnTo>
                  <a:lnTo>
                    <a:pt x="7220" y="4934"/>
                  </a:lnTo>
                  <a:lnTo>
                    <a:pt x="7230" y="7152"/>
                  </a:lnTo>
                  <a:lnTo>
                    <a:pt x="1932" y="5973"/>
                  </a:lnTo>
                  <a:cubicBezTo>
                    <a:pt x="2293" y="4636"/>
                    <a:pt x="3121" y="3476"/>
                    <a:pt x="4271" y="2701"/>
                  </a:cubicBezTo>
                  <a:lnTo>
                    <a:pt x="5233" y="4462"/>
                  </a:lnTo>
                  <a:cubicBezTo>
                    <a:pt x="4843" y="4636"/>
                    <a:pt x="4636" y="5073"/>
                    <a:pt x="4757" y="5482"/>
                  </a:cubicBezTo>
                  <a:cubicBezTo>
                    <a:pt x="4862" y="5856"/>
                    <a:pt x="5205" y="6110"/>
                    <a:pt x="5587" y="6110"/>
                  </a:cubicBezTo>
                  <a:cubicBezTo>
                    <a:pt x="5623" y="6110"/>
                    <a:pt x="5659" y="6108"/>
                    <a:pt x="5695" y="6103"/>
                  </a:cubicBezTo>
                  <a:cubicBezTo>
                    <a:pt x="6118" y="6050"/>
                    <a:pt x="6441" y="5694"/>
                    <a:pt x="6450" y="5266"/>
                  </a:cubicBezTo>
                  <a:cubicBezTo>
                    <a:pt x="6460" y="4838"/>
                    <a:pt x="6152" y="4472"/>
                    <a:pt x="5733" y="4395"/>
                  </a:cubicBezTo>
                  <a:lnTo>
                    <a:pt x="4670" y="2451"/>
                  </a:lnTo>
                  <a:cubicBezTo>
                    <a:pt x="5445" y="2013"/>
                    <a:pt x="6316" y="1763"/>
                    <a:pt x="7206" y="1720"/>
                  </a:cubicBezTo>
                  <a:close/>
                  <a:moveTo>
                    <a:pt x="7692" y="5179"/>
                  </a:moveTo>
                  <a:cubicBezTo>
                    <a:pt x="9410" y="5352"/>
                    <a:pt x="10319" y="7296"/>
                    <a:pt x="9352" y="8725"/>
                  </a:cubicBezTo>
                  <a:lnTo>
                    <a:pt x="7701" y="7335"/>
                  </a:lnTo>
                  <a:lnTo>
                    <a:pt x="7692" y="5179"/>
                  </a:lnTo>
                  <a:close/>
                  <a:moveTo>
                    <a:pt x="7864" y="473"/>
                  </a:moveTo>
                  <a:cubicBezTo>
                    <a:pt x="7869" y="473"/>
                    <a:pt x="7874" y="473"/>
                    <a:pt x="7879" y="473"/>
                  </a:cubicBezTo>
                  <a:cubicBezTo>
                    <a:pt x="10439" y="623"/>
                    <a:pt x="12710" y="2162"/>
                    <a:pt x="13798" y="4486"/>
                  </a:cubicBezTo>
                  <a:cubicBezTo>
                    <a:pt x="14885" y="6806"/>
                    <a:pt x="14611" y="9539"/>
                    <a:pt x="13086" y="11598"/>
                  </a:cubicBezTo>
                  <a:cubicBezTo>
                    <a:pt x="13052" y="11646"/>
                    <a:pt x="12994" y="11675"/>
                    <a:pt x="12937" y="11675"/>
                  </a:cubicBezTo>
                  <a:cubicBezTo>
                    <a:pt x="12884" y="11675"/>
                    <a:pt x="12836" y="11661"/>
                    <a:pt x="12797" y="11627"/>
                  </a:cubicBezTo>
                  <a:lnTo>
                    <a:pt x="11637" y="10650"/>
                  </a:lnTo>
                  <a:cubicBezTo>
                    <a:pt x="12215" y="9904"/>
                    <a:pt x="12576" y="9014"/>
                    <a:pt x="12691" y="8081"/>
                  </a:cubicBezTo>
                  <a:cubicBezTo>
                    <a:pt x="12706" y="7936"/>
                    <a:pt x="12595" y="7816"/>
                    <a:pt x="12455" y="7816"/>
                  </a:cubicBezTo>
                  <a:cubicBezTo>
                    <a:pt x="12335" y="7816"/>
                    <a:pt x="12234" y="7903"/>
                    <a:pt x="12220" y="8018"/>
                  </a:cubicBezTo>
                  <a:cubicBezTo>
                    <a:pt x="12123" y="8827"/>
                    <a:pt x="11825" y="9592"/>
                    <a:pt x="11349" y="10251"/>
                  </a:cubicBezTo>
                  <a:cubicBezTo>
                    <a:pt x="11329" y="10275"/>
                    <a:pt x="11310" y="10304"/>
                    <a:pt x="11291" y="10328"/>
                  </a:cubicBezTo>
                  <a:lnTo>
                    <a:pt x="11277" y="10347"/>
                  </a:lnTo>
                  <a:lnTo>
                    <a:pt x="9713" y="9029"/>
                  </a:lnTo>
                  <a:cubicBezTo>
                    <a:pt x="10940" y="7292"/>
                    <a:pt x="9809" y="4881"/>
                    <a:pt x="7687" y="4708"/>
                  </a:cubicBezTo>
                  <a:lnTo>
                    <a:pt x="7677" y="2663"/>
                  </a:lnTo>
                  <a:cubicBezTo>
                    <a:pt x="7721" y="2663"/>
                    <a:pt x="7764" y="2668"/>
                    <a:pt x="7802" y="2672"/>
                  </a:cubicBezTo>
                  <a:lnTo>
                    <a:pt x="7831" y="2672"/>
                  </a:lnTo>
                  <a:cubicBezTo>
                    <a:pt x="7875" y="2672"/>
                    <a:pt x="7923" y="2677"/>
                    <a:pt x="7966" y="2682"/>
                  </a:cubicBezTo>
                  <a:cubicBezTo>
                    <a:pt x="10208" y="2923"/>
                    <a:pt x="11979" y="4688"/>
                    <a:pt x="12229" y="6926"/>
                  </a:cubicBezTo>
                  <a:cubicBezTo>
                    <a:pt x="12239" y="7046"/>
                    <a:pt x="12340" y="7138"/>
                    <a:pt x="12460" y="7138"/>
                  </a:cubicBezTo>
                  <a:cubicBezTo>
                    <a:pt x="12600" y="7138"/>
                    <a:pt x="12710" y="7013"/>
                    <a:pt x="12696" y="6873"/>
                  </a:cubicBezTo>
                  <a:cubicBezTo>
                    <a:pt x="12407" y="4289"/>
                    <a:pt x="10276" y="2297"/>
                    <a:pt x="7677" y="2191"/>
                  </a:cubicBezTo>
                  <a:lnTo>
                    <a:pt x="7673" y="680"/>
                  </a:lnTo>
                  <a:cubicBezTo>
                    <a:pt x="7668" y="627"/>
                    <a:pt x="7687" y="574"/>
                    <a:pt x="7721" y="536"/>
                  </a:cubicBezTo>
                  <a:cubicBezTo>
                    <a:pt x="7756" y="496"/>
                    <a:pt x="7807" y="473"/>
                    <a:pt x="7864" y="473"/>
                  </a:cubicBezTo>
                  <a:close/>
                  <a:moveTo>
                    <a:pt x="1826" y="6435"/>
                  </a:moveTo>
                  <a:lnTo>
                    <a:pt x="7177" y="7624"/>
                  </a:lnTo>
                  <a:lnTo>
                    <a:pt x="5709" y="12897"/>
                  </a:lnTo>
                  <a:cubicBezTo>
                    <a:pt x="3342" y="12132"/>
                    <a:pt x="1740" y="9928"/>
                    <a:pt x="1740" y="7446"/>
                  </a:cubicBezTo>
                  <a:lnTo>
                    <a:pt x="1735" y="7446"/>
                  </a:lnTo>
                  <a:cubicBezTo>
                    <a:pt x="1735" y="7109"/>
                    <a:pt x="1769" y="6767"/>
                    <a:pt x="1826" y="6435"/>
                  </a:cubicBezTo>
                  <a:close/>
                  <a:moveTo>
                    <a:pt x="7596" y="7864"/>
                  </a:moveTo>
                  <a:lnTo>
                    <a:pt x="9236" y="9245"/>
                  </a:lnTo>
                  <a:lnTo>
                    <a:pt x="11161" y="10862"/>
                  </a:lnTo>
                  <a:lnTo>
                    <a:pt x="11695" y="11314"/>
                  </a:lnTo>
                  <a:cubicBezTo>
                    <a:pt x="10613" y="12503"/>
                    <a:pt x="9078" y="13176"/>
                    <a:pt x="7470" y="13176"/>
                  </a:cubicBezTo>
                  <a:lnTo>
                    <a:pt x="7466" y="13176"/>
                  </a:lnTo>
                  <a:cubicBezTo>
                    <a:pt x="7028" y="13176"/>
                    <a:pt x="6590" y="13128"/>
                    <a:pt x="6162" y="13027"/>
                  </a:cubicBezTo>
                  <a:lnTo>
                    <a:pt x="7596" y="7864"/>
                  </a:lnTo>
                  <a:close/>
                  <a:moveTo>
                    <a:pt x="7866" y="1"/>
                  </a:moveTo>
                  <a:cubicBezTo>
                    <a:pt x="7495" y="1"/>
                    <a:pt x="7196" y="300"/>
                    <a:pt x="7201" y="675"/>
                  </a:cubicBezTo>
                  <a:lnTo>
                    <a:pt x="7201" y="1253"/>
                  </a:lnTo>
                  <a:cubicBezTo>
                    <a:pt x="6229" y="1291"/>
                    <a:pt x="5281" y="1556"/>
                    <a:pt x="4439" y="2032"/>
                  </a:cubicBezTo>
                  <a:lnTo>
                    <a:pt x="3905" y="1056"/>
                  </a:lnTo>
                  <a:cubicBezTo>
                    <a:pt x="3862" y="979"/>
                    <a:pt x="3785" y="935"/>
                    <a:pt x="3698" y="935"/>
                  </a:cubicBezTo>
                  <a:lnTo>
                    <a:pt x="479" y="935"/>
                  </a:lnTo>
                  <a:lnTo>
                    <a:pt x="479" y="541"/>
                  </a:lnTo>
                  <a:cubicBezTo>
                    <a:pt x="486" y="375"/>
                    <a:pt x="365" y="292"/>
                    <a:pt x="243" y="292"/>
                  </a:cubicBezTo>
                  <a:cubicBezTo>
                    <a:pt x="122" y="292"/>
                    <a:pt x="0" y="375"/>
                    <a:pt x="7" y="541"/>
                  </a:cubicBezTo>
                  <a:lnTo>
                    <a:pt x="7" y="1797"/>
                  </a:lnTo>
                  <a:cubicBezTo>
                    <a:pt x="15" y="1946"/>
                    <a:pt x="129" y="2020"/>
                    <a:pt x="243" y="2020"/>
                  </a:cubicBezTo>
                  <a:cubicBezTo>
                    <a:pt x="358" y="2020"/>
                    <a:pt x="472" y="1946"/>
                    <a:pt x="479" y="1797"/>
                  </a:cubicBezTo>
                  <a:lnTo>
                    <a:pt x="479" y="1407"/>
                  </a:lnTo>
                  <a:lnTo>
                    <a:pt x="3559" y="1407"/>
                  </a:lnTo>
                  <a:lnTo>
                    <a:pt x="4035" y="2283"/>
                  </a:lnTo>
                  <a:cubicBezTo>
                    <a:pt x="3684" y="2514"/>
                    <a:pt x="3356" y="2788"/>
                    <a:pt x="3058" y="3086"/>
                  </a:cubicBezTo>
                  <a:cubicBezTo>
                    <a:pt x="614" y="5559"/>
                    <a:pt x="681" y="9553"/>
                    <a:pt x="3202" y="11945"/>
                  </a:cubicBezTo>
                  <a:cubicBezTo>
                    <a:pt x="4403" y="13083"/>
                    <a:pt x="5937" y="13646"/>
                    <a:pt x="7466" y="13646"/>
                  </a:cubicBezTo>
                  <a:cubicBezTo>
                    <a:pt x="9149" y="13646"/>
                    <a:pt x="10826" y="12965"/>
                    <a:pt x="12051" y="11622"/>
                  </a:cubicBezTo>
                  <a:lnTo>
                    <a:pt x="12494" y="11993"/>
                  </a:lnTo>
                  <a:cubicBezTo>
                    <a:pt x="12619" y="12100"/>
                    <a:pt x="12773" y="12151"/>
                    <a:pt x="12925" y="12151"/>
                  </a:cubicBezTo>
                  <a:cubicBezTo>
                    <a:pt x="13129" y="12151"/>
                    <a:pt x="13332" y="12058"/>
                    <a:pt x="13461" y="11882"/>
                  </a:cubicBezTo>
                  <a:cubicBezTo>
                    <a:pt x="15087" y="9678"/>
                    <a:pt x="15376" y="6762"/>
                    <a:pt x="14217" y="4284"/>
                  </a:cubicBezTo>
                  <a:cubicBezTo>
                    <a:pt x="13057" y="1811"/>
                    <a:pt x="10637" y="165"/>
                    <a:pt x="7904" y="2"/>
                  </a:cubicBezTo>
                  <a:lnTo>
                    <a:pt x="7908" y="2"/>
                  </a:lnTo>
                  <a:cubicBezTo>
                    <a:pt x="7894" y="1"/>
                    <a:pt x="7880" y="1"/>
                    <a:pt x="78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11954;p85">
            <a:extLst>
              <a:ext uri="{FF2B5EF4-FFF2-40B4-BE49-F238E27FC236}">
                <a16:creationId xmlns:a16="http://schemas.microsoft.com/office/drawing/2014/main" id="{128AA5CF-2680-99E3-FA5E-B8945BCB9E59}"/>
              </a:ext>
            </a:extLst>
          </p:cNvPr>
          <p:cNvGrpSpPr/>
          <p:nvPr/>
        </p:nvGrpSpPr>
        <p:grpSpPr>
          <a:xfrm>
            <a:off x="1308139" y="3308942"/>
            <a:ext cx="992195" cy="973200"/>
            <a:chOff x="5364617" y="4307843"/>
            <a:chExt cx="285985" cy="322572"/>
          </a:xfrm>
        </p:grpSpPr>
        <p:sp>
          <p:nvSpPr>
            <p:cNvPr id="65" name="Google Shape;11955;p85">
              <a:extLst>
                <a:ext uri="{FF2B5EF4-FFF2-40B4-BE49-F238E27FC236}">
                  <a16:creationId xmlns:a16="http://schemas.microsoft.com/office/drawing/2014/main" id="{D6410ACA-B66F-E992-1196-B59B37765EFA}"/>
                </a:ext>
              </a:extLst>
            </p:cNvPr>
            <p:cNvSpPr/>
            <p:nvPr/>
          </p:nvSpPr>
          <p:spPr>
            <a:xfrm>
              <a:off x="5374977" y="4569305"/>
              <a:ext cx="84059" cy="52271"/>
            </a:xfrm>
            <a:custGeom>
              <a:avLst/>
              <a:gdLst/>
              <a:ahLst/>
              <a:cxnLst/>
              <a:rect l="l" t="t" r="r" b="b"/>
              <a:pathLst>
                <a:path w="3205" h="1993" extrusionOk="0">
                  <a:moveTo>
                    <a:pt x="2550" y="622"/>
                  </a:moveTo>
                  <a:cubicBezTo>
                    <a:pt x="2738" y="622"/>
                    <a:pt x="2738" y="906"/>
                    <a:pt x="2550" y="906"/>
                  </a:cubicBezTo>
                  <a:lnTo>
                    <a:pt x="606" y="906"/>
                  </a:lnTo>
                  <a:cubicBezTo>
                    <a:pt x="529" y="906"/>
                    <a:pt x="462" y="843"/>
                    <a:pt x="462" y="766"/>
                  </a:cubicBezTo>
                  <a:cubicBezTo>
                    <a:pt x="462" y="684"/>
                    <a:pt x="529" y="622"/>
                    <a:pt x="606" y="622"/>
                  </a:cubicBezTo>
                  <a:close/>
                  <a:moveTo>
                    <a:pt x="0" y="1"/>
                  </a:moveTo>
                  <a:lnTo>
                    <a:pt x="0" y="1993"/>
                  </a:lnTo>
                  <a:lnTo>
                    <a:pt x="3205" y="1993"/>
                  </a:lnTo>
                  <a:lnTo>
                    <a:pt x="3205" y="1"/>
                  </a:ln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956;p85">
              <a:extLst>
                <a:ext uri="{FF2B5EF4-FFF2-40B4-BE49-F238E27FC236}">
                  <a16:creationId xmlns:a16="http://schemas.microsoft.com/office/drawing/2014/main" id="{1174645C-F815-25B4-19D5-CCA630B96254}"/>
                </a:ext>
              </a:extLst>
            </p:cNvPr>
            <p:cNvSpPr/>
            <p:nvPr/>
          </p:nvSpPr>
          <p:spPr>
            <a:xfrm>
              <a:off x="5466328" y="4489547"/>
              <a:ext cx="84085" cy="132029"/>
            </a:xfrm>
            <a:custGeom>
              <a:avLst/>
              <a:gdLst/>
              <a:ahLst/>
              <a:cxnLst/>
              <a:rect l="l" t="t" r="r" b="b"/>
              <a:pathLst>
                <a:path w="3206" h="5034" extrusionOk="0">
                  <a:moveTo>
                    <a:pt x="2566" y="622"/>
                  </a:moveTo>
                  <a:cubicBezTo>
                    <a:pt x="2753" y="622"/>
                    <a:pt x="2753" y="906"/>
                    <a:pt x="2566" y="906"/>
                  </a:cubicBezTo>
                  <a:lnTo>
                    <a:pt x="622" y="906"/>
                  </a:lnTo>
                  <a:cubicBezTo>
                    <a:pt x="545" y="906"/>
                    <a:pt x="482" y="843"/>
                    <a:pt x="482" y="766"/>
                  </a:cubicBezTo>
                  <a:cubicBezTo>
                    <a:pt x="482" y="684"/>
                    <a:pt x="545" y="622"/>
                    <a:pt x="622" y="622"/>
                  </a:cubicBezTo>
                  <a:close/>
                  <a:moveTo>
                    <a:pt x="1" y="1"/>
                  </a:moveTo>
                  <a:lnTo>
                    <a:pt x="1" y="5034"/>
                  </a:lnTo>
                  <a:lnTo>
                    <a:pt x="3205" y="5034"/>
                  </a:lnTo>
                  <a:lnTo>
                    <a:pt x="3205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957;p85">
              <a:extLst>
                <a:ext uri="{FF2B5EF4-FFF2-40B4-BE49-F238E27FC236}">
                  <a16:creationId xmlns:a16="http://schemas.microsoft.com/office/drawing/2014/main" id="{08A4157A-FE66-A396-5003-82A46087B3A4}"/>
                </a:ext>
              </a:extLst>
            </p:cNvPr>
            <p:cNvSpPr/>
            <p:nvPr/>
          </p:nvSpPr>
          <p:spPr>
            <a:xfrm>
              <a:off x="5557835" y="4403731"/>
              <a:ext cx="87731" cy="217846"/>
            </a:xfrm>
            <a:custGeom>
              <a:avLst/>
              <a:gdLst/>
              <a:ahLst/>
              <a:cxnLst/>
              <a:rect l="l" t="t" r="r" b="b"/>
              <a:pathLst>
                <a:path w="3345" h="8306" extrusionOk="0">
                  <a:moveTo>
                    <a:pt x="2570" y="626"/>
                  </a:moveTo>
                  <a:cubicBezTo>
                    <a:pt x="2762" y="626"/>
                    <a:pt x="2762" y="910"/>
                    <a:pt x="2570" y="910"/>
                  </a:cubicBezTo>
                  <a:lnTo>
                    <a:pt x="631" y="910"/>
                  </a:lnTo>
                  <a:cubicBezTo>
                    <a:pt x="554" y="910"/>
                    <a:pt x="486" y="843"/>
                    <a:pt x="486" y="766"/>
                  </a:cubicBezTo>
                  <a:cubicBezTo>
                    <a:pt x="486" y="689"/>
                    <a:pt x="554" y="626"/>
                    <a:pt x="631" y="626"/>
                  </a:cubicBezTo>
                  <a:close/>
                  <a:moveTo>
                    <a:pt x="0" y="1"/>
                  </a:moveTo>
                  <a:lnTo>
                    <a:pt x="0" y="8306"/>
                  </a:lnTo>
                  <a:lnTo>
                    <a:pt x="3345" y="8306"/>
                  </a:lnTo>
                  <a:lnTo>
                    <a:pt x="3345" y="1"/>
                  </a:ln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958;p85">
              <a:extLst>
                <a:ext uri="{FF2B5EF4-FFF2-40B4-BE49-F238E27FC236}">
                  <a16:creationId xmlns:a16="http://schemas.microsoft.com/office/drawing/2014/main" id="{58DD42C7-B2E4-9E26-CC33-C35C970C881B}"/>
                </a:ext>
              </a:extLst>
            </p:cNvPr>
            <p:cNvSpPr/>
            <p:nvPr/>
          </p:nvSpPr>
          <p:spPr>
            <a:xfrm>
              <a:off x="5366007" y="4395023"/>
              <a:ext cx="284595" cy="235392"/>
            </a:xfrm>
            <a:custGeom>
              <a:avLst/>
              <a:gdLst/>
              <a:ahLst/>
              <a:cxnLst/>
              <a:rect l="l" t="t" r="r" b="b"/>
              <a:pathLst>
                <a:path w="10851" h="8975" extrusionOk="0">
                  <a:moveTo>
                    <a:pt x="3489" y="6699"/>
                  </a:moveTo>
                  <a:lnTo>
                    <a:pt x="3489" y="8590"/>
                  </a:lnTo>
                  <a:lnTo>
                    <a:pt x="395" y="8590"/>
                  </a:lnTo>
                  <a:lnTo>
                    <a:pt x="395" y="6699"/>
                  </a:lnTo>
                  <a:close/>
                  <a:moveTo>
                    <a:pt x="6978" y="3658"/>
                  </a:moveTo>
                  <a:lnTo>
                    <a:pt x="6978" y="8590"/>
                  </a:lnTo>
                  <a:lnTo>
                    <a:pt x="3884" y="8590"/>
                  </a:lnTo>
                  <a:lnTo>
                    <a:pt x="3884" y="6502"/>
                  </a:lnTo>
                  <a:lnTo>
                    <a:pt x="3884" y="3658"/>
                  </a:lnTo>
                  <a:close/>
                  <a:moveTo>
                    <a:pt x="7162" y="1"/>
                  </a:moveTo>
                  <a:cubicBezTo>
                    <a:pt x="7060" y="1"/>
                    <a:pt x="6978" y="90"/>
                    <a:pt x="6978" y="193"/>
                  </a:cubicBezTo>
                  <a:lnTo>
                    <a:pt x="6978" y="3268"/>
                  </a:lnTo>
                  <a:lnTo>
                    <a:pt x="3682" y="3268"/>
                  </a:lnTo>
                  <a:cubicBezTo>
                    <a:pt x="3576" y="3268"/>
                    <a:pt x="3489" y="3355"/>
                    <a:pt x="3489" y="3465"/>
                  </a:cubicBezTo>
                  <a:lnTo>
                    <a:pt x="3489" y="6309"/>
                  </a:lnTo>
                  <a:lnTo>
                    <a:pt x="198" y="6309"/>
                  </a:lnTo>
                  <a:cubicBezTo>
                    <a:pt x="87" y="6309"/>
                    <a:pt x="1" y="6396"/>
                    <a:pt x="1" y="6502"/>
                  </a:cubicBezTo>
                  <a:lnTo>
                    <a:pt x="1" y="8782"/>
                  </a:lnTo>
                  <a:cubicBezTo>
                    <a:pt x="1" y="8888"/>
                    <a:pt x="87" y="8975"/>
                    <a:pt x="198" y="8975"/>
                  </a:cubicBezTo>
                  <a:lnTo>
                    <a:pt x="10659" y="8975"/>
                  </a:lnTo>
                  <a:cubicBezTo>
                    <a:pt x="10764" y="8975"/>
                    <a:pt x="10851" y="8888"/>
                    <a:pt x="10851" y="8782"/>
                  </a:cubicBezTo>
                  <a:lnTo>
                    <a:pt x="10851" y="1680"/>
                  </a:lnTo>
                  <a:cubicBezTo>
                    <a:pt x="10851" y="1550"/>
                    <a:pt x="10754" y="1485"/>
                    <a:pt x="10656" y="1485"/>
                  </a:cubicBezTo>
                  <a:cubicBezTo>
                    <a:pt x="10559" y="1485"/>
                    <a:pt x="10461" y="1550"/>
                    <a:pt x="10461" y="1680"/>
                  </a:cubicBezTo>
                  <a:lnTo>
                    <a:pt x="10461" y="8590"/>
                  </a:lnTo>
                  <a:lnTo>
                    <a:pt x="7362" y="8590"/>
                  </a:lnTo>
                  <a:lnTo>
                    <a:pt x="7362" y="386"/>
                  </a:lnTo>
                  <a:lnTo>
                    <a:pt x="10461" y="386"/>
                  </a:lnTo>
                  <a:lnTo>
                    <a:pt x="10461" y="915"/>
                  </a:lnTo>
                  <a:cubicBezTo>
                    <a:pt x="10461" y="1018"/>
                    <a:pt x="10544" y="1108"/>
                    <a:pt x="10650" y="1108"/>
                  </a:cubicBezTo>
                  <a:cubicBezTo>
                    <a:pt x="10653" y="1108"/>
                    <a:pt x="10656" y="1108"/>
                    <a:pt x="10659" y="1108"/>
                  </a:cubicBezTo>
                  <a:cubicBezTo>
                    <a:pt x="10764" y="1108"/>
                    <a:pt x="10851" y="1021"/>
                    <a:pt x="10851" y="915"/>
                  </a:cubicBezTo>
                  <a:lnTo>
                    <a:pt x="10851" y="193"/>
                  </a:lnTo>
                  <a:cubicBezTo>
                    <a:pt x="10851" y="88"/>
                    <a:pt x="10764" y="1"/>
                    <a:pt x="10659" y="1"/>
                  </a:cubicBezTo>
                  <a:lnTo>
                    <a:pt x="7170" y="1"/>
                  </a:lnTo>
                  <a:cubicBezTo>
                    <a:pt x="7167" y="1"/>
                    <a:pt x="7165" y="1"/>
                    <a:pt x="71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959;p85">
              <a:extLst>
                <a:ext uri="{FF2B5EF4-FFF2-40B4-BE49-F238E27FC236}">
                  <a16:creationId xmlns:a16="http://schemas.microsoft.com/office/drawing/2014/main" id="{B3D9648D-431F-12A8-CE4B-74F97C027387}"/>
                </a:ext>
              </a:extLst>
            </p:cNvPr>
            <p:cNvSpPr/>
            <p:nvPr/>
          </p:nvSpPr>
          <p:spPr>
            <a:xfrm>
              <a:off x="5384052" y="4584202"/>
              <a:ext cx="64651" cy="10255"/>
            </a:xfrm>
            <a:custGeom>
              <a:avLst/>
              <a:gdLst/>
              <a:ahLst/>
              <a:cxnLst/>
              <a:rect l="l" t="t" r="r" b="b"/>
              <a:pathLst>
                <a:path w="2465" h="391" extrusionOk="0">
                  <a:moveTo>
                    <a:pt x="260" y="1"/>
                  </a:moveTo>
                  <a:cubicBezTo>
                    <a:pt x="1" y="1"/>
                    <a:pt x="1" y="390"/>
                    <a:pt x="260" y="390"/>
                  </a:cubicBezTo>
                  <a:lnTo>
                    <a:pt x="2204" y="390"/>
                  </a:lnTo>
                  <a:cubicBezTo>
                    <a:pt x="2464" y="390"/>
                    <a:pt x="2464" y="1"/>
                    <a:pt x="22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960;p85">
              <a:extLst>
                <a:ext uri="{FF2B5EF4-FFF2-40B4-BE49-F238E27FC236}">
                  <a16:creationId xmlns:a16="http://schemas.microsoft.com/office/drawing/2014/main" id="{D5590F09-E108-AAAD-5940-F9A998E4018F}"/>
                </a:ext>
              </a:extLst>
            </p:cNvPr>
            <p:cNvSpPr/>
            <p:nvPr/>
          </p:nvSpPr>
          <p:spPr>
            <a:xfrm>
              <a:off x="5475796" y="4504576"/>
              <a:ext cx="64520" cy="10124"/>
            </a:xfrm>
            <a:custGeom>
              <a:avLst/>
              <a:gdLst/>
              <a:ahLst/>
              <a:cxnLst/>
              <a:rect l="l" t="t" r="r" b="b"/>
              <a:pathLst>
                <a:path w="2460" h="386" extrusionOk="0">
                  <a:moveTo>
                    <a:pt x="261" y="1"/>
                  </a:moveTo>
                  <a:cubicBezTo>
                    <a:pt x="1" y="1"/>
                    <a:pt x="1" y="385"/>
                    <a:pt x="261" y="385"/>
                  </a:cubicBezTo>
                  <a:lnTo>
                    <a:pt x="2205" y="385"/>
                  </a:lnTo>
                  <a:cubicBezTo>
                    <a:pt x="2460" y="385"/>
                    <a:pt x="2460" y="1"/>
                    <a:pt x="22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961;p85">
              <a:extLst>
                <a:ext uri="{FF2B5EF4-FFF2-40B4-BE49-F238E27FC236}">
                  <a16:creationId xmlns:a16="http://schemas.microsoft.com/office/drawing/2014/main" id="{CD0AD11A-AE1B-3A83-BDAD-B4A918E8F112}"/>
                </a:ext>
              </a:extLst>
            </p:cNvPr>
            <p:cNvSpPr/>
            <p:nvPr/>
          </p:nvSpPr>
          <p:spPr>
            <a:xfrm>
              <a:off x="5567540" y="4418759"/>
              <a:ext cx="64520" cy="10255"/>
            </a:xfrm>
            <a:custGeom>
              <a:avLst/>
              <a:gdLst/>
              <a:ahLst/>
              <a:cxnLst/>
              <a:rect l="l" t="t" r="r" b="b"/>
              <a:pathLst>
                <a:path w="2460" h="391" extrusionOk="0">
                  <a:moveTo>
                    <a:pt x="261" y="1"/>
                  </a:moveTo>
                  <a:cubicBezTo>
                    <a:pt x="1" y="1"/>
                    <a:pt x="1" y="390"/>
                    <a:pt x="261" y="390"/>
                  </a:cubicBezTo>
                  <a:lnTo>
                    <a:pt x="2205" y="390"/>
                  </a:lnTo>
                  <a:cubicBezTo>
                    <a:pt x="2460" y="390"/>
                    <a:pt x="2460" y="1"/>
                    <a:pt x="22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962;p85">
              <a:extLst>
                <a:ext uri="{FF2B5EF4-FFF2-40B4-BE49-F238E27FC236}">
                  <a16:creationId xmlns:a16="http://schemas.microsoft.com/office/drawing/2014/main" id="{23A884EF-9277-463C-8BDC-4AF1C9D4FCFC}"/>
                </a:ext>
              </a:extLst>
            </p:cNvPr>
            <p:cNvSpPr/>
            <p:nvPr/>
          </p:nvSpPr>
          <p:spPr>
            <a:xfrm>
              <a:off x="5364617" y="4307843"/>
              <a:ext cx="237149" cy="235366"/>
            </a:xfrm>
            <a:custGeom>
              <a:avLst/>
              <a:gdLst/>
              <a:ahLst/>
              <a:cxnLst/>
              <a:rect l="l" t="t" r="r" b="b"/>
              <a:pathLst>
                <a:path w="9042" h="8974" extrusionOk="0">
                  <a:moveTo>
                    <a:pt x="7329" y="0"/>
                  </a:moveTo>
                  <a:cubicBezTo>
                    <a:pt x="7069" y="0"/>
                    <a:pt x="7069" y="385"/>
                    <a:pt x="7329" y="385"/>
                  </a:cubicBezTo>
                  <a:lnTo>
                    <a:pt x="8373" y="385"/>
                  </a:lnTo>
                  <a:lnTo>
                    <a:pt x="121" y="8637"/>
                  </a:lnTo>
                  <a:cubicBezTo>
                    <a:pt x="1" y="8762"/>
                    <a:pt x="87" y="8969"/>
                    <a:pt x="260" y="8969"/>
                  </a:cubicBezTo>
                  <a:lnTo>
                    <a:pt x="260" y="8974"/>
                  </a:lnTo>
                  <a:cubicBezTo>
                    <a:pt x="313" y="8974"/>
                    <a:pt x="361" y="8955"/>
                    <a:pt x="400" y="8916"/>
                  </a:cubicBezTo>
                  <a:lnTo>
                    <a:pt x="8652" y="664"/>
                  </a:lnTo>
                  <a:lnTo>
                    <a:pt x="8652" y="1713"/>
                  </a:lnTo>
                  <a:cubicBezTo>
                    <a:pt x="8652" y="1843"/>
                    <a:pt x="8750" y="1908"/>
                    <a:pt x="8847" y="1908"/>
                  </a:cubicBezTo>
                  <a:cubicBezTo>
                    <a:pt x="8944" y="1908"/>
                    <a:pt x="9042" y="1843"/>
                    <a:pt x="9042" y="1713"/>
                  </a:cubicBezTo>
                  <a:lnTo>
                    <a:pt x="9042" y="193"/>
                  </a:lnTo>
                  <a:cubicBezTo>
                    <a:pt x="9042" y="87"/>
                    <a:pt x="8950" y="0"/>
                    <a:pt x="884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963;p85">
              <a:extLst>
                <a:ext uri="{FF2B5EF4-FFF2-40B4-BE49-F238E27FC236}">
                  <a16:creationId xmlns:a16="http://schemas.microsoft.com/office/drawing/2014/main" id="{FBE331C7-7D2F-2022-2771-C7E53589FB51}"/>
                </a:ext>
              </a:extLst>
            </p:cNvPr>
            <p:cNvSpPr/>
            <p:nvPr/>
          </p:nvSpPr>
          <p:spPr>
            <a:xfrm>
              <a:off x="5441857" y="4584202"/>
              <a:ext cx="14923" cy="10255"/>
            </a:xfrm>
            <a:custGeom>
              <a:avLst/>
              <a:gdLst/>
              <a:ahLst/>
              <a:cxnLst/>
              <a:rect l="l" t="t" r="r" b="b"/>
              <a:pathLst>
                <a:path w="569" h="391" extrusionOk="0">
                  <a:moveTo>
                    <a:pt x="0" y="1"/>
                  </a:moveTo>
                  <a:cubicBezTo>
                    <a:pt x="255" y="1"/>
                    <a:pt x="255" y="390"/>
                    <a:pt x="0" y="390"/>
                  </a:cubicBezTo>
                  <a:lnTo>
                    <a:pt x="308" y="390"/>
                  </a:lnTo>
                  <a:cubicBezTo>
                    <a:pt x="568" y="390"/>
                    <a:pt x="568" y="1"/>
                    <a:pt x="308" y="1"/>
                  </a:cubicBezTo>
                  <a:close/>
                </a:path>
              </a:pathLst>
            </a:custGeom>
            <a:solidFill>
              <a:srgbClr val="859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964;p85">
              <a:extLst>
                <a:ext uri="{FF2B5EF4-FFF2-40B4-BE49-F238E27FC236}">
                  <a16:creationId xmlns:a16="http://schemas.microsoft.com/office/drawing/2014/main" id="{F75432C3-110F-122B-48FA-529CDBC54BEF}"/>
                </a:ext>
              </a:extLst>
            </p:cNvPr>
            <p:cNvSpPr/>
            <p:nvPr/>
          </p:nvSpPr>
          <p:spPr>
            <a:xfrm>
              <a:off x="5376367" y="4570590"/>
              <a:ext cx="8104" cy="49727"/>
            </a:xfrm>
            <a:custGeom>
              <a:avLst/>
              <a:gdLst/>
              <a:ahLst/>
              <a:cxnLst/>
              <a:rect l="l" t="t" r="r" b="b"/>
              <a:pathLst>
                <a:path w="309" h="1896" extrusionOk="0">
                  <a:moveTo>
                    <a:pt x="0" y="0"/>
                  </a:moveTo>
                  <a:lnTo>
                    <a:pt x="0" y="1896"/>
                  </a:lnTo>
                  <a:lnTo>
                    <a:pt x="308" y="189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859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965;p85">
              <a:extLst>
                <a:ext uri="{FF2B5EF4-FFF2-40B4-BE49-F238E27FC236}">
                  <a16:creationId xmlns:a16="http://schemas.microsoft.com/office/drawing/2014/main" id="{3F27F044-FB3E-2D85-3AFB-23F675BE9296}"/>
                </a:ext>
              </a:extLst>
            </p:cNvPr>
            <p:cNvSpPr/>
            <p:nvPr/>
          </p:nvSpPr>
          <p:spPr>
            <a:xfrm>
              <a:off x="5533601" y="4504576"/>
              <a:ext cx="14923" cy="10124"/>
            </a:xfrm>
            <a:custGeom>
              <a:avLst/>
              <a:gdLst/>
              <a:ahLst/>
              <a:cxnLst/>
              <a:rect l="l" t="t" r="r" b="b"/>
              <a:pathLst>
                <a:path w="569" h="386" extrusionOk="0">
                  <a:moveTo>
                    <a:pt x="1" y="1"/>
                  </a:moveTo>
                  <a:cubicBezTo>
                    <a:pt x="260" y="1"/>
                    <a:pt x="260" y="385"/>
                    <a:pt x="1" y="385"/>
                  </a:cubicBezTo>
                  <a:lnTo>
                    <a:pt x="308" y="385"/>
                  </a:lnTo>
                  <a:cubicBezTo>
                    <a:pt x="568" y="385"/>
                    <a:pt x="568" y="1"/>
                    <a:pt x="308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966;p85">
              <a:extLst>
                <a:ext uri="{FF2B5EF4-FFF2-40B4-BE49-F238E27FC236}">
                  <a16:creationId xmlns:a16="http://schemas.microsoft.com/office/drawing/2014/main" id="{0FD666F5-5F89-85E1-5A40-4E2362EA28A1}"/>
                </a:ext>
              </a:extLst>
            </p:cNvPr>
            <p:cNvSpPr/>
            <p:nvPr/>
          </p:nvSpPr>
          <p:spPr>
            <a:xfrm>
              <a:off x="5467718" y="4490937"/>
              <a:ext cx="8235" cy="129380"/>
            </a:xfrm>
            <a:custGeom>
              <a:avLst/>
              <a:gdLst/>
              <a:ahLst/>
              <a:cxnLst/>
              <a:rect l="l" t="t" r="r" b="b"/>
              <a:pathLst>
                <a:path w="314" h="4933" extrusionOk="0">
                  <a:moveTo>
                    <a:pt x="1" y="1"/>
                  </a:moveTo>
                  <a:lnTo>
                    <a:pt x="1" y="2845"/>
                  </a:lnTo>
                  <a:lnTo>
                    <a:pt x="1" y="4933"/>
                  </a:lnTo>
                  <a:lnTo>
                    <a:pt x="314" y="4933"/>
                  </a:lnTo>
                  <a:lnTo>
                    <a:pt x="314" y="284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967;p85">
              <a:extLst>
                <a:ext uri="{FF2B5EF4-FFF2-40B4-BE49-F238E27FC236}">
                  <a16:creationId xmlns:a16="http://schemas.microsoft.com/office/drawing/2014/main" id="{5CE2C130-C02D-FCFF-57EC-5ACCCD2647C2}"/>
                </a:ext>
              </a:extLst>
            </p:cNvPr>
            <p:cNvSpPr/>
            <p:nvPr/>
          </p:nvSpPr>
          <p:spPr>
            <a:xfrm>
              <a:off x="5625214" y="4418759"/>
              <a:ext cx="15055" cy="10255"/>
            </a:xfrm>
            <a:custGeom>
              <a:avLst/>
              <a:gdLst/>
              <a:ahLst/>
              <a:cxnLst/>
              <a:rect l="l" t="t" r="r" b="b"/>
              <a:pathLst>
                <a:path w="574" h="391" extrusionOk="0">
                  <a:moveTo>
                    <a:pt x="1" y="1"/>
                  </a:moveTo>
                  <a:cubicBezTo>
                    <a:pt x="261" y="1"/>
                    <a:pt x="261" y="390"/>
                    <a:pt x="1" y="390"/>
                  </a:cubicBezTo>
                  <a:lnTo>
                    <a:pt x="314" y="390"/>
                  </a:lnTo>
                  <a:cubicBezTo>
                    <a:pt x="573" y="385"/>
                    <a:pt x="573" y="1"/>
                    <a:pt x="314" y="1"/>
                  </a:cubicBez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968;p85">
              <a:extLst>
                <a:ext uri="{FF2B5EF4-FFF2-40B4-BE49-F238E27FC236}">
                  <a16:creationId xmlns:a16="http://schemas.microsoft.com/office/drawing/2014/main" id="{75BE13D6-33C3-CA70-1074-A65C70892B69}"/>
                </a:ext>
              </a:extLst>
            </p:cNvPr>
            <p:cNvSpPr/>
            <p:nvPr/>
          </p:nvSpPr>
          <p:spPr>
            <a:xfrm>
              <a:off x="5559225" y="4405121"/>
              <a:ext cx="8104" cy="215197"/>
            </a:xfrm>
            <a:custGeom>
              <a:avLst/>
              <a:gdLst/>
              <a:ahLst/>
              <a:cxnLst/>
              <a:rect l="l" t="t" r="r" b="b"/>
              <a:pathLst>
                <a:path w="309" h="8205" extrusionOk="0">
                  <a:moveTo>
                    <a:pt x="0" y="1"/>
                  </a:moveTo>
                  <a:lnTo>
                    <a:pt x="0" y="3080"/>
                  </a:lnTo>
                  <a:lnTo>
                    <a:pt x="0" y="8205"/>
                  </a:lnTo>
                  <a:lnTo>
                    <a:pt x="308" y="8205"/>
                  </a:lnTo>
                  <a:lnTo>
                    <a:pt x="308" y="3080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3;p38">
            <a:extLst>
              <a:ext uri="{FF2B5EF4-FFF2-40B4-BE49-F238E27FC236}">
                <a16:creationId xmlns:a16="http://schemas.microsoft.com/office/drawing/2014/main" id="{DC6FF0ED-FA7A-EE0A-9038-5211FA8BBA4E}"/>
              </a:ext>
            </a:extLst>
          </p:cNvPr>
          <p:cNvSpPr txBox="1">
            <a:spLocks/>
          </p:cNvSpPr>
          <p:nvPr/>
        </p:nvSpPr>
        <p:spPr>
          <a:xfrm>
            <a:off x="6643665" y="779623"/>
            <a:ext cx="1664755" cy="973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en-US" dirty="0"/>
              <a:t>Probability threshold for approval</a:t>
            </a:r>
            <a:endParaRPr lang="id-ID" dirty="0"/>
          </a:p>
        </p:txBody>
      </p:sp>
      <p:sp>
        <p:nvSpPr>
          <p:cNvPr id="80" name="Google Shape;793;p38">
            <a:extLst>
              <a:ext uri="{FF2B5EF4-FFF2-40B4-BE49-F238E27FC236}">
                <a16:creationId xmlns:a16="http://schemas.microsoft.com/office/drawing/2014/main" id="{EFD90611-C663-2269-F1BC-48F0E74597B0}"/>
              </a:ext>
            </a:extLst>
          </p:cNvPr>
          <p:cNvSpPr txBox="1">
            <a:spLocks/>
          </p:cNvSpPr>
          <p:nvPr/>
        </p:nvSpPr>
        <p:spPr>
          <a:xfrm>
            <a:off x="4698002" y="788497"/>
            <a:ext cx="1664755" cy="973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id-ID" dirty="0"/>
              <a:t>% </a:t>
            </a:r>
            <a:r>
              <a:rPr lang="en-US" dirty="0"/>
              <a:t>of bad</a:t>
            </a:r>
            <a:r>
              <a:rPr lang="id-ID" dirty="0"/>
              <a:t> loans predicted correctly</a:t>
            </a:r>
          </a:p>
        </p:txBody>
      </p:sp>
      <p:sp>
        <p:nvSpPr>
          <p:cNvPr id="81" name="Google Shape;792;p38">
            <a:extLst>
              <a:ext uri="{FF2B5EF4-FFF2-40B4-BE49-F238E27FC236}">
                <a16:creationId xmlns:a16="http://schemas.microsoft.com/office/drawing/2014/main" id="{78561D65-D0FE-977C-8A89-D41FAB2DB6E8}"/>
              </a:ext>
            </a:extLst>
          </p:cNvPr>
          <p:cNvSpPr txBox="1">
            <a:spLocks/>
          </p:cNvSpPr>
          <p:nvPr/>
        </p:nvSpPr>
        <p:spPr>
          <a:xfrm>
            <a:off x="5151897" y="3513376"/>
            <a:ext cx="780806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85%</a:t>
            </a:r>
          </a:p>
        </p:txBody>
      </p:sp>
      <p:sp>
        <p:nvSpPr>
          <p:cNvPr id="82" name="Google Shape;792;p38">
            <a:extLst>
              <a:ext uri="{FF2B5EF4-FFF2-40B4-BE49-F238E27FC236}">
                <a16:creationId xmlns:a16="http://schemas.microsoft.com/office/drawing/2014/main" id="{6494B619-FF00-CA4C-8658-DA9B21451B75}"/>
              </a:ext>
            </a:extLst>
          </p:cNvPr>
          <p:cNvSpPr txBox="1">
            <a:spLocks/>
          </p:cNvSpPr>
          <p:nvPr/>
        </p:nvSpPr>
        <p:spPr>
          <a:xfrm>
            <a:off x="7004009" y="2045351"/>
            <a:ext cx="992194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66,7%</a:t>
            </a:r>
          </a:p>
        </p:txBody>
      </p:sp>
      <p:sp>
        <p:nvSpPr>
          <p:cNvPr id="83" name="Google Shape;792;p38">
            <a:extLst>
              <a:ext uri="{FF2B5EF4-FFF2-40B4-BE49-F238E27FC236}">
                <a16:creationId xmlns:a16="http://schemas.microsoft.com/office/drawing/2014/main" id="{9FAD2922-AA26-663F-F7EA-BC61B6630B71}"/>
              </a:ext>
            </a:extLst>
          </p:cNvPr>
          <p:cNvSpPr txBox="1">
            <a:spLocks/>
          </p:cNvSpPr>
          <p:nvPr/>
        </p:nvSpPr>
        <p:spPr>
          <a:xfrm>
            <a:off x="3072541" y="3531850"/>
            <a:ext cx="780806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99%</a:t>
            </a:r>
          </a:p>
        </p:txBody>
      </p:sp>
      <p:sp>
        <p:nvSpPr>
          <p:cNvPr id="84" name="Google Shape;792;p38">
            <a:extLst>
              <a:ext uri="{FF2B5EF4-FFF2-40B4-BE49-F238E27FC236}">
                <a16:creationId xmlns:a16="http://schemas.microsoft.com/office/drawing/2014/main" id="{2A24899A-7434-D484-D9C6-98CF7F7729D7}"/>
              </a:ext>
            </a:extLst>
          </p:cNvPr>
          <p:cNvSpPr txBox="1">
            <a:spLocks/>
          </p:cNvSpPr>
          <p:nvPr/>
        </p:nvSpPr>
        <p:spPr>
          <a:xfrm>
            <a:off x="5142105" y="2070464"/>
            <a:ext cx="780806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89%</a:t>
            </a:r>
          </a:p>
        </p:txBody>
      </p:sp>
      <p:sp>
        <p:nvSpPr>
          <p:cNvPr id="85" name="Google Shape;792;p38">
            <a:extLst>
              <a:ext uri="{FF2B5EF4-FFF2-40B4-BE49-F238E27FC236}">
                <a16:creationId xmlns:a16="http://schemas.microsoft.com/office/drawing/2014/main" id="{1589FE8B-D562-BF56-835A-D74840D1245A}"/>
              </a:ext>
            </a:extLst>
          </p:cNvPr>
          <p:cNvSpPr txBox="1">
            <a:spLocks/>
          </p:cNvSpPr>
          <p:nvPr/>
        </p:nvSpPr>
        <p:spPr>
          <a:xfrm>
            <a:off x="7032274" y="3509807"/>
            <a:ext cx="992193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57,2%</a:t>
            </a:r>
          </a:p>
        </p:txBody>
      </p:sp>
      <p:sp>
        <p:nvSpPr>
          <p:cNvPr id="86" name="Google Shape;793;p38">
            <a:extLst>
              <a:ext uri="{FF2B5EF4-FFF2-40B4-BE49-F238E27FC236}">
                <a16:creationId xmlns:a16="http://schemas.microsoft.com/office/drawing/2014/main" id="{6A9326C8-C1EE-C2D0-BF68-6A41C936B8A0}"/>
              </a:ext>
            </a:extLst>
          </p:cNvPr>
          <p:cNvSpPr txBox="1">
            <a:spLocks/>
          </p:cNvSpPr>
          <p:nvPr/>
        </p:nvSpPr>
        <p:spPr>
          <a:xfrm>
            <a:off x="891751" y="2428765"/>
            <a:ext cx="1939472" cy="78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en-US" sz="1600" dirty="0"/>
              <a:t>Strategy for profit maximization</a:t>
            </a:r>
          </a:p>
        </p:txBody>
      </p:sp>
      <p:sp>
        <p:nvSpPr>
          <p:cNvPr id="87" name="Google Shape;793;p38">
            <a:extLst>
              <a:ext uri="{FF2B5EF4-FFF2-40B4-BE49-F238E27FC236}">
                <a16:creationId xmlns:a16="http://schemas.microsoft.com/office/drawing/2014/main" id="{5FB280EB-C3DD-EFE0-711A-93EB5367ED64}"/>
              </a:ext>
            </a:extLst>
          </p:cNvPr>
          <p:cNvSpPr txBox="1">
            <a:spLocks/>
          </p:cNvSpPr>
          <p:nvPr/>
        </p:nvSpPr>
        <p:spPr>
          <a:xfrm>
            <a:off x="744794" y="4173656"/>
            <a:ext cx="2233385" cy="78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en-US" sz="1600" dirty="0"/>
              <a:t>Strategy for profitability market expansion</a:t>
            </a:r>
          </a:p>
        </p:txBody>
      </p:sp>
      <p:sp>
        <p:nvSpPr>
          <p:cNvPr id="88" name="Google Shape;792;p38">
            <a:extLst>
              <a:ext uri="{FF2B5EF4-FFF2-40B4-BE49-F238E27FC236}">
                <a16:creationId xmlns:a16="http://schemas.microsoft.com/office/drawing/2014/main" id="{FE4ACC06-A01C-B5F0-87E5-45A92ED6BC26}"/>
              </a:ext>
            </a:extLst>
          </p:cNvPr>
          <p:cNvSpPr txBox="1">
            <a:spLocks/>
          </p:cNvSpPr>
          <p:nvPr/>
        </p:nvSpPr>
        <p:spPr>
          <a:xfrm>
            <a:off x="977556" y="-15704"/>
            <a:ext cx="7188887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Lending company strategy option</a:t>
            </a:r>
          </a:p>
        </p:txBody>
      </p:sp>
    </p:spTree>
    <p:extLst>
      <p:ext uri="{BB962C8B-B14F-4D97-AF65-F5344CB8AC3E}">
        <p14:creationId xmlns:p14="http://schemas.microsoft.com/office/powerpoint/2010/main" val="401476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8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2;p38">
            <a:extLst>
              <a:ext uri="{FF2B5EF4-FFF2-40B4-BE49-F238E27FC236}">
                <a16:creationId xmlns:a16="http://schemas.microsoft.com/office/drawing/2014/main" id="{4FB32BEC-EAEC-231E-97B0-116F15E3F095}"/>
              </a:ext>
            </a:extLst>
          </p:cNvPr>
          <p:cNvSpPr txBox="1">
            <a:spLocks/>
          </p:cNvSpPr>
          <p:nvPr/>
        </p:nvSpPr>
        <p:spPr>
          <a:xfrm>
            <a:off x="1908504" y="1993883"/>
            <a:ext cx="5326992" cy="1155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ol Startup Business Plan by Slidesgo">
  <a:themeElements>
    <a:clrScheme name="Simple Light">
      <a:dk1>
        <a:srgbClr val="000000"/>
      </a:dk1>
      <a:lt1>
        <a:srgbClr val="FFFFFF"/>
      </a:lt1>
      <a:dk2>
        <a:srgbClr val="20DD2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284</Words>
  <Application>Microsoft Office PowerPoint</Application>
  <PresentationFormat>On-screen Show (16:9)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Staatliches</vt:lpstr>
      <vt:lpstr>Proxima Nova</vt:lpstr>
      <vt:lpstr>Proxima Nova Semibold</vt:lpstr>
      <vt:lpstr>Cairo</vt:lpstr>
      <vt:lpstr>Bebas Neue</vt:lpstr>
      <vt:lpstr>Cool Startup Business Plan by Slidesgo</vt:lpstr>
      <vt:lpstr>Slidesgo Final Pages</vt:lpstr>
      <vt:lpstr>prediction</vt:lpstr>
      <vt:lpstr>Business case</vt:lpstr>
      <vt:lpstr>Understand the assignment</vt:lpstr>
      <vt:lpstr>OUR PROCESS</vt:lpstr>
      <vt:lpstr>OUR PROCESS Definition</vt:lpstr>
      <vt:lpstr>In-house risk model</vt:lpstr>
      <vt:lpstr>88%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</dc:title>
  <dc:creator>robby fuad</dc:creator>
  <cp:lastModifiedBy>Robby Cahya Fuady</cp:lastModifiedBy>
  <cp:revision>3</cp:revision>
  <dcterms:modified xsi:type="dcterms:W3CDTF">2022-06-05T14:26:07Z</dcterms:modified>
</cp:coreProperties>
</file>