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2"/>
  </p:notes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7A3"/>
    <a:srgbClr val="EAE5E0"/>
    <a:srgbClr val="E2D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6" autoAdjust="0"/>
    <p:restoredTop sz="95833"/>
  </p:normalViewPr>
  <p:slideViewPr>
    <p:cSldViewPr snapToGrid="0" snapToObjects="1">
      <p:cViewPr varScale="1">
        <p:scale>
          <a:sx n="69" d="100"/>
          <a:sy n="69" d="100"/>
        </p:scale>
        <p:origin x="1044"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AF885-0C11-1C41-A882-4ADD5733D7CB}"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D7AC1-E1ED-B34E-B1B0-B7E84E1E4FE2}" type="slidenum">
              <a:rPr lang="en-US" smtClean="0"/>
              <a:t>‹#›</a:t>
            </a:fld>
            <a:endParaRPr lang="en-US"/>
          </a:p>
        </p:txBody>
      </p:sp>
    </p:spTree>
    <p:extLst>
      <p:ext uri="{BB962C8B-B14F-4D97-AF65-F5344CB8AC3E}">
        <p14:creationId xmlns:p14="http://schemas.microsoft.com/office/powerpoint/2010/main" val="142989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btfpLayoutConfig" hidden="1"/>
          <p:cNvSpPr txBox="1"/>
          <p:nvPr userDrawn="1"/>
        </p:nvSpPr>
        <p:spPr>
          <a:xfrm>
            <a:off x="12700" y="12700"/>
            <a:ext cx="611312"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overall_0_131468226384557565 columns_1_131468226384557565 </a:t>
            </a:r>
          </a:p>
        </p:txBody>
      </p:sp>
      <p:pic>
        <p:nvPicPr>
          <p:cNvPr id="5" name="Picture 4" descr="A city with tall buildings&#10;&#10;Description automatically generated with low confidence">
            <a:extLst>
              <a:ext uri="{FF2B5EF4-FFF2-40B4-BE49-F238E27FC236}">
                <a16:creationId xmlns:a16="http://schemas.microsoft.com/office/drawing/2014/main" id="{E31919B7-C229-2A4A-A947-7C5C63E545B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01691" y="0"/>
            <a:ext cx="5590309" cy="6858000"/>
          </a:xfrm>
          <a:prstGeom prst="rect">
            <a:avLst/>
          </a:prstGeom>
        </p:spPr>
      </p:pic>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910" y="0"/>
            <a:ext cx="10972800" cy="6858000"/>
          </a:xfrm>
          <a:prstGeom prst="rect">
            <a:avLst/>
          </a:prstGeom>
        </p:spPr>
      </p:pic>
      <p:sp>
        <p:nvSpPr>
          <p:cNvPr id="10" name="Subtitle">
            <a:extLst>
              <a:ext uri="{FF2B5EF4-FFF2-40B4-BE49-F238E27FC236}">
                <a16:creationId xmlns:a16="http://schemas.microsoft.com/office/drawing/2014/main" id="{DAD0B091-3CED-7243-A41E-8B8A0D5D5A51}"/>
              </a:ext>
            </a:extLst>
          </p:cNvPr>
          <p:cNvSpPr>
            <a:spLocks noGrp="1"/>
          </p:cNvSpPr>
          <p:nvPr>
            <p:ph type="subTitle" idx="1" hasCustomPrompt="1"/>
          </p:nvPr>
        </p:nvSpPr>
        <p:spPr>
          <a:xfrm>
            <a:off x="334965" y="3424647"/>
            <a:ext cx="7473721" cy="900000"/>
          </a:xfrm>
        </p:spPr>
        <p:txBody>
          <a:bodyPr/>
          <a:lstStyle>
            <a:lvl1pPr marL="0" indent="0" algn="l">
              <a:lnSpc>
                <a:spcPct val="100000"/>
              </a:lnSpc>
              <a:spcBef>
                <a:spcPts val="0"/>
              </a:spcBef>
              <a:buNone/>
              <a:defRPr sz="2200" baseline="0">
                <a:solidFill>
                  <a:srgbClr val="5C5C5C"/>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11" name="Title">
            <a:extLst>
              <a:ext uri="{FF2B5EF4-FFF2-40B4-BE49-F238E27FC236}">
                <a16:creationId xmlns:a16="http://schemas.microsoft.com/office/drawing/2014/main" id="{FF7AE062-7544-1740-8346-22BD0C1CB07D}"/>
              </a:ext>
            </a:extLst>
          </p:cNvPr>
          <p:cNvSpPr>
            <a:spLocks noGrp="1"/>
          </p:cNvSpPr>
          <p:nvPr>
            <p:ph type="ctrTitle" hasCustomPrompt="1"/>
          </p:nvPr>
        </p:nvSpPr>
        <p:spPr>
          <a:xfrm>
            <a:off x="334964" y="2272503"/>
            <a:ext cx="7473721" cy="900112"/>
          </a:xfrm>
        </p:spPr>
        <p:txBody>
          <a:bodyPr anchor="b"/>
          <a:lstStyle>
            <a:lvl1pPr algn="l">
              <a:spcBef>
                <a:spcPts val="0"/>
              </a:spcBef>
              <a:defRPr sz="2600" b="1">
                <a:solidFill>
                  <a:schemeClr val="tx1"/>
                </a:solidFill>
              </a:defRPr>
            </a:lvl1pPr>
          </a:lstStyle>
          <a:p>
            <a:r>
              <a:rPr lang="en-US"/>
              <a:t>Click to add title</a:t>
            </a:r>
          </a:p>
        </p:txBody>
      </p:sp>
      <p:pic>
        <p:nvPicPr>
          <p:cNvPr id="13" name="Picture 12">
            <a:extLst>
              <a:ext uri="{FF2B5EF4-FFF2-40B4-BE49-F238E27FC236}">
                <a16:creationId xmlns:a16="http://schemas.microsoft.com/office/drawing/2014/main" id="{C67EFE3C-219F-F347-9FCC-553C5EFC552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832" y="260648"/>
            <a:ext cx="1527034" cy="1025599"/>
          </a:xfrm>
          <a:prstGeom prst="rect">
            <a:avLst/>
          </a:prstGeom>
        </p:spPr>
      </p:pic>
    </p:spTree>
    <p:extLst>
      <p:ext uri="{BB962C8B-B14F-4D97-AF65-F5344CB8AC3E}">
        <p14:creationId xmlns:p14="http://schemas.microsoft.com/office/powerpoint/2010/main" val="1901073542"/>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E7CF7-A1A8-014B-B660-708101A5782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flipV="1">
            <a:off x="0" y="-3576"/>
            <a:ext cx="12192000" cy="6861576"/>
          </a:xfrm>
          <a:prstGeom prst="rect">
            <a:avLst/>
          </a:prstGeom>
        </p:spPr>
      </p:pic>
      <p:pic>
        <p:nvPicPr>
          <p:cNvPr id="14" name="Picture 13">
            <a:extLst>
              <a:ext uri="{FF2B5EF4-FFF2-40B4-BE49-F238E27FC236}">
                <a16:creationId xmlns:a16="http://schemas.microsoft.com/office/drawing/2014/main" id="{E07ABAB8-6561-5C4A-9234-8B5975EAC66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flipV="1">
            <a:off x="0" y="0"/>
            <a:ext cx="12192000" cy="6861576"/>
          </a:xfrm>
          <a:prstGeom prst="rect">
            <a:avLst/>
          </a:prstGeom>
        </p:spPr>
      </p:pic>
      <p:sp>
        <p:nvSpPr>
          <p:cNvPr id="3" name="Date Placeholder 2">
            <a:extLst>
              <a:ext uri="{FF2B5EF4-FFF2-40B4-BE49-F238E27FC236}">
                <a16:creationId xmlns:a16="http://schemas.microsoft.com/office/drawing/2014/main" id="{E1A69DCF-C201-F44E-A8DD-42BA61276554}"/>
              </a:ext>
            </a:extLst>
          </p:cNvPr>
          <p:cNvSpPr>
            <a:spLocks noGrp="1"/>
          </p:cNvSpPr>
          <p:nvPr>
            <p:ph type="dt" sz="half" idx="10"/>
          </p:nvPr>
        </p:nvSpPr>
        <p:spPr/>
        <p:txBody>
          <a:bodyPr/>
          <a:lstStyle/>
          <a:p>
            <a:fld id="{20B981A6-B2BD-294E-991E-51356C712A28}" type="datetimeFigureOut">
              <a:rPr lang="en-US" smtClean="0"/>
              <a:t>4/20/2022</a:t>
            </a:fld>
            <a:endParaRPr lang="en-US"/>
          </a:p>
        </p:txBody>
      </p:sp>
      <p:sp>
        <p:nvSpPr>
          <p:cNvPr id="4" name="Footer Placeholder 3">
            <a:extLst>
              <a:ext uri="{FF2B5EF4-FFF2-40B4-BE49-F238E27FC236}">
                <a16:creationId xmlns:a16="http://schemas.microsoft.com/office/drawing/2014/main" id="{AA364B5C-E004-1E43-9DF2-BCF2D123DD71}"/>
              </a:ext>
            </a:extLst>
          </p:cNvPr>
          <p:cNvSpPr>
            <a:spLocks noGrp="1"/>
          </p:cNvSpPr>
          <p:nvPr>
            <p:ph type="ftr" sz="quarter" idx="11"/>
          </p:nvPr>
        </p:nvSpPr>
        <p:spPr/>
        <p:txBody>
          <a:bodyPr/>
          <a:lstStyle/>
          <a:p>
            <a:endParaRPr lang="en-US"/>
          </a:p>
        </p:txBody>
      </p:sp>
      <p:sp>
        <p:nvSpPr>
          <p:cNvPr id="10" name="Title 1">
            <a:extLst>
              <a:ext uri="{FF2B5EF4-FFF2-40B4-BE49-F238E27FC236}">
                <a16:creationId xmlns:a16="http://schemas.microsoft.com/office/drawing/2014/main" id="{77A30A17-E75D-5744-A9EE-1AA7BCC20559}"/>
              </a:ext>
            </a:extLst>
          </p:cNvPr>
          <p:cNvSpPr>
            <a:spLocks noGrp="1"/>
          </p:cNvSpPr>
          <p:nvPr>
            <p:ph type="title"/>
          </p:nvPr>
        </p:nvSpPr>
        <p:spPr>
          <a:xfrm>
            <a:off x="419100" y="167735"/>
            <a:ext cx="10515600" cy="629808"/>
          </a:xfrm>
          <a:prstGeom prst="rect">
            <a:avLst/>
          </a:prstGeom>
        </p:spPr>
        <p:txBody>
          <a:bodyPr anchor="b">
            <a:noAutofit/>
          </a:bodyPr>
          <a:lstStyle>
            <a:lvl1pPr>
              <a:defRPr sz="2800" b="1" i="0">
                <a:latin typeface="Calibri" panose="020F0502020204030204" pitchFamily="34" charset="0"/>
                <a:cs typeface="Calibri" panose="020F0502020204030204" pitchFamily="34" charset="0"/>
              </a:defRPr>
            </a:lvl1pPr>
          </a:lstStyle>
          <a:p>
            <a:r>
              <a:rPr lang="en-US"/>
              <a:t>Click to edit Master title style</a:t>
            </a:r>
          </a:p>
        </p:txBody>
      </p:sp>
      <p:sp>
        <p:nvSpPr>
          <p:cNvPr id="12" name="Text Placeholder 10">
            <a:extLst>
              <a:ext uri="{FF2B5EF4-FFF2-40B4-BE49-F238E27FC236}">
                <a16:creationId xmlns:a16="http://schemas.microsoft.com/office/drawing/2014/main" id="{954EA404-84E0-6940-816B-C9AB0644C383}"/>
              </a:ext>
            </a:extLst>
          </p:cNvPr>
          <p:cNvSpPr>
            <a:spLocks noGrp="1"/>
          </p:cNvSpPr>
          <p:nvPr>
            <p:ph type="body" sz="quarter" idx="13"/>
          </p:nvPr>
        </p:nvSpPr>
        <p:spPr>
          <a:xfrm>
            <a:off x="419100" y="766120"/>
            <a:ext cx="10556796" cy="635729"/>
          </a:xfrm>
        </p:spPr>
        <p:txBody>
          <a:bodyPr anchor="t">
            <a:normAutofit/>
          </a:bodyPr>
          <a:lstStyle>
            <a:lvl1pPr marL="0" indent="0">
              <a:buNone/>
              <a:defRPr sz="2400" b="0" i="0">
                <a:solidFill>
                  <a:schemeClr val="tx1">
                    <a:lumMod val="50000"/>
                    <a:lumOff val="50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5" name="Parallelogram 14">
            <a:extLst>
              <a:ext uri="{FF2B5EF4-FFF2-40B4-BE49-F238E27FC236}">
                <a16:creationId xmlns:a16="http://schemas.microsoft.com/office/drawing/2014/main" id="{51FBD505-4CEF-C944-8C0B-D25B2BA270AD}"/>
              </a:ext>
            </a:extLst>
          </p:cNvPr>
          <p:cNvSpPr/>
          <p:nvPr userDrawn="1"/>
        </p:nvSpPr>
        <p:spPr>
          <a:xfrm>
            <a:off x="-1" y="6581775"/>
            <a:ext cx="11706756" cy="276225"/>
          </a:xfrm>
          <a:prstGeom prst="parallelogram">
            <a:avLst>
              <a:gd name="adj" fmla="val 97447"/>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100" b="1">
                <a:solidFill>
                  <a:schemeClr val="tx1"/>
                </a:solidFill>
              </a:rPr>
              <a:t>DIGITAL &amp; NEXT BUSINESS</a:t>
            </a:r>
          </a:p>
        </p:txBody>
      </p:sp>
      <p:sp>
        <p:nvSpPr>
          <p:cNvPr id="16" name="Parallelogram 15">
            <a:extLst>
              <a:ext uri="{FF2B5EF4-FFF2-40B4-BE49-F238E27FC236}">
                <a16:creationId xmlns:a16="http://schemas.microsoft.com/office/drawing/2014/main" id="{37ED7977-F0FC-DB49-8F09-F1B73B5A43AA}"/>
              </a:ext>
            </a:extLst>
          </p:cNvPr>
          <p:cNvSpPr/>
          <p:nvPr userDrawn="1"/>
        </p:nvSpPr>
        <p:spPr>
          <a:xfrm flipH="1">
            <a:off x="10668000" y="6581773"/>
            <a:ext cx="1523999" cy="276227"/>
          </a:xfrm>
          <a:prstGeom prst="parallelogram">
            <a:avLst>
              <a:gd name="adj" fmla="val 97447"/>
            </a:avLst>
          </a:prstGeom>
          <a:gradFill flip="none" rotWithShape="1">
            <a:gsLst>
              <a:gs pos="0">
                <a:srgbClr val="FF0100">
                  <a:shade val="30000"/>
                  <a:satMod val="115000"/>
                </a:srgbClr>
              </a:gs>
              <a:gs pos="50000">
                <a:srgbClr val="FF0100">
                  <a:shade val="67500"/>
                  <a:satMod val="115000"/>
                </a:srgbClr>
              </a:gs>
              <a:gs pos="100000">
                <a:srgbClr val="FF01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5">
            <a:extLst>
              <a:ext uri="{FF2B5EF4-FFF2-40B4-BE49-F238E27FC236}">
                <a16:creationId xmlns:a16="http://schemas.microsoft.com/office/drawing/2014/main" id="{371B61D4-31D8-8649-B375-911937A210EF}"/>
              </a:ext>
            </a:extLst>
          </p:cNvPr>
          <p:cNvSpPr txBox="1">
            <a:spLocks/>
          </p:cNvSpPr>
          <p:nvPr userDrawn="1"/>
        </p:nvSpPr>
        <p:spPr>
          <a:xfrm>
            <a:off x="10798699" y="6618879"/>
            <a:ext cx="908056" cy="206104"/>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C997F-DF1F-6C46-B69D-9B214630326F}" type="slidenum">
              <a:rPr lang="en-US" smtClean="0"/>
              <a:pPr/>
              <a:t>‹#›</a:t>
            </a:fld>
            <a:endParaRPr lang="en-US"/>
          </a:p>
        </p:txBody>
      </p:sp>
      <p:sp>
        <p:nvSpPr>
          <p:cNvPr id="18" name="Parallelogram 17">
            <a:extLst>
              <a:ext uri="{FF2B5EF4-FFF2-40B4-BE49-F238E27FC236}">
                <a16:creationId xmlns:a16="http://schemas.microsoft.com/office/drawing/2014/main" id="{811AA201-060D-D048-B9CB-3CD249EBA58A}"/>
              </a:ext>
            </a:extLst>
          </p:cNvPr>
          <p:cNvSpPr/>
          <p:nvPr userDrawn="1"/>
        </p:nvSpPr>
        <p:spPr>
          <a:xfrm flipH="1">
            <a:off x="10582635" y="6581772"/>
            <a:ext cx="561642" cy="276228"/>
          </a:xfrm>
          <a:prstGeom prst="parallelogram">
            <a:avLst>
              <a:gd name="adj" fmla="val 97447"/>
            </a:avLst>
          </a:prstGeom>
          <a:solidFill>
            <a:srgbClr val="B9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1200"/>
          </a:p>
        </p:txBody>
      </p:sp>
    </p:spTree>
    <p:extLst>
      <p:ext uri="{BB962C8B-B14F-4D97-AF65-F5344CB8AC3E}">
        <p14:creationId xmlns:p14="http://schemas.microsoft.com/office/powerpoint/2010/main" val="26960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11" name="Right Triangle 14">
            <a:extLst>
              <a:ext uri="{FF2B5EF4-FFF2-40B4-BE49-F238E27FC236}">
                <a16:creationId xmlns:a16="http://schemas.microsoft.com/office/drawing/2014/main" id="{F73E2BF9-38C7-4782-880C-B2BB859A9124}"/>
              </a:ext>
            </a:extLst>
          </p:cNvPr>
          <p:cNvSpPr/>
          <p:nvPr/>
        </p:nvSpPr>
        <p:spPr>
          <a:xfrm flipH="1">
            <a:off x="5254169" y="4631373"/>
            <a:ext cx="6937829" cy="2226627"/>
          </a:xfrm>
          <a:custGeom>
            <a:avLst/>
            <a:gdLst>
              <a:gd name="connsiteX0" fmla="*/ 0 w 4688114"/>
              <a:gd name="connsiteY0" fmla="*/ 3722914 h 3722914"/>
              <a:gd name="connsiteX1" fmla="*/ 0 w 4688114"/>
              <a:gd name="connsiteY1" fmla="*/ 0 h 3722914"/>
              <a:gd name="connsiteX2" fmla="*/ 4688114 w 4688114"/>
              <a:gd name="connsiteY2" fmla="*/ 3722914 h 3722914"/>
              <a:gd name="connsiteX3" fmla="*/ 0 w 4688114"/>
              <a:gd name="connsiteY3" fmla="*/ 3722914 h 3722914"/>
              <a:gd name="connsiteX0" fmla="*/ 0 w 4701432"/>
              <a:gd name="connsiteY0" fmla="*/ 3722914 h 3722914"/>
              <a:gd name="connsiteX1" fmla="*/ 0 w 4701432"/>
              <a:gd name="connsiteY1" fmla="*/ 0 h 3722914"/>
              <a:gd name="connsiteX2" fmla="*/ 4688114 w 4701432"/>
              <a:gd name="connsiteY2" fmla="*/ 3722914 h 3722914"/>
              <a:gd name="connsiteX3" fmla="*/ 0 w 4701432"/>
              <a:gd name="connsiteY3" fmla="*/ 3722914 h 3722914"/>
              <a:gd name="connsiteX0" fmla="*/ 0 w 4702588"/>
              <a:gd name="connsiteY0" fmla="*/ 3722914 h 3722914"/>
              <a:gd name="connsiteX1" fmla="*/ 0 w 4702588"/>
              <a:gd name="connsiteY1" fmla="*/ 0 h 3722914"/>
              <a:gd name="connsiteX2" fmla="*/ 4688114 w 4702588"/>
              <a:gd name="connsiteY2" fmla="*/ 3722914 h 3722914"/>
              <a:gd name="connsiteX3" fmla="*/ 0 w 4702588"/>
              <a:gd name="connsiteY3" fmla="*/ 3722914 h 3722914"/>
              <a:gd name="connsiteX0" fmla="*/ 0 w 4771461"/>
              <a:gd name="connsiteY0" fmla="*/ 3773923 h 3773923"/>
              <a:gd name="connsiteX1" fmla="*/ 0 w 4771461"/>
              <a:gd name="connsiteY1" fmla="*/ 51009 h 3773923"/>
              <a:gd name="connsiteX2" fmla="*/ 2278743 w 4771461"/>
              <a:gd name="connsiteY2" fmla="*/ 2315238 h 3773923"/>
              <a:gd name="connsiteX3" fmla="*/ 4688114 w 4771461"/>
              <a:gd name="connsiteY3" fmla="*/ 3773923 h 3773923"/>
              <a:gd name="connsiteX4" fmla="*/ 0 w 4771461"/>
              <a:gd name="connsiteY4" fmla="*/ 3773923 h 3773923"/>
              <a:gd name="connsiteX0" fmla="*/ 0 w 4764744"/>
              <a:gd name="connsiteY0" fmla="*/ 3795048 h 3795048"/>
              <a:gd name="connsiteX1" fmla="*/ 0 w 4764744"/>
              <a:gd name="connsiteY1" fmla="*/ 72134 h 3795048"/>
              <a:gd name="connsiteX2" fmla="*/ 1248228 w 4764744"/>
              <a:gd name="connsiteY2" fmla="*/ 1494535 h 3795048"/>
              <a:gd name="connsiteX3" fmla="*/ 2278743 w 4764744"/>
              <a:gd name="connsiteY3" fmla="*/ 2336363 h 3795048"/>
              <a:gd name="connsiteX4" fmla="*/ 4688114 w 4764744"/>
              <a:gd name="connsiteY4" fmla="*/ 3795048 h 3795048"/>
              <a:gd name="connsiteX5" fmla="*/ 0 w 4764744"/>
              <a:gd name="connsiteY5" fmla="*/ 3795048 h 3795048"/>
              <a:gd name="connsiteX0" fmla="*/ 0 w 4764744"/>
              <a:gd name="connsiteY0" fmla="*/ 3820532 h 3820532"/>
              <a:gd name="connsiteX1" fmla="*/ 0 w 4764744"/>
              <a:gd name="connsiteY1" fmla="*/ 97618 h 3820532"/>
              <a:gd name="connsiteX2" fmla="*/ 1233714 w 4764744"/>
              <a:gd name="connsiteY2" fmla="*/ 1055562 h 3820532"/>
              <a:gd name="connsiteX3" fmla="*/ 2278743 w 4764744"/>
              <a:gd name="connsiteY3" fmla="*/ 2361847 h 3820532"/>
              <a:gd name="connsiteX4" fmla="*/ 4688114 w 4764744"/>
              <a:gd name="connsiteY4" fmla="*/ 3820532 h 3820532"/>
              <a:gd name="connsiteX5" fmla="*/ 0 w 4764744"/>
              <a:gd name="connsiteY5" fmla="*/ 3820532 h 3820532"/>
              <a:gd name="connsiteX0" fmla="*/ 0 w 4785387"/>
              <a:gd name="connsiteY0" fmla="*/ 3820532 h 3820532"/>
              <a:gd name="connsiteX1" fmla="*/ 0 w 4785387"/>
              <a:gd name="connsiteY1" fmla="*/ 97618 h 3820532"/>
              <a:gd name="connsiteX2" fmla="*/ 1233714 w 4785387"/>
              <a:gd name="connsiteY2" fmla="*/ 1055562 h 3820532"/>
              <a:gd name="connsiteX3" fmla="*/ 2873829 w 4785387"/>
              <a:gd name="connsiteY3" fmla="*/ 2231218 h 3820532"/>
              <a:gd name="connsiteX4" fmla="*/ 4688114 w 4785387"/>
              <a:gd name="connsiteY4" fmla="*/ 3820532 h 3820532"/>
              <a:gd name="connsiteX5" fmla="*/ 0 w 4785387"/>
              <a:gd name="connsiteY5" fmla="*/ 3820532 h 3820532"/>
              <a:gd name="connsiteX0" fmla="*/ 0 w 4781582"/>
              <a:gd name="connsiteY0" fmla="*/ 3820532 h 3820532"/>
              <a:gd name="connsiteX1" fmla="*/ 0 w 4781582"/>
              <a:gd name="connsiteY1" fmla="*/ 97618 h 3820532"/>
              <a:gd name="connsiteX2" fmla="*/ 1233714 w 4781582"/>
              <a:gd name="connsiteY2" fmla="*/ 1055562 h 3820532"/>
              <a:gd name="connsiteX3" fmla="*/ 2336799 w 4781582"/>
              <a:gd name="connsiteY3" fmla="*/ 1200705 h 3820532"/>
              <a:gd name="connsiteX4" fmla="*/ 2873829 w 4781582"/>
              <a:gd name="connsiteY4" fmla="*/ 2231218 h 3820532"/>
              <a:gd name="connsiteX5" fmla="*/ 4688114 w 4781582"/>
              <a:gd name="connsiteY5" fmla="*/ 3820532 h 3820532"/>
              <a:gd name="connsiteX6" fmla="*/ 0 w 4781582"/>
              <a:gd name="connsiteY6" fmla="*/ 3820532 h 3820532"/>
              <a:gd name="connsiteX0" fmla="*/ 0 w 4688114"/>
              <a:gd name="connsiteY0" fmla="*/ 3820532 h 3820532"/>
              <a:gd name="connsiteX1" fmla="*/ 0 w 4688114"/>
              <a:gd name="connsiteY1" fmla="*/ 97618 h 3820532"/>
              <a:gd name="connsiteX2" fmla="*/ 1233714 w 4688114"/>
              <a:gd name="connsiteY2" fmla="*/ 1055562 h 3820532"/>
              <a:gd name="connsiteX3" fmla="*/ 2336799 w 4688114"/>
              <a:gd name="connsiteY3" fmla="*/ 1200705 h 3820532"/>
              <a:gd name="connsiteX4" fmla="*/ 2873829 w 4688114"/>
              <a:gd name="connsiteY4" fmla="*/ 2231218 h 3820532"/>
              <a:gd name="connsiteX5" fmla="*/ 4688114 w 4688114"/>
              <a:gd name="connsiteY5" fmla="*/ 3820532 h 3820532"/>
              <a:gd name="connsiteX6" fmla="*/ 0 w 4688114"/>
              <a:gd name="connsiteY6" fmla="*/ 3820532 h 3820532"/>
              <a:gd name="connsiteX0" fmla="*/ 0 w 4688114"/>
              <a:gd name="connsiteY0" fmla="*/ 3731252 h 3731252"/>
              <a:gd name="connsiteX1" fmla="*/ 0 w 4688114"/>
              <a:gd name="connsiteY1" fmla="*/ 8338 h 3731252"/>
              <a:gd name="connsiteX2" fmla="*/ 1233714 w 4688114"/>
              <a:gd name="connsiteY2" fmla="*/ 966282 h 3731252"/>
              <a:gd name="connsiteX3" fmla="*/ 2336799 w 4688114"/>
              <a:gd name="connsiteY3" fmla="*/ 1111425 h 3731252"/>
              <a:gd name="connsiteX4" fmla="*/ 2873829 w 4688114"/>
              <a:gd name="connsiteY4" fmla="*/ 2141938 h 3731252"/>
              <a:gd name="connsiteX5" fmla="*/ 4688114 w 4688114"/>
              <a:gd name="connsiteY5" fmla="*/ 3731252 h 3731252"/>
              <a:gd name="connsiteX6" fmla="*/ 0 w 4688114"/>
              <a:gd name="connsiteY6" fmla="*/ 3731252 h 3731252"/>
              <a:gd name="connsiteX0" fmla="*/ 0 w 4688114"/>
              <a:gd name="connsiteY0" fmla="*/ 3731252 h 3731252"/>
              <a:gd name="connsiteX1" fmla="*/ 0 w 4688114"/>
              <a:gd name="connsiteY1" fmla="*/ 8338 h 3731252"/>
              <a:gd name="connsiteX2" fmla="*/ 1233714 w 4688114"/>
              <a:gd name="connsiteY2" fmla="*/ 966282 h 3731252"/>
              <a:gd name="connsiteX3" fmla="*/ 2336799 w 4688114"/>
              <a:gd name="connsiteY3" fmla="*/ 1111425 h 3731252"/>
              <a:gd name="connsiteX4" fmla="*/ 2873829 w 4688114"/>
              <a:gd name="connsiteY4" fmla="*/ 2141938 h 3731252"/>
              <a:gd name="connsiteX5" fmla="*/ 4688114 w 4688114"/>
              <a:gd name="connsiteY5" fmla="*/ 3731252 h 3731252"/>
              <a:gd name="connsiteX6" fmla="*/ 0 w 4688114"/>
              <a:gd name="connsiteY6" fmla="*/ 3731252 h 3731252"/>
              <a:gd name="connsiteX0" fmla="*/ 0 w 4688114"/>
              <a:gd name="connsiteY0" fmla="*/ 3729064 h 3729064"/>
              <a:gd name="connsiteX1" fmla="*/ 0 w 4688114"/>
              <a:gd name="connsiteY1" fmla="*/ 6150 h 3729064"/>
              <a:gd name="connsiteX2" fmla="*/ 861019 w 4688114"/>
              <a:gd name="connsiteY2" fmla="*/ 1229749 h 3729064"/>
              <a:gd name="connsiteX3" fmla="*/ 2336799 w 4688114"/>
              <a:gd name="connsiteY3" fmla="*/ 1109237 h 3729064"/>
              <a:gd name="connsiteX4" fmla="*/ 2873829 w 4688114"/>
              <a:gd name="connsiteY4" fmla="*/ 2139750 h 3729064"/>
              <a:gd name="connsiteX5" fmla="*/ 4688114 w 4688114"/>
              <a:gd name="connsiteY5" fmla="*/ 3729064 h 3729064"/>
              <a:gd name="connsiteX6" fmla="*/ 0 w 4688114"/>
              <a:gd name="connsiteY6" fmla="*/ 3729064 h 3729064"/>
              <a:gd name="connsiteX0" fmla="*/ 0 w 4688114"/>
              <a:gd name="connsiteY0" fmla="*/ 3729064 h 3729064"/>
              <a:gd name="connsiteX1" fmla="*/ 0 w 4688114"/>
              <a:gd name="connsiteY1" fmla="*/ 6150 h 3729064"/>
              <a:gd name="connsiteX2" fmla="*/ 861019 w 4688114"/>
              <a:gd name="connsiteY2" fmla="*/ 1229749 h 3729064"/>
              <a:gd name="connsiteX3" fmla="*/ 2336799 w 4688114"/>
              <a:gd name="connsiteY3" fmla="*/ 1109237 h 3729064"/>
              <a:gd name="connsiteX4" fmla="*/ 3472103 w 4688114"/>
              <a:gd name="connsiteY4" fmla="*/ 2477857 h 3729064"/>
              <a:gd name="connsiteX5" fmla="*/ 4688114 w 4688114"/>
              <a:gd name="connsiteY5" fmla="*/ 3729064 h 3729064"/>
              <a:gd name="connsiteX6" fmla="*/ 0 w 4688114"/>
              <a:gd name="connsiteY6" fmla="*/ 3729064 h 3729064"/>
              <a:gd name="connsiteX0" fmla="*/ 0 w 4688114"/>
              <a:gd name="connsiteY0" fmla="*/ 3729064 h 3729064"/>
              <a:gd name="connsiteX1" fmla="*/ 0 w 4688114"/>
              <a:gd name="connsiteY1" fmla="*/ 6150 h 3729064"/>
              <a:gd name="connsiteX2" fmla="*/ 861019 w 4688114"/>
              <a:gd name="connsiteY2" fmla="*/ 1229749 h 3729064"/>
              <a:gd name="connsiteX3" fmla="*/ 2336799 w 4688114"/>
              <a:gd name="connsiteY3" fmla="*/ 1109237 h 3729064"/>
              <a:gd name="connsiteX4" fmla="*/ 3472103 w 4688114"/>
              <a:gd name="connsiteY4" fmla="*/ 2477857 h 3729064"/>
              <a:gd name="connsiteX5" fmla="*/ 4688114 w 4688114"/>
              <a:gd name="connsiteY5" fmla="*/ 3729064 h 3729064"/>
              <a:gd name="connsiteX6" fmla="*/ 0 w 4688114"/>
              <a:gd name="connsiteY6" fmla="*/ 3729064 h 372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8114" h="3729064">
                <a:moveTo>
                  <a:pt x="0" y="3729064"/>
                </a:moveTo>
                <a:lnTo>
                  <a:pt x="0" y="6150"/>
                </a:lnTo>
                <a:cubicBezTo>
                  <a:pt x="844247" y="-84564"/>
                  <a:pt x="481229" y="852378"/>
                  <a:pt x="861019" y="1229749"/>
                </a:cubicBezTo>
                <a:cubicBezTo>
                  <a:pt x="1190009" y="1478911"/>
                  <a:pt x="1769215" y="526885"/>
                  <a:pt x="2336799" y="1109237"/>
                </a:cubicBezTo>
                <a:cubicBezTo>
                  <a:pt x="2610151" y="1305180"/>
                  <a:pt x="2892240" y="2517092"/>
                  <a:pt x="3472103" y="2477857"/>
                </a:cubicBezTo>
                <a:cubicBezTo>
                  <a:pt x="4051966" y="2438622"/>
                  <a:pt x="4567162" y="2024845"/>
                  <a:pt x="4688114" y="3729064"/>
                </a:cubicBezTo>
                <a:lnTo>
                  <a:pt x="0" y="3729064"/>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DFA149B0-BD3C-43A3-AF7C-27190466C942}"/>
              </a:ext>
            </a:extLst>
          </p:cNvPr>
          <p:cNvGrpSpPr/>
          <p:nvPr userDrawn="1"/>
        </p:nvGrpSpPr>
        <p:grpSpPr>
          <a:xfrm>
            <a:off x="0" y="-206103"/>
            <a:ext cx="1030514" cy="206103"/>
            <a:chOff x="0" y="-206103"/>
            <a:chExt cx="1030514" cy="206103"/>
          </a:xfrm>
        </p:grpSpPr>
        <p:sp>
          <p:nvSpPr>
            <p:cNvPr id="15" name="Rectangle 14">
              <a:extLst>
                <a:ext uri="{FF2B5EF4-FFF2-40B4-BE49-F238E27FC236}">
                  <a16:creationId xmlns:a16="http://schemas.microsoft.com/office/drawing/2014/main" id="{5028BC02-CC74-46BF-A4C5-D3ED5F1A7C36}"/>
                </a:ext>
              </a:extLst>
            </p:cNvPr>
            <p:cNvSpPr/>
            <p:nvPr/>
          </p:nvSpPr>
          <p:spPr>
            <a:xfrm flipV="1">
              <a:off x="206103" y="-206103"/>
              <a:ext cx="206103" cy="206103"/>
            </a:xfrm>
            <a:prstGeom prst="rect">
              <a:avLst/>
            </a:prstGeom>
            <a:solidFill>
              <a:srgbClr val="5D0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C256AEB3-DE5E-44B4-AF31-F9E5E891426A}"/>
                </a:ext>
              </a:extLst>
            </p:cNvPr>
            <p:cNvSpPr/>
            <p:nvPr/>
          </p:nvSpPr>
          <p:spPr>
            <a:xfrm flipV="1">
              <a:off x="412206" y="-206103"/>
              <a:ext cx="206103" cy="206103"/>
            </a:xfrm>
            <a:prstGeom prst="rect">
              <a:avLst/>
            </a:prstGeom>
            <a:solidFill>
              <a:srgbClr val="1E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AB0E3D5F-4CC4-4ECE-97FB-7AD76A6663CD}"/>
                </a:ext>
              </a:extLst>
            </p:cNvPr>
            <p:cNvSpPr/>
            <p:nvPr/>
          </p:nvSpPr>
          <p:spPr>
            <a:xfrm flipV="1">
              <a:off x="618308" y="-206103"/>
              <a:ext cx="206103" cy="206103"/>
            </a:xfrm>
            <a:prstGeom prst="rect">
              <a:avLst/>
            </a:prstGeom>
            <a:solidFill>
              <a:srgbClr val="5D0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A1DFD861-D1BB-4F27-8DB5-B6F44469C20B}"/>
                </a:ext>
              </a:extLst>
            </p:cNvPr>
            <p:cNvSpPr/>
            <p:nvPr/>
          </p:nvSpPr>
          <p:spPr>
            <a:xfrm flipV="1">
              <a:off x="0" y="-206103"/>
              <a:ext cx="206103" cy="206103"/>
            </a:xfrm>
            <a:prstGeom prst="rect">
              <a:avLst/>
            </a:prstGeom>
            <a:solidFill>
              <a:srgbClr val="970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FCFDEBD9-29B5-484F-B04C-BAEFC0F31149}"/>
                </a:ext>
              </a:extLst>
            </p:cNvPr>
            <p:cNvSpPr/>
            <p:nvPr/>
          </p:nvSpPr>
          <p:spPr>
            <a:xfrm flipV="1">
              <a:off x="824411" y="-206103"/>
              <a:ext cx="206103" cy="206103"/>
            </a:xfrm>
            <a:prstGeom prst="rect">
              <a:avLst/>
            </a:prstGeom>
            <a:solidFill>
              <a:srgbClr val="FFB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Slide Number Placeholder 5">
            <a:extLst>
              <a:ext uri="{FF2B5EF4-FFF2-40B4-BE49-F238E27FC236}">
                <a16:creationId xmlns:a16="http://schemas.microsoft.com/office/drawing/2014/main" id="{3EE9FD6C-8365-2C40-B032-6579C975BE05}"/>
              </a:ext>
            </a:extLst>
          </p:cNvPr>
          <p:cNvSpPr>
            <a:spLocks noGrp="1"/>
          </p:cNvSpPr>
          <p:nvPr>
            <p:ph type="sldNum" sz="quarter" idx="4"/>
          </p:nvPr>
        </p:nvSpPr>
        <p:spPr>
          <a:xfrm>
            <a:off x="11525068" y="6435511"/>
            <a:ext cx="544597" cy="336909"/>
          </a:xfrm>
          <a:prstGeom prst="rect">
            <a:avLst/>
          </a:prstGeom>
        </p:spPr>
        <p:txBody>
          <a:bodyPr vert="horz" lIns="91440" tIns="45720" rIns="91440" bIns="45720" rtlCol="0" anchor="ctr"/>
          <a:lstStyle>
            <a:lvl1pPr algn="r">
              <a:defRPr sz="900">
                <a:solidFill>
                  <a:schemeClr val="tx1">
                    <a:lumMod val="50000"/>
                    <a:lumOff val="50000"/>
                  </a:schemeClr>
                </a:solidFill>
                <a:latin typeface="Segoe UI" panose="020B0502040204020203" pitchFamily="34" charset="0"/>
                <a:cs typeface="Segoe UI" panose="020B0502040204020203" pitchFamily="34" charset="0"/>
              </a:defRPr>
            </a:lvl1pPr>
          </a:lstStyle>
          <a:p>
            <a:fld id="{A97072C5-67B4-3D4F-A6B3-D92B21E67D67}" type="slidenum">
              <a:rPr lang="en-US" smtClean="0"/>
              <a:pPr/>
              <a:t>‹#›</a:t>
            </a:fld>
            <a:endParaRPr lang="en-US"/>
          </a:p>
        </p:txBody>
      </p:sp>
      <p:sp>
        <p:nvSpPr>
          <p:cNvPr id="23" name="Text Placeholder 2">
            <a:extLst>
              <a:ext uri="{FF2B5EF4-FFF2-40B4-BE49-F238E27FC236}">
                <a16:creationId xmlns:a16="http://schemas.microsoft.com/office/drawing/2014/main" id="{48E70D70-E747-BC4E-94DC-AE29A23629D4}"/>
              </a:ext>
            </a:extLst>
          </p:cNvPr>
          <p:cNvSpPr>
            <a:spLocks noGrp="1"/>
          </p:cNvSpPr>
          <p:nvPr>
            <p:ph type="body" idx="1" hasCustomPrompt="1"/>
          </p:nvPr>
        </p:nvSpPr>
        <p:spPr>
          <a:xfrm>
            <a:off x="81646" y="255508"/>
            <a:ext cx="9631254" cy="405915"/>
          </a:xfrm>
        </p:spPr>
        <p:txBody>
          <a:bodyPr anchor="b">
            <a:noAutofit/>
          </a:bodyPr>
          <a:lstStyle>
            <a:lvl1pPr marL="0" indent="0">
              <a:buNone/>
              <a:defRPr sz="2000" b="1">
                <a:solidFill>
                  <a:srgbClr val="5D00A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4297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DB Telkom">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150057" y="296650"/>
            <a:ext cx="9530861" cy="369397"/>
          </a:xfrm>
          <a:prstGeom prst="rect">
            <a:avLst/>
          </a:prstGeom>
          <a:noFill/>
          <a:ln>
            <a:noFill/>
          </a:ln>
        </p:spPr>
        <p:txBody>
          <a:bodyPr rtlCol="0"/>
          <a:lstStyle>
            <a:lvl1pPr algn="l">
              <a:defRPr sz="2400" b="1" i="0">
                <a:solidFill>
                  <a:srgbClr val="7030A0"/>
                </a:solidFill>
                <a:latin typeface="+mj-lt"/>
              </a:defRPr>
            </a:lvl1pPr>
          </a:lstStyle>
          <a:p>
            <a:r>
              <a:rPr lang="en-US" dirty="0"/>
              <a:t>Headline of maximum two lines here</a:t>
            </a:r>
          </a:p>
        </p:txBody>
      </p:sp>
      <p:sp>
        <p:nvSpPr>
          <p:cNvPr id="7" name="TextBox 6">
            <a:extLst>
              <a:ext uri="{FF2B5EF4-FFF2-40B4-BE49-F238E27FC236}">
                <a16:creationId xmlns:a16="http://schemas.microsoft.com/office/drawing/2014/main" id="{36FC7389-88CD-C54B-A963-3D7D2CC18BF2}"/>
              </a:ext>
            </a:extLst>
          </p:cNvPr>
          <p:cNvSpPr txBox="1"/>
          <p:nvPr userDrawn="1"/>
        </p:nvSpPr>
        <p:spPr>
          <a:xfrm>
            <a:off x="11740217" y="6571040"/>
            <a:ext cx="411957" cy="276999"/>
          </a:xfrm>
          <a:prstGeom prst="rect">
            <a:avLst/>
          </a:prstGeom>
          <a:noFill/>
        </p:spPr>
        <p:txBody>
          <a:bodyPr wrap="square" rtlCol="0">
            <a:spAutoFit/>
          </a:bodyPr>
          <a:lstStyle/>
          <a:p>
            <a:pPr algn="ctr"/>
            <a:fld id="{841AB989-888D-DF45-A116-1B9F9DE0E1F1}" type="slidenum">
              <a:rPr lang="en-US" sz="1200" smtClean="0"/>
              <a:pPr algn="ctr"/>
              <a:t>‹#›</a:t>
            </a:fld>
            <a:endParaRPr lang="en-US" sz="1200"/>
          </a:p>
        </p:txBody>
      </p:sp>
    </p:spTree>
    <p:extLst>
      <p:ext uri="{BB962C8B-B14F-4D97-AF65-F5344CB8AC3E}">
        <p14:creationId xmlns:p14="http://schemas.microsoft.com/office/powerpoint/2010/main" val="3970319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37CB-6AEF-4B35-B7B6-97877B724DAC}"/>
              </a:ext>
            </a:extLst>
          </p:cNvPr>
          <p:cNvSpPr>
            <a:spLocks noGrp="1"/>
          </p:cNvSpPr>
          <p:nvPr>
            <p:ph type="title"/>
          </p:nvPr>
        </p:nvSpPr>
        <p:spPr/>
        <p:txBody>
          <a:bodyPr/>
          <a:lstStyle/>
          <a:p>
            <a:r>
              <a:rPr lang="en-US" dirty="0"/>
              <a:t>Click to edit Master title style</a:t>
            </a:r>
            <a:endParaRPr lang="id-ID" dirty="0"/>
          </a:p>
        </p:txBody>
      </p:sp>
      <p:pic>
        <p:nvPicPr>
          <p:cNvPr id="3" name="Picture 2" descr="Image result for logo telkom indonesia">
            <a:extLst>
              <a:ext uri="{FF2B5EF4-FFF2-40B4-BE49-F238E27FC236}">
                <a16:creationId xmlns:a16="http://schemas.microsoft.com/office/drawing/2014/main" id="{D4265598-2FE2-4990-88B5-C0E0E37ECD6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1463" y="1322446"/>
            <a:ext cx="752809" cy="5322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8CCFB548-8C6A-4206-87C2-49ACC56C070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86942" y="1322446"/>
            <a:ext cx="1043288" cy="364293"/>
          </a:xfrm>
          <a:prstGeom prst="rect">
            <a:avLst/>
          </a:prstGeom>
        </p:spPr>
      </p:pic>
      <p:sp>
        <p:nvSpPr>
          <p:cNvPr id="5" name="Rectangle 4">
            <a:extLst>
              <a:ext uri="{FF2B5EF4-FFF2-40B4-BE49-F238E27FC236}">
                <a16:creationId xmlns:a16="http://schemas.microsoft.com/office/drawing/2014/main" id="{9F6FF75D-DC4A-4053-9908-5566780F778B}"/>
              </a:ext>
            </a:extLst>
          </p:cNvPr>
          <p:cNvSpPr/>
          <p:nvPr userDrawn="1"/>
        </p:nvSpPr>
        <p:spPr bwMode="gray">
          <a:xfrm>
            <a:off x="2004245" y="3092416"/>
            <a:ext cx="3990109" cy="2258291"/>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id-ID" sz="1600" dirty="0" err="1">
              <a:solidFill>
                <a:schemeClr val="tx1"/>
              </a:solidFill>
            </a:endParaRPr>
          </a:p>
        </p:txBody>
      </p:sp>
      <p:pic>
        <p:nvPicPr>
          <p:cNvPr id="8" name="Picture 2" descr="elkom Design System">
            <a:extLst>
              <a:ext uri="{FF2B5EF4-FFF2-40B4-BE49-F238E27FC236}">
                <a16:creationId xmlns:a16="http://schemas.microsoft.com/office/drawing/2014/main" id="{6456C90C-5D08-40C8-B4C2-03ED395C0C10}"/>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315319" y="3236223"/>
            <a:ext cx="924589" cy="5565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EBF43D5-4529-4CBA-9E6D-E677B245B13E}"/>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196552" y="3167754"/>
            <a:ext cx="1160513" cy="405915"/>
          </a:xfrm>
          <a:prstGeom prst="rect">
            <a:avLst/>
          </a:prstGeom>
        </p:spPr>
      </p:pic>
      <p:pic>
        <p:nvPicPr>
          <p:cNvPr id="10" name="Picture 9" descr="Logo&#10;&#10;Description automatically generated">
            <a:extLst>
              <a:ext uri="{FF2B5EF4-FFF2-40B4-BE49-F238E27FC236}">
                <a16:creationId xmlns:a16="http://schemas.microsoft.com/office/drawing/2014/main" id="{C5D25E03-5718-42E0-B10D-B46A239D0B8C}"/>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3999299" y="1993740"/>
            <a:ext cx="1133627" cy="395837"/>
          </a:xfrm>
          <a:prstGeom prst="rect">
            <a:avLst/>
          </a:prstGeom>
        </p:spPr>
      </p:pic>
      <p:pic>
        <p:nvPicPr>
          <p:cNvPr id="11" name="Picture 10" descr="Logo&#10;&#10;Description automatically generated">
            <a:extLst>
              <a:ext uri="{FF2B5EF4-FFF2-40B4-BE49-F238E27FC236}">
                <a16:creationId xmlns:a16="http://schemas.microsoft.com/office/drawing/2014/main" id="{C1F9263A-BF52-4E50-AF69-FF6FF827151C}"/>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994354" y="1043675"/>
            <a:ext cx="990680" cy="544874"/>
          </a:xfrm>
          <a:prstGeom prst="rect">
            <a:avLst/>
          </a:prstGeom>
        </p:spPr>
      </p:pic>
      <p:pic>
        <p:nvPicPr>
          <p:cNvPr id="12" name="Picture 11">
            <a:extLst>
              <a:ext uri="{FF2B5EF4-FFF2-40B4-BE49-F238E27FC236}">
                <a16:creationId xmlns:a16="http://schemas.microsoft.com/office/drawing/2014/main" id="{1B1527A2-1B16-4067-8EEA-9677398A37CA}"/>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6329188" y="1836978"/>
            <a:ext cx="729888" cy="709360"/>
          </a:xfrm>
          <a:prstGeom prst="rect">
            <a:avLst/>
          </a:prstGeom>
        </p:spPr>
      </p:pic>
    </p:spTree>
    <p:extLst>
      <p:ext uri="{BB962C8B-B14F-4D97-AF65-F5344CB8AC3E}">
        <p14:creationId xmlns:p14="http://schemas.microsoft.com/office/powerpoint/2010/main" val="3363534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80BE8-8784-47E0-B2AA-7E7D7B76772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324" y="-81024"/>
            <a:ext cx="12454035" cy="6946229"/>
          </a:xfrm>
          <a:prstGeom prst="rect">
            <a:avLst/>
          </a:prstGeom>
        </p:spPr>
      </p:pic>
    </p:spTree>
    <p:extLst>
      <p:ext uri="{BB962C8B-B14F-4D97-AF65-F5344CB8AC3E}">
        <p14:creationId xmlns:p14="http://schemas.microsoft.com/office/powerpoint/2010/main" val="109947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
        <p:nvSpPr>
          <p:cNvPr id="3"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overall_0_131767848807888681 columns_1_131767848807888681 </a:t>
            </a:r>
            <a:endParaRPr lang="en-US" sz="100" err="1">
              <a:solidFill>
                <a:srgbClr val="FFFFFF">
                  <a:alpha val="0"/>
                </a:srgbClr>
              </a:solidFill>
            </a:endParaRPr>
          </a:p>
        </p:txBody>
      </p:sp>
      <p:grpSp>
        <p:nvGrpSpPr>
          <p:cNvPr id="4" name="Google Shape;9;p2">
            <a:extLst>
              <a:ext uri="{FF2B5EF4-FFF2-40B4-BE49-F238E27FC236}">
                <a16:creationId xmlns:a16="http://schemas.microsoft.com/office/drawing/2014/main" id="{15A79869-9563-4B97-8F31-F68CE3DA0B31}"/>
              </a:ext>
            </a:extLst>
          </p:cNvPr>
          <p:cNvGrpSpPr/>
          <p:nvPr/>
        </p:nvGrpSpPr>
        <p:grpSpPr>
          <a:xfrm>
            <a:off x="4136871" y="580754"/>
            <a:ext cx="7734885" cy="5396904"/>
            <a:chOff x="3102653" y="435565"/>
            <a:chExt cx="5801164" cy="4047678"/>
          </a:xfrm>
        </p:grpSpPr>
        <p:sp>
          <p:nvSpPr>
            <p:cNvPr id="5" name="Google Shape;10;p2">
              <a:extLst>
                <a:ext uri="{FF2B5EF4-FFF2-40B4-BE49-F238E27FC236}">
                  <a16:creationId xmlns:a16="http://schemas.microsoft.com/office/drawing/2014/main" id="{16955758-5809-4486-B05E-3463CB4341E8}"/>
                </a:ext>
              </a:extLst>
            </p:cNvPr>
            <p:cNvSpPr/>
            <p:nvPr/>
          </p:nvSpPr>
          <p:spPr>
            <a:xfrm>
              <a:off x="5512366" y="1435433"/>
              <a:ext cx="3391451" cy="2667710"/>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 name="Google Shape;11;p2">
              <a:extLst>
                <a:ext uri="{FF2B5EF4-FFF2-40B4-BE49-F238E27FC236}">
                  <a16:creationId xmlns:a16="http://schemas.microsoft.com/office/drawing/2014/main" id="{5F32F856-8EA1-4385-BD02-B811C731AD91}"/>
                </a:ext>
              </a:extLst>
            </p:cNvPr>
            <p:cNvSpPr/>
            <p:nvPr/>
          </p:nvSpPr>
          <p:spPr>
            <a:xfrm>
              <a:off x="53268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 name="Google Shape;12;p2">
              <a:extLst>
                <a:ext uri="{FF2B5EF4-FFF2-40B4-BE49-F238E27FC236}">
                  <a16:creationId xmlns:a16="http://schemas.microsoft.com/office/drawing/2014/main" id="{5CB6E7CB-AC07-406C-A7F1-C3E5BB13CB86}"/>
                </a:ext>
              </a:extLst>
            </p:cNvPr>
            <p:cNvSpPr/>
            <p:nvPr/>
          </p:nvSpPr>
          <p:spPr>
            <a:xfrm>
              <a:off x="5767992"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 name="Google Shape;16;p2">
              <a:extLst>
                <a:ext uri="{FF2B5EF4-FFF2-40B4-BE49-F238E27FC236}">
                  <a16:creationId xmlns:a16="http://schemas.microsoft.com/office/drawing/2014/main" id="{DD35F6BB-1B54-4294-BB94-35AC5DBC31F9}"/>
                </a:ext>
              </a:extLst>
            </p:cNvPr>
            <p:cNvSpPr/>
            <p:nvPr/>
          </p:nvSpPr>
          <p:spPr>
            <a:xfrm>
              <a:off x="3258112"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 name="Google Shape;17;p2">
              <a:extLst>
                <a:ext uri="{FF2B5EF4-FFF2-40B4-BE49-F238E27FC236}">
                  <a16:creationId xmlns:a16="http://schemas.microsoft.com/office/drawing/2014/main" id="{FB067EA6-9F2F-444F-8264-FF602F4B2330}"/>
                </a:ext>
              </a:extLst>
            </p:cNvPr>
            <p:cNvSpPr/>
            <p:nvPr/>
          </p:nvSpPr>
          <p:spPr>
            <a:xfrm>
              <a:off x="3102653" y="43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 name="Google Shape;20;p2">
            <a:extLst>
              <a:ext uri="{FF2B5EF4-FFF2-40B4-BE49-F238E27FC236}">
                <a16:creationId xmlns:a16="http://schemas.microsoft.com/office/drawing/2014/main" id="{52258891-4243-403F-A049-14FC0909E594}"/>
              </a:ext>
            </a:extLst>
          </p:cNvPr>
          <p:cNvGrpSpPr/>
          <p:nvPr/>
        </p:nvGrpSpPr>
        <p:grpSpPr>
          <a:xfrm>
            <a:off x="7159230" y="1566805"/>
            <a:ext cx="4776756" cy="3783252"/>
            <a:chOff x="4334400" y="1173077"/>
            <a:chExt cx="4142577" cy="3280974"/>
          </a:xfrm>
        </p:grpSpPr>
        <p:sp>
          <p:nvSpPr>
            <p:cNvPr id="11" name="Google Shape;21;p2">
              <a:extLst>
                <a:ext uri="{FF2B5EF4-FFF2-40B4-BE49-F238E27FC236}">
                  <a16:creationId xmlns:a16="http://schemas.microsoft.com/office/drawing/2014/main" id="{2AAC3BCA-EC02-497F-9212-07CDD51E9A75}"/>
                </a:ext>
              </a:extLst>
            </p:cNvPr>
            <p:cNvSpPr/>
            <p:nvPr/>
          </p:nvSpPr>
          <p:spPr>
            <a:xfrm>
              <a:off x="7680060"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22;p2">
              <a:extLst>
                <a:ext uri="{FF2B5EF4-FFF2-40B4-BE49-F238E27FC236}">
                  <a16:creationId xmlns:a16="http://schemas.microsoft.com/office/drawing/2014/main" id="{4C67FA91-6FD3-400C-8A56-C28CE52B1DBC}"/>
                </a:ext>
              </a:extLst>
            </p:cNvPr>
            <p:cNvSpPr/>
            <p:nvPr/>
          </p:nvSpPr>
          <p:spPr>
            <a:xfrm>
              <a:off x="7932603"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23;p2">
              <a:extLst>
                <a:ext uri="{FF2B5EF4-FFF2-40B4-BE49-F238E27FC236}">
                  <a16:creationId xmlns:a16="http://schemas.microsoft.com/office/drawing/2014/main" id="{A0FA64F5-46E0-48FE-A822-50DAAF574099}"/>
                </a:ext>
              </a:extLst>
            </p:cNvPr>
            <p:cNvGrpSpPr/>
            <p:nvPr/>
          </p:nvGrpSpPr>
          <p:grpSpPr>
            <a:xfrm>
              <a:off x="4334400" y="1173077"/>
              <a:ext cx="4142577" cy="3280974"/>
              <a:chOff x="4334400" y="1173077"/>
              <a:chExt cx="4142577" cy="3280974"/>
            </a:xfrm>
          </p:grpSpPr>
          <p:sp>
            <p:nvSpPr>
              <p:cNvPr id="14" name="Google Shape;24;p2">
                <a:extLst>
                  <a:ext uri="{FF2B5EF4-FFF2-40B4-BE49-F238E27FC236}">
                    <a16:creationId xmlns:a16="http://schemas.microsoft.com/office/drawing/2014/main" id="{6423C5F5-D199-4E5C-8A3C-E848263B20EA}"/>
                  </a:ext>
                </a:extLst>
              </p:cNvPr>
              <p:cNvSpPr/>
              <p:nvPr/>
            </p:nvSpPr>
            <p:spPr>
              <a:xfrm>
                <a:off x="4334400" y="2919909"/>
                <a:ext cx="481181" cy="1308286"/>
              </a:xfrm>
              <a:custGeom>
                <a:avLst/>
                <a:gdLst/>
                <a:ahLst/>
                <a:cxnLst/>
                <a:rect l="l" t="t" r="r" b="b"/>
                <a:pathLst>
                  <a:path w="7848" h="21338" extrusionOk="0">
                    <a:moveTo>
                      <a:pt x="363" y="0"/>
                    </a:moveTo>
                    <a:cubicBezTo>
                      <a:pt x="363" y="0"/>
                      <a:pt x="0" y="3394"/>
                      <a:pt x="1871" y="5686"/>
                    </a:cubicBezTo>
                    <a:cubicBezTo>
                      <a:pt x="2843" y="6948"/>
                      <a:pt x="5019" y="7862"/>
                      <a:pt x="6165" y="8225"/>
                    </a:cubicBezTo>
                    <a:cubicBezTo>
                      <a:pt x="6701" y="8399"/>
                      <a:pt x="7006" y="8892"/>
                      <a:pt x="7006" y="9429"/>
                    </a:cubicBezTo>
                    <a:cubicBezTo>
                      <a:pt x="6890" y="17464"/>
                      <a:pt x="5672" y="21337"/>
                      <a:pt x="5672" y="21337"/>
                    </a:cubicBezTo>
                    <a:lnTo>
                      <a:pt x="6832" y="21221"/>
                    </a:lnTo>
                    <a:cubicBezTo>
                      <a:pt x="7847" y="12460"/>
                      <a:pt x="7369" y="9066"/>
                      <a:pt x="7122" y="7383"/>
                    </a:cubicBezTo>
                    <a:cubicBezTo>
                      <a:pt x="6948" y="6165"/>
                      <a:pt x="6701" y="4236"/>
                      <a:pt x="5498" y="2785"/>
                    </a:cubicBezTo>
                    <a:cubicBezTo>
                      <a:pt x="3684" y="421"/>
                      <a:pt x="363" y="0"/>
                      <a:pt x="36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25;p2">
                <a:extLst>
                  <a:ext uri="{FF2B5EF4-FFF2-40B4-BE49-F238E27FC236}">
                    <a16:creationId xmlns:a16="http://schemas.microsoft.com/office/drawing/2014/main" id="{07AF713D-2414-4035-9218-7416FA640BE4}"/>
                  </a:ext>
                </a:extLst>
              </p:cNvPr>
              <p:cNvSpPr/>
              <p:nvPr/>
            </p:nvSpPr>
            <p:spPr>
              <a:xfrm>
                <a:off x="4867996" y="2967793"/>
                <a:ext cx="530108" cy="1056721"/>
              </a:xfrm>
              <a:custGeom>
                <a:avLst/>
                <a:gdLst/>
                <a:ahLst/>
                <a:cxnLst/>
                <a:rect l="l" t="t" r="r" b="b"/>
                <a:pathLst>
                  <a:path w="8646" h="17235" extrusionOk="0">
                    <a:moveTo>
                      <a:pt x="8528" y="1"/>
                    </a:moveTo>
                    <a:cubicBezTo>
                      <a:pt x="7974" y="1"/>
                      <a:pt x="5568" y="91"/>
                      <a:pt x="3859" y="1584"/>
                    </a:cubicBezTo>
                    <a:cubicBezTo>
                      <a:pt x="2655" y="2671"/>
                      <a:pt x="2118" y="4238"/>
                      <a:pt x="1813" y="5210"/>
                    </a:cubicBezTo>
                    <a:cubicBezTo>
                      <a:pt x="1393" y="6602"/>
                      <a:pt x="421" y="9431"/>
                      <a:pt x="0" y="16930"/>
                    </a:cubicBezTo>
                    <a:lnTo>
                      <a:pt x="958" y="17235"/>
                    </a:lnTo>
                    <a:cubicBezTo>
                      <a:pt x="958" y="17235"/>
                      <a:pt x="479" y="13782"/>
                      <a:pt x="1625" y="6965"/>
                    </a:cubicBezTo>
                    <a:cubicBezTo>
                      <a:pt x="1683" y="6530"/>
                      <a:pt x="2045" y="6167"/>
                      <a:pt x="2481" y="6109"/>
                    </a:cubicBezTo>
                    <a:cubicBezTo>
                      <a:pt x="3568" y="5993"/>
                      <a:pt x="5498" y="5514"/>
                      <a:pt x="6527" y="4601"/>
                    </a:cubicBezTo>
                    <a:cubicBezTo>
                      <a:pt x="8457" y="2904"/>
                      <a:pt x="8645" y="3"/>
                      <a:pt x="8645" y="3"/>
                    </a:cubicBezTo>
                    <a:cubicBezTo>
                      <a:pt x="8645" y="3"/>
                      <a:pt x="8604" y="1"/>
                      <a:pt x="8528"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26;p2">
                <a:extLst>
                  <a:ext uri="{FF2B5EF4-FFF2-40B4-BE49-F238E27FC236}">
                    <a16:creationId xmlns:a16="http://schemas.microsoft.com/office/drawing/2014/main" id="{CFE36D5E-66D0-428B-890F-871BF61DFEE8}"/>
                  </a:ext>
                </a:extLst>
              </p:cNvPr>
              <p:cNvSpPr/>
              <p:nvPr/>
            </p:nvSpPr>
            <p:spPr>
              <a:xfrm>
                <a:off x="4789701" y="2545478"/>
                <a:ext cx="548808" cy="1453229"/>
              </a:xfrm>
              <a:custGeom>
                <a:avLst/>
                <a:gdLst/>
                <a:ahLst/>
                <a:cxnLst/>
                <a:rect l="l" t="t" r="r" b="b"/>
                <a:pathLst>
                  <a:path w="8951" h="23702" extrusionOk="0">
                    <a:moveTo>
                      <a:pt x="8892" y="1"/>
                    </a:moveTo>
                    <a:cubicBezTo>
                      <a:pt x="8892" y="1"/>
                      <a:pt x="5498" y="189"/>
                      <a:pt x="3453" y="2365"/>
                    </a:cubicBezTo>
                    <a:cubicBezTo>
                      <a:pt x="2118" y="3757"/>
                      <a:pt x="1698" y="5687"/>
                      <a:pt x="1451" y="6891"/>
                    </a:cubicBezTo>
                    <a:cubicBezTo>
                      <a:pt x="1089" y="8530"/>
                      <a:pt x="1" y="14578"/>
                      <a:pt x="363" y="23455"/>
                    </a:cubicBezTo>
                    <a:lnTo>
                      <a:pt x="1509" y="23702"/>
                    </a:lnTo>
                    <a:cubicBezTo>
                      <a:pt x="1509" y="23702"/>
                      <a:pt x="857" y="17044"/>
                      <a:pt x="1393" y="8950"/>
                    </a:cubicBezTo>
                    <a:cubicBezTo>
                      <a:pt x="1451" y="8414"/>
                      <a:pt x="1814" y="7920"/>
                      <a:pt x="2365" y="7804"/>
                    </a:cubicBezTo>
                    <a:cubicBezTo>
                      <a:pt x="3569" y="7558"/>
                      <a:pt x="5745" y="6774"/>
                      <a:pt x="6891" y="5571"/>
                    </a:cubicBezTo>
                    <a:cubicBezTo>
                      <a:pt x="8950" y="3395"/>
                      <a:pt x="8892" y="1"/>
                      <a:pt x="8892"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27;p2">
                <a:extLst>
                  <a:ext uri="{FF2B5EF4-FFF2-40B4-BE49-F238E27FC236}">
                    <a16:creationId xmlns:a16="http://schemas.microsoft.com/office/drawing/2014/main" id="{70D133BC-B534-4E97-9245-D201E9018808}"/>
                  </a:ext>
                </a:extLst>
              </p:cNvPr>
              <p:cNvSpPr/>
              <p:nvPr/>
            </p:nvSpPr>
            <p:spPr>
              <a:xfrm>
                <a:off x="4490009" y="3580849"/>
                <a:ext cx="255305" cy="440101"/>
              </a:xfrm>
              <a:custGeom>
                <a:avLst/>
                <a:gdLst/>
                <a:ahLst/>
                <a:cxnLst/>
                <a:rect l="l" t="t" r="r" b="b"/>
                <a:pathLst>
                  <a:path w="4164" h="7178" extrusionOk="0">
                    <a:moveTo>
                      <a:pt x="589" y="1"/>
                    </a:moveTo>
                    <a:cubicBezTo>
                      <a:pt x="238" y="1"/>
                      <a:pt x="1" y="41"/>
                      <a:pt x="1" y="41"/>
                    </a:cubicBezTo>
                    <a:cubicBezTo>
                      <a:pt x="1" y="41"/>
                      <a:pt x="233" y="1433"/>
                      <a:pt x="1262" y="2159"/>
                    </a:cubicBezTo>
                    <a:cubicBezTo>
                      <a:pt x="1872" y="2637"/>
                      <a:pt x="2597" y="2695"/>
                      <a:pt x="3134" y="2695"/>
                    </a:cubicBezTo>
                    <a:cubicBezTo>
                      <a:pt x="3438" y="2695"/>
                      <a:pt x="3685" y="3000"/>
                      <a:pt x="3685" y="3305"/>
                    </a:cubicBezTo>
                    <a:cubicBezTo>
                      <a:pt x="3685" y="4944"/>
                      <a:pt x="3322" y="7177"/>
                      <a:pt x="3322" y="7177"/>
                    </a:cubicBezTo>
                    <a:lnTo>
                      <a:pt x="3989" y="7047"/>
                    </a:lnTo>
                    <a:cubicBezTo>
                      <a:pt x="4163" y="5480"/>
                      <a:pt x="3931" y="3725"/>
                      <a:pt x="3801" y="2826"/>
                    </a:cubicBezTo>
                    <a:cubicBezTo>
                      <a:pt x="3685" y="2217"/>
                      <a:pt x="3438" y="1680"/>
                      <a:pt x="3076" y="1129"/>
                    </a:cubicBezTo>
                    <a:cubicBezTo>
                      <a:pt x="2902" y="882"/>
                      <a:pt x="2713" y="708"/>
                      <a:pt x="2481" y="520"/>
                    </a:cubicBezTo>
                    <a:cubicBezTo>
                      <a:pt x="1868" y="88"/>
                      <a:pt x="1106" y="1"/>
                      <a:pt x="589"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28;p2">
                <a:extLst>
                  <a:ext uri="{FF2B5EF4-FFF2-40B4-BE49-F238E27FC236}">
                    <a16:creationId xmlns:a16="http://schemas.microsoft.com/office/drawing/2014/main" id="{209FC70F-AD65-4450-BC3F-985E1F060175}"/>
                  </a:ext>
                </a:extLst>
              </p:cNvPr>
              <p:cNvSpPr/>
              <p:nvPr/>
            </p:nvSpPr>
            <p:spPr>
              <a:xfrm>
                <a:off x="4960454" y="3446392"/>
                <a:ext cx="177929" cy="518520"/>
              </a:xfrm>
              <a:custGeom>
                <a:avLst/>
                <a:gdLst/>
                <a:ahLst/>
                <a:cxnLst/>
                <a:rect l="l" t="t" r="r" b="b"/>
                <a:pathLst>
                  <a:path w="2902" h="8457" extrusionOk="0">
                    <a:moveTo>
                      <a:pt x="2351" y="0"/>
                    </a:moveTo>
                    <a:cubicBezTo>
                      <a:pt x="2351" y="0"/>
                      <a:pt x="1031" y="537"/>
                      <a:pt x="537" y="1755"/>
                    </a:cubicBezTo>
                    <a:cubicBezTo>
                      <a:pt x="305" y="2350"/>
                      <a:pt x="421" y="3380"/>
                      <a:pt x="479" y="3743"/>
                    </a:cubicBezTo>
                    <a:cubicBezTo>
                      <a:pt x="479" y="3873"/>
                      <a:pt x="537" y="3989"/>
                      <a:pt x="479" y="4047"/>
                    </a:cubicBezTo>
                    <a:lnTo>
                      <a:pt x="1" y="8457"/>
                    </a:lnTo>
                    <a:lnTo>
                      <a:pt x="784" y="8457"/>
                    </a:lnTo>
                    <a:cubicBezTo>
                      <a:pt x="610" y="6832"/>
                      <a:pt x="668" y="5440"/>
                      <a:pt x="726" y="4714"/>
                    </a:cubicBezTo>
                    <a:cubicBezTo>
                      <a:pt x="784" y="4352"/>
                      <a:pt x="900" y="4105"/>
                      <a:pt x="1205" y="3931"/>
                    </a:cubicBezTo>
                    <a:cubicBezTo>
                      <a:pt x="1567" y="3626"/>
                      <a:pt x="2234" y="3075"/>
                      <a:pt x="2423" y="2481"/>
                    </a:cubicBezTo>
                    <a:cubicBezTo>
                      <a:pt x="2902" y="1335"/>
                      <a:pt x="2351" y="0"/>
                      <a:pt x="2351"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29;p2">
                <a:extLst>
                  <a:ext uri="{FF2B5EF4-FFF2-40B4-BE49-F238E27FC236}">
                    <a16:creationId xmlns:a16="http://schemas.microsoft.com/office/drawing/2014/main" id="{E07D954D-B8D8-4742-A1C4-BA7E1F1169D8}"/>
                  </a:ext>
                </a:extLst>
              </p:cNvPr>
              <p:cNvSpPr/>
              <p:nvPr/>
            </p:nvSpPr>
            <p:spPr>
              <a:xfrm>
                <a:off x="4604724" y="3964844"/>
                <a:ext cx="485656" cy="441205"/>
              </a:xfrm>
              <a:custGeom>
                <a:avLst/>
                <a:gdLst/>
                <a:ahLst/>
                <a:cxnLst/>
                <a:rect l="l" t="t" r="r" b="b"/>
                <a:pathLst>
                  <a:path w="7921" h="7196" extrusionOk="0">
                    <a:moveTo>
                      <a:pt x="668" y="1"/>
                    </a:moveTo>
                    <a:cubicBezTo>
                      <a:pt x="305" y="1"/>
                      <a:pt x="1" y="247"/>
                      <a:pt x="1" y="610"/>
                    </a:cubicBezTo>
                    <a:lnTo>
                      <a:pt x="1" y="3685"/>
                    </a:lnTo>
                    <a:cubicBezTo>
                      <a:pt x="1" y="5135"/>
                      <a:pt x="842" y="6470"/>
                      <a:pt x="2118" y="7137"/>
                    </a:cubicBezTo>
                    <a:cubicBezTo>
                      <a:pt x="2176" y="7195"/>
                      <a:pt x="2292" y="7195"/>
                      <a:pt x="2351" y="7195"/>
                    </a:cubicBezTo>
                    <a:lnTo>
                      <a:pt x="5556" y="7195"/>
                    </a:lnTo>
                    <a:cubicBezTo>
                      <a:pt x="5687" y="7195"/>
                      <a:pt x="5745" y="7195"/>
                      <a:pt x="5861" y="7137"/>
                    </a:cubicBezTo>
                    <a:cubicBezTo>
                      <a:pt x="7065" y="6470"/>
                      <a:pt x="7920" y="5135"/>
                      <a:pt x="7920" y="3685"/>
                    </a:cubicBezTo>
                    <a:lnTo>
                      <a:pt x="7920" y="610"/>
                    </a:lnTo>
                    <a:cubicBezTo>
                      <a:pt x="7920" y="247"/>
                      <a:pt x="7616" y="1"/>
                      <a:pt x="7311" y="1"/>
                    </a:cubicBezTo>
                    <a:close/>
                  </a:path>
                </a:pathLst>
              </a:custGeom>
              <a:solidFill>
                <a:srgbClr val="888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30;p2">
                <a:extLst>
                  <a:ext uri="{FF2B5EF4-FFF2-40B4-BE49-F238E27FC236}">
                    <a16:creationId xmlns:a16="http://schemas.microsoft.com/office/drawing/2014/main" id="{4BE3888B-DEA0-4823-9F2F-A7ED628C4CAA}"/>
                  </a:ext>
                </a:extLst>
              </p:cNvPr>
              <p:cNvSpPr/>
              <p:nvPr/>
            </p:nvSpPr>
            <p:spPr>
              <a:xfrm>
                <a:off x="4604724" y="4072446"/>
                <a:ext cx="485656" cy="114777"/>
              </a:xfrm>
              <a:custGeom>
                <a:avLst/>
                <a:gdLst/>
                <a:ahLst/>
                <a:cxnLst/>
                <a:rect l="l" t="t" r="r" b="b"/>
                <a:pathLst>
                  <a:path w="7921" h="1872" extrusionOk="0">
                    <a:moveTo>
                      <a:pt x="1" y="1"/>
                    </a:moveTo>
                    <a:lnTo>
                      <a:pt x="1" y="1872"/>
                    </a:lnTo>
                    <a:lnTo>
                      <a:pt x="7920" y="1872"/>
                    </a:lnTo>
                    <a:lnTo>
                      <a:pt x="7920"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31;p2">
                <a:extLst>
                  <a:ext uri="{FF2B5EF4-FFF2-40B4-BE49-F238E27FC236}">
                    <a16:creationId xmlns:a16="http://schemas.microsoft.com/office/drawing/2014/main" id="{70479B5C-73ED-46EE-B788-B833C03B2466}"/>
                  </a:ext>
                </a:extLst>
              </p:cNvPr>
              <p:cNvSpPr/>
              <p:nvPr/>
            </p:nvSpPr>
            <p:spPr>
              <a:xfrm>
                <a:off x="4604724" y="4072446"/>
                <a:ext cx="485656" cy="29430"/>
              </a:xfrm>
              <a:custGeom>
                <a:avLst/>
                <a:gdLst/>
                <a:ahLst/>
                <a:cxnLst/>
                <a:rect l="l" t="t" r="r" b="b"/>
                <a:pathLst>
                  <a:path w="7921" h="480" extrusionOk="0">
                    <a:moveTo>
                      <a:pt x="1" y="1"/>
                    </a:moveTo>
                    <a:lnTo>
                      <a:pt x="1" y="479"/>
                    </a:lnTo>
                    <a:lnTo>
                      <a:pt x="7920" y="479"/>
                    </a:lnTo>
                    <a:lnTo>
                      <a:pt x="7920" y="1"/>
                    </a:lnTo>
                    <a:close/>
                  </a:path>
                </a:pathLst>
              </a:custGeom>
              <a:solidFill>
                <a:srgbClr val="F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32;p2">
                <a:extLst>
                  <a:ext uri="{FF2B5EF4-FFF2-40B4-BE49-F238E27FC236}">
                    <a16:creationId xmlns:a16="http://schemas.microsoft.com/office/drawing/2014/main" id="{B4750C19-05A2-4A8B-8B37-62FC1FF24C06}"/>
                  </a:ext>
                </a:extLst>
              </p:cNvPr>
              <p:cNvSpPr/>
              <p:nvPr/>
            </p:nvSpPr>
            <p:spPr>
              <a:xfrm>
                <a:off x="5872038" y="1296865"/>
                <a:ext cx="166341" cy="726676"/>
              </a:xfrm>
              <a:custGeom>
                <a:avLst/>
                <a:gdLst/>
                <a:ahLst/>
                <a:cxnLst/>
                <a:rect l="l" t="t" r="r" b="b"/>
                <a:pathLst>
                  <a:path w="2713" h="11852" extrusionOk="0">
                    <a:moveTo>
                      <a:pt x="2176" y="0"/>
                    </a:moveTo>
                    <a:lnTo>
                      <a:pt x="0" y="11735"/>
                    </a:lnTo>
                    <a:lnTo>
                      <a:pt x="537" y="11851"/>
                    </a:lnTo>
                    <a:lnTo>
                      <a:pt x="2713" y="59"/>
                    </a:lnTo>
                    <a:lnTo>
                      <a:pt x="2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33;p2">
                <a:extLst>
                  <a:ext uri="{FF2B5EF4-FFF2-40B4-BE49-F238E27FC236}">
                    <a16:creationId xmlns:a16="http://schemas.microsoft.com/office/drawing/2014/main" id="{A82BA4B3-75CF-4046-BB44-0C0A4C047B47}"/>
                  </a:ext>
                </a:extLst>
              </p:cNvPr>
              <p:cNvSpPr/>
              <p:nvPr/>
            </p:nvSpPr>
            <p:spPr>
              <a:xfrm>
                <a:off x="5968052" y="1173077"/>
                <a:ext cx="586147" cy="393810"/>
              </a:xfrm>
              <a:custGeom>
                <a:avLst/>
                <a:gdLst/>
                <a:ahLst/>
                <a:cxnLst/>
                <a:rect l="l" t="t" r="r" b="b"/>
                <a:pathLst>
                  <a:path w="9560" h="6423" extrusionOk="0">
                    <a:moveTo>
                      <a:pt x="1248" y="0"/>
                    </a:moveTo>
                    <a:cubicBezTo>
                      <a:pt x="1102" y="0"/>
                      <a:pt x="953" y="110"/>
                      <a:pt x="915" y="264"/>
                    </a:cubicBezTo>
                    <a:lnTo>
                      <a:pt x="59" y="4921"/>
                    </a:lnTo>
                    <a:cubicBezTo>
                      <a:pt x="1" y="5051"/>
                      <a:pt x="59" y="5167"/>
                      <a:pt x="190" y="5283"/>
                    </a:cubicBezTo>
                    <a:cubicBezTo>
                      <a:pt x="944" y="5884"/>
                      <a:pt x="1780" y="6049"/>
                      <a:pt x="2648" y="6049"/>
                    </a:cubicBezTo>
                    <a:cubicBezTo>
                      <a:pt x="3718" y="6049"/>
                      <a:pt x="4837" y="5798"/>
                      <a:pt x="5909" y="5798"/>
                    </a:cubicBezTo>
                    <a:cubicBezTo>
                      <a:pt x="6678" y="5798"/>
                      <a:pt x="7423" y="5927"/>
                      <a:pt x="8109" y="6371"/>
                    </a:cubicBezTo>
                    <a:cubicBezTo>
                      <a:pt x="8157" y="6407"/>
                      <a:pt x="8214" y="6423"/>
                      <a:pt x="8273" y="6423"/>
                    </a:cubicBezTo>
                    <a:cubicBezTo>
                      <a:pt x="8431" y="6423"/>
                      <a:pt x="8604" y="6308"/>
                      <a:pt x="8646" y="6139"/>
                    </a:cubicBezTo>
                    <a:cubicBezTo>
                      <a:pt x="8951" y="4616"/>
                      <a:pt x="9255" y="3049"/>
                      <a:pt x="9487" y="1541"/>
                    </a:cubicBezTo>
                    <a:cubicBezTo>
                      <a:pt x="9560" y="1425"/>
                      <a:pt x="9487" y="1236"/>
                      <a:pt x="9371" y="1178"/>
                    </a:cubicBezTo>
                    <a:cubicBezTo>
                      <a:pt x="8603" y="566"/>
                      <a:pt x="7749" y="400"/>
                      <a:pt x="6863" y="400"/>
                    </a:cubicBezTo>
                    <a:cubicBezTo>
                      <a:pt x="5803" y="400"/>
                      <a:pt x="4696" y="638"/>
                      <a:pt x="3636" y="638"/>
                    </a:cubicBezTo>
                    <a:cubicBezTo>
                      <a:pt x="2873" y="638"/>
                      <a:pt x="2133" y="515"/>
                      <a:pt x="1451" y="90"/>
                    </a:cubicBezTo>
                    <a:cubicBezTo>
                      <a:pt x="1393" y="27"/>
                      <a:pt x="1321" y="0"/>
                      <a:pt x="124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34;p2">
                <a:extLst>
                  <a:ext uri="{FF2B5EF4-FFF2-40B4-BE49-F238E27FC236}">
                    <a16:creationId xmlns:a16="http://schemas.microsoft.com/office/drawing/2014/main" id="{B716ACC9-6EDF-4759-96BC-534E15A33553}"/>
                  </a:ext>
                </a:extLst>
              </p:cNvPr>
              <p:cNvSpPr/>
              <p:nvPr/>
            </p:nvSpPr>
            <p:spPr>
              <a:xfrm>
                <a:off x="5904962" y="1845605"/>
                <a:ext cx="66708" cy="116187"/>
              </a:xfrm>
              <a:custGeom>
                <a:avLst/>
                <a:gdLst/>
                <a:ahLst/>
                <a:cxnLst/>
                <a:rect l="l" t="t" r="r" b="b"/>
                <a:pathLst>
                  <a:path w="1088" h="1895" extrusionOk="0">
                    <a:moveTo>
                      <a:pt x="683" y="1"/>
                    </a:moveTo>
                    <a:cubicBezTo>
                      <a:pt x="603" y="1"/>
                      <a:pt x="531" y="20"/>
                      <a:pt x="493" y="58"/>
                    </a:cubicBezTo>
                    <a:cubicBezTo>
                      <a:pt x="435" y="58"/>
                      <a:pt x="305" y="116"/>
                      <a:pt x="247" y="305"/>
                    </a:cubicBezTo>
                    <a:lnTo>
                      <a:pt x="247" y="421"/>
                    </a:lnTo>
                    <a:cubicBezTo>
                      <a:pt x="247" y="479"/>
                      <a:pt x="247" y="537"/>
                      <a:pt x="189" y="609"/>
                    </a:cubicBezTo>
                    <a:cubicBezTo>
                      <a:pt x="131" y="667"/>
                      <a:pt x="73" y="725"/>
                      <a:pt x="73" y="841"/>
                    </a:cubicBezTo>
                    <a:cubicBezTo>
                      <a:pt x="0" y="972"/>
                      <a:pt x="0" y="1088"/>
                      <a:pt x="0" y="1204"/>
                    </a:cubicBezTo>
                    <a:cubicBezTo>
                      <a:pt x="73" y="1335"/>
                      <a:pt x="73" y="1451"/>
                      <a:pt x="0" y="1567"/>
                    </a:cubicBezTo>
                    <a:cubicBezTo>
                      <a:pt x="0" y="1625"/>
                      <a:pt x="0" y="1697"/>
                      <a:pt x="73" y="1755"/>
                    </a:cubicBezTo>
                    <a:cubicBezTo>
                      <a:pt x="115" y="1840"/>
                      <a:pt x="220" y="1894"/>
                      <a:pt x="324" y="1894"/>
                    </a:cubicBezTo>
                    <a:cubicBezTo>
                      <a:pt x="362" y="1894"/>
                      <a:pt x="400" y="1887"/>
                      <a:pt x="435" y="1871"/>
                    </a:cubicBezTo>
                    <a:cubicBezTo>
                      <a:pt x="551" y="1813"/>
                      <a:pt x="609" y="1697"/>
                      <a:pt x="609" y="1625"/>
                    </a:cubicBezTo>
                    <a:lnTo>
                      <a:pt x="609" y="1451"/>
                    </a:lnTo>
                    <a:lnTo>
                      <a:pt x="667" y="1451"/>
                    </a:lnTo>
                    <a:cubicBezTo>
                      <a:pt x="667" y="1335"/>
                      <a:pt x="725" y="1262"/>
                      <a:pt x="667" y="1204"/>
                    </a:cubicBezTo>
                    <a:cubicBezTo>
                      <a:pt x="667" y="1146"/>
                      <a:pt x="725" y="1088"/>
                      <a:pt x="798" y="1030"/>
                    </a:cubicBezTo>
                    <a:cubicBezTo>
                      <a:pt x="798" y="972"/>
                      <a:pt x="856" y="899"/>
                      <a:pt x="914" y="783"/>
                    </a:cubicBezTo>
                    <a:lnTo>
                      <a:pt x="914" y="667"/>
                    </a:lnTo>
                    <a:cubicBezTo>
                      <a:pt x="914" y="537"/>
                      <a:pt x="914" y="479"/>
                      <a:pt x="972" y="421"/>
                    </a:cubicBezTo>
                    <a:cubicBezTo>
                      <a:pt x="1030" y="363"/>
                      <a:pt x="1088" y="305"/>
                      <a:pt x="1088" y="247"/>
                    </a:cubicBezTo>
                    <a:cubicBezTo>
                      <a:pt x="1049" y="81"/>
                      <a:pt x="847" y="1"/>
                      <a:pt x="68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35;p2">
                <a:extLst>
                  <a:ext uri="{FF2B5EF4-FFF2-40B4-BE49-F238E27FC236}">
                    <a16:creationId xmlns:a16="http://schemas.microsoft.com/office/drawing/2014/main" id="{9DA4DD5A-8B0D-490C-BFF2-629FF0FD4518}"/>
                  </a:ext>
                </a:extLst>
              </p:cNvPr>
              <p:cNvSpPr/>
              <p:nvPr/>
            </p:nvSpPr>
            <p:spPr>
              <a:xfrm>
                <a:off x="5808886" y="1827334"/>
                <a:ext cx="155672" cy="155243"/>
              </a:xfrm>
              <a:custGeom>
                <a:avLst/>
                <a:gdLst/>
                <a:ahLst/>
                <a:cxnLst/>
                <a:rect l="l" t="t" r="r" b="b"/>
                <a:pathLst>
                  <a:path w="2539" h="2532" extrusionOk="0">
                    <a:moveTo>
                      <a:pt x="2101" y="1"/>
                    </a:moveTo>
                    <a:cubicBezTo>
                      <a:pt x="1912" y="1"/>
                      <a:pt x="1693" y="26"/>
                      <a:pt x="1509" y="52"/>
                    </a:cubicBezTo>
                    <a:cubicBezTo>
                      <a:pt x="1204" y="52"/>
                      <a:pt x="1088" y="240"/>
                      <a:pt x="914" y="472"/>
                    </a:cubicBezTo>
                    <a:lnTo>
                      <a:pt x="610" y="777"/>
                    </a:lnTo>
                    <a:cubicBezTo>
                      <a:pt x="479" y="907"/>
                      <a:pt x="421" y="1023"/>
                      <a:pt x="363" y="1139"/>
                    </a:cubicBezTo>
                    <a:cubicBezTo>
                      <a:pt x="247" y="1270"/>
                      <a:pt x="189" y="1444"/>
                      <a:pt x="189" y="1633"/>
                    </a:cubicBezTo>
                    <a:lnTo>
                      <a:pt x="1" y="2416"/>
                    </a:lnTo>
                    <a:lnTo>
                      <a:pt x="784" y="2532"/>
                    </a:lnTo>
                    <a:lnTo>
                      <a:pt x="972" y="2111"/>
                    </a:lnTo>
                    <a:cubicBezTo>
                      <a:pt x="1640" y="2053"/>
                      <a:pt x="1451" y="777"/>
                      <a:pt x="1451" y="777"/>
                    </a:cubicBezTo>
                    <a:cubicBezTo>
                      <a:pt x="1451" y="661"/>
                      <a:pt x="1567" y="603"/>
                      <a:pt x="1698" y="603"/>
                    </a:cubicBezTo>
                    <a:cubicBezTo>
                      <a:pt x="2002" y="545"/>
                      <a:pt x="2539" y="414"/>
                      <a:pt x="2539" y="182"/>
                    </a:cubicBezTo>
                    <a:cubicBezTo>
                      <a:pt x="2539" y="43"/>
                      <a:pt x="2345" y="1"/>
                      <a:pt x="210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36;p2">
                <a:extLst>
                  <a:ext uri="{FF2B5EF4-FFF2-40B4-BE49-F238E27FC236}">
                    <a16:creationId xmlns:a16="http://schemas.microsoft.com/office/drawing/2014/main" id="{68BE15C1-792B-496C-8CC9-11D052A48950}"/>
                  </a:ext>
                </a:extLst>
              </p:cNvPr>
              <p:cNvSpPr/>
              <p:nvPr/>
            </p:nvSpPr>
            <p:spPr>
              <a:xfrm>
                <a:off x="4979154" y="2241249"/>
                <a:ext cx="689275" cy="829558"/>
              </a:xfrm>
              <a:custGeom>
                <a:avLst/>
                <a:gdLst/>
                <a:ahLst/>
                <a:cxnLst/>
                <a:rect l="l" t="t" r="r" b="b"/>
                <a:pathLst>
                  <a:path w="11242" h="13530" extrusionOk="0">
                    <a:moveTo>
                      <a:pt x="6000" y="1"/>
                    </a:moveTo>
                    <a:cubicBezTo>
                      <a:pt x="5518" y="1"/>
                      <a:pt x="5006" y="151"/>
                      <a:pt x="4714" y="684"/>
                    </a:cubicBezTo>
                    <a:cubicBezTo>
                      <a:pt x="4047" y="1830"/>
                      <a:pt x="5077" y="4963"/>
                      <a:pt x="2655" y="5398"/>
                    </a:cubicBezTo>
                    <a:cubicBezTo>
                      <a:pt x="232" y="5818"/>
                      <a:pt x="0" y="8226"/>
                      <a:pt x="174" y="9314"/>
                    </a:cubicBezTo>
                    <a:cubicBezTo>
                      <a:pt x="558" y="11425"/>
                      <a:pt x="2814" y="13530"/>
                      <a:pt x="5167" y="13530"/>
                    </a:cubicBezTo>
                    <a:cubicBezTo>
                      <a:pt x="6192" y="13530"/>
                      <a:pt x="7236" y="13130"/>
                      <a:pt x="8152" y="12157"/>
                    </a:cubicBezTo>
                    <a:cubicBezTo>
                      <a:pt x="11242" y="8951"/>
                      <a:pt x="7427" y="6776"/>
                      <a:pt x="7195" y="5151"/>
                    </a:cubicBezTo>
                    <a:cubicBezTo>
                      <a:pt x="6890" y="3512"/>
                      <a:pt x="8761" y="1409"/>
                      <a:pt x="7195" y="248"/>
                    </a:cubicBezTo>
                    <a:cubicBezTo>
                      <a:pt x="7195" y="248"/>
                      <a:pt x="6621" y="1"/>
                      <a:pt x="600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37;p2">
                <a:extLst>
                  <a:ext uri="{FF2B5EF4-FFF2-40B4-BE49-F238E27FC236}">
                    <a16:creationId xmlns:a16="http://schemas.microsoft.com/office/drawing/2014/main" id="{F556F9A7-5E2E-4D3E-AE5C-C348476C8EBD}"/>
                  </a:ext>
                </a:extLst>
              </p:cNvPr>
              <p:cNvSpPr/>
              <p:nvPr/>
            </p:nvSpPr>
            <p:spPr>
              <a:xfrm>
                <a:off x="5279275" y="2282205"/>
                <a:ext cx="374068" cy="751078"/>
              </a:xfrm>
              <a:custGeom>
                <a:avLst/>
                <a:gdLst/>
                <a:ahLst/>
                <a:cxnLst/>
                <a:rect l="l" t="t" r="r" b="b"/>
                <a:pathLst>
                  <a:path w="6101" h="12250" extrusionOk="0">
                    <a:moveTo>
                      <a:pt x="3344" y="0"/>
                    </a:moveTo>
                    <a:cubicBezTo>
                      <a:pt x="3297" y="0"/>
                      <a:pt x="3247" y="20"/>
                      <a:pt x="3199" y="74"/>
                    </a:cubicBezTo>
                    <a:cubicBezTo>
                      <a:pt x="3025" y="248"/>
                      <a:pt x="2300" y="306"/>
                      <a:pt x="1995" y="610"/>
                    </a:cubicBezTo>
                    <a:cubicBezTo>
                      <a:pt x="1328" y="1220"/>
                      <a:pt x="298" y="2786"/>
                      <a:pt x="603" y="3569"/>
                    </a:cubicBezTo>
                    <a:cubicBezTo>
                      <a:pt x="1328" y="5324"/>
                      <a:pt x="182" y="6775"/>
                      <a:pt x="52" y="8719"/>
                    </a:cubicBezTo>
                    <a:cubicBezTo>
                      <a:pt x="0" y="10478"/>
                      <a:pt x="2553" y="12249"/>
                      <a:pt x="4236" y="12249"/>
                    </a:cubicBezTo>
                    <a:cubicBezTo>
                      <a:pt x="4454" y="12249"/>
                      <a:pt x="4657" y="12219"/>
                      <a:pt x="4838" y="12156"/>
                    </a:cubicBezTo>
                    <a:cubicBezTo>
                      <a:pt x="5375" y="11982"/>
                      <a:pt x="5738" y="11547"/>
                      <a:pt x="5854" y="11068"/>
                    </a:cubicBezTo>
                    <a:cubicBezTo>
                      <a:pt x="5984" y="10706"/>
                      <a:pt x="5984" y="10285"/>
                      <a:pt x="5796" y="9923"/>
                    </a:cubicBezTo>
                    <a:cubicBezTo>
                      <a:pt x="5201" y="8777"/>
                      <a:pt x="3678" y="9313"/>
                      <a:pt x="3620" y="5150"/>
                    </a:cubicBezTo>
                    <a:cubicBezTo>
                      <a:pt x="3620" y="3932"/>
                      <a:pt x="6100" y="2612"/>
                      <a:pt x="3504" y="74"/>
                    </a:cubicBezTo>
                    <a:cubicBezTo>
                      <a:pt x="3470" y="40"/>
                      <a:pt x="3411" y="0"/>
                      <a:pt x="334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38;p2">
                <a:extLst>
                  <a:ext uri="{FF2B5EF4-FFF2-40B4-BE49-F238E27FC236}">
                    <a16:creationId xmlns:a16="http://schemas.microsoft.com/office/drawing/2014/main" id="{55CA6223-A753-49F0-BB0F-BF516105B49D}"/>
                  </a:ext>
                </a:extLst>
              </p:cNvPr>
              <p:cNvSpPr/>
              <p:nvPr/>
            </p:nvSpPr>
            <p:spPr>
              <a:xfrm>
                <a:off x="5523603" y="3026897"/>
                <a:ext cx="274680" cy="1379470"/>
              </a:xfrm>
              <a:custGeom>
                <a:avLst/>
                <a:gdLst/>
                <a:ahLst/>
                <a:cxnLst/>
                <a:rect l="l" t="t" r="r" b="b"/>
                <a:pathLst>
                  <a:path w="4480" h="22499" extrusionOk="0">
                    <a:moveTo>
                      <a:pt x="2034" y="1"/>
                    </a:moveTo>
                    <a:cubicBezTo>
                      <a:pt x="917" y="1"/>
                      <a:pt x="1" y="919"/>
                      <a:pt x="55" y="2070"/>
                    </a:cubicBezTo>
                    <a:cubicBezTo>
                      <a:pt x="128" y="2549"/>
                      <a:pt x="186" y="3216"/>
                      <a:pt x="302" y="3941"/>
                    </a:cubicBezTo>
                    <a:cubicBezTo>
                      <a:pt x="853" y="6726"/>
                      <a:pt x="1811" y="20259"/>
                      <a:pt x="1811" y="20259"/>
                    </a:cubicBezTo>
                    <a:lnTo>
                      <a:pt x="1811" y="20433"/>
                    </a:lnTo>
                    <a:cubicBezTo>
                      <a:pt x="1753" y="20680"/>
                      <a:pt x="1637" y="20738"/>
                      <a:pt x="1578" y="20869"/>
                    </a:cubicBezTo>
                    <a:cubicBezTo>
                      <a:pt x="1390" y="21159"/>
                      <a:pt x="1506" y="21347"/>
                      <a:pt x="1941" y="21652"/>
                    </a:cubicBezTo>
                    <a:cubicBezTo>
                      <a:pt x="2231" y="21957"/>
                      <a:pt x="2057" y="22435"/>
                      <a:pt x="2420" y="22435"/>
                    </a:cubicBezTo>
                    <a:cubicBezTo>
                      <a:pt x="2603" y="22479"/>
                      <a:pt x="2769" y="22498"/>
                      <a:pt x="2907" y="22498"/>
                    </a:cubicBezTo>
                    <a:cubicBezTo>
                      <a:pt x="3131" y="22498"/>
                      <a:pt x="3283" y="22449"/>
                      <a:pt x="3319" y="22377"/>
                    </a:cubicBezTo>
                    <a:cubicBezTo>
                      <a:pt x="3392" y="22189"/>
                      <a:pt x="3203" y="22189"/>
                      <a:pt x="2782" y="22015"/>
                    </a:cubicBezTo>
                    <a:cubicBezTo>
                      <a:pt x="2478" y="21826"/>
                      <a:pt x="2478" y="20869"/>
                      <a:pt x="2478" y="20433"/>
                    </a:cubicBezTo>
                    <a:cubicBezTo>
                      <a:pt x="2420" y="20375"/>
                      <a:pt x="2478" y="20259"/>
                      <a:pt x="2478" y="20201"/>
                    </a:cubicBezTo>
                    <a:lnTo>
                      <a:pt x="3754" y="11078"/>
                    </a:lnTo>
                    <a:cubicBezTo>
                      <a:pt x="4479" y="6900"/>
                      <a:pt x="4175" y="3390"/>
                      <a:pt x="3870" y="1519"/>
                    </a:cubicBezTo>
                    <a:cubicBezTo>
                      <a:pt x="3754" y="736"/>
                      <a:pt x="3087" y="68"/>
                      <a:pt x="2231" y="10"/>
                    </a:cubicBezTo>
                    <a:cubicBezTo>
                      <a:pt x="2165" y="4"/>
                      <a:pt x="2099" y="1"/>
                      <a:pt x="203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39;p2">
                <a:extLst>
                  <a:ext uri="{FF2B5EF4-FFF2-40B4-BE49-F238E27FC236}">
                    <a16:creationId xmlns:a16="http://schemas.microsoft.com/office/drawing/2014/main" id="{4252E72D-EB0D-439E-96CD-74B54D197691}"/>
                  </a:ext>
                </a:extLst>
              </p:cNvPr>
              <p:cNvSpPr/>
              <p:nvPr/>
            </p:nvSpPr>
            <p:spPr>
              <a:xfrm>
                <a:off x="5179215" y="3012121"/>
                <a:ext cx="451873" cy="1394062"/>
              </a:xfrm>
              <a:custGeom>
                <a:avLst/>
                <a:gdLst/>
                <a:ahLst/>
                <a:cxnLst/>
                <a:rect l="l" t="t" r="r" b="b"/>
                <a:pathLst>
                  <a:path w="7370" h="22737" extrusionOk="0">
                    <a:moveTo>
                      <a:pt x="5075" y="1"/>
                    </a:moveTo>
                    <a:cubicBezTo>
                      <a:pt x="4220" y="1"/>
                      <a:pt x="3425" y="596"/>
                      <a:pt x="3134" y="1455"/>
                    </a:cubicBezTo>
                    <a:cubicBezTo>
                      <a:pt x="2713" y="2790"/>
                      <a:pt x="2351" y="5082"/>
                      <a:pt x="2713" y="8345"/>
                    </a:cubicBezTo>
                    <a:cubicBezTo>
                      <a:pt x="2713" y="8345"/>
                      <a:pt x="3018" y="10158"/>
                      <a:pt x="2713" y="11319"/>
                    </a:cubicBezTo>
                    <a:cubicBezTo>
                      <a:pt x="2481" y="12334"/>
                      <a:pt x="1031" y="18861"/>
                      <a:pt x="726" y="20080"/>
                    </a:cubicBezTo>
                    <a:cubicBezTo>
                      <a:pt x="668" y="20196"/>
                      <a:pt x="596" y="20384"/>
                      <a:pt x="596" y="20442"/>
                    </a:cubicBezTo>
                    <a:cubicBezTo>
                      <a:pt x="480" y="20674"/>
                      <a:pt x="364" y="20747"/>
                      <a:pt x="306" y="20805"/>
                    </a:cubicBezTo>
                    <a:cubicBezTo>
                      <a:pt x="1" y="20979"/>
                      <a:pt x="117" y="21226"/>
                      <a:pt x="422" y="21646"/>
                    </a:cubicBezTo>
                    <a:cubicBezTo>
                      <a:pt x="668" y="22009"/>
                      <a:pt x="422" y="22430"/>
                      <a:pt x="726" y="22560"/>
                    </a:cubicBezTo>
                    <a:cubicBezTo>
                      <a:pt x="998" y="22673"/>
                      <a:pt x="1245" y="22737"/>
                      <a:pt x="1402" y="22737"/>
                    </a:cubicBezTo>
                    <a:cubicBezTo>
                      <a:pt x="1488" y="22737"/>
                      <a:pt x="1547" y="22717"/>
                      <a:pt x="1568" y="22676"/>
                    </a:cubicBezTo>
                    <a:cubicBezTo>
                      <a:pt x="1684" y="22560"/>
                      <a:pt x="1568" y="22488"/>
                      <a:pt x="1205" y="22198"/>
                    </a:cubicBezTo>
                    <a:cubicBezTo>
                      <a:pt x="1089" y="22067"/>
                      <a:pt x="1089" y="21646"/>
                      <a:pt x="1089" y="21284"/>
                    </a:cubicBezTo>
                    <a:cubicBezTo>
                      <a:pt x="1147" y="20863"/>
                      <a:pt x="1263" y="20442"/>
                      <a:pt x="1451" y="20080"/>
                    </a:cubicBezTo>
                    <a:cubicBezTo>
                      <a:pt x="2235" y="18499"/>
                      <a:pt x="4527" y="13785"/>
                      <a:pt x="5194" y="11855"/>
                    </a:cubicBezTo>
                    <a:cubicBezTo>
                      <a:pt x="5977" y="9564"/>
                      <a:pt x="7370" y="2253"/>
                      <a:pt x="7065" y="135"/>
                    </a:cubicBezTo>
                    <a:lnTo>
                      <a:pt x="5194" y="5"/>
                    </a:lnTo>
                    <a:cubicBezTo>
                      <a:pt x="5154" y="2"/>
                      <a:pt x="5115" y="1"/>
                      <a:pt x="507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40;p2">
                <a:extLst>
                  <a:ext uri="{FF2B5EF4-FFF2-40B4-BE49-F238E27FC236}">
                    <a16:creationId xmlns:a16="http://schemas.microsoft.com/office/drawing/2014/main" id="{7B28360B-ABEC-41E6-A36F-B9FCB982A84D}"/>
                  </a:ext>
                </a:extLst>
              </p:cNvPr>
              <p:cNvSpPr/>
              <p:nvPr/>
            </p:nvSpPr>
            <p:spPr>
              <a:xfrm>
                <a:off x="5319741" y="3012121"/>
                <a:ext cx="478544" cy="836057"/>
              </a:xfrm>
              <a:custGeom>
                <a:avLst/>
                <a:gdLst/>
                <a:ahLst/>
                <a:cxnLst/>
                <a:rect l="l" t="t" r="r" b="b"/>
                <a:pathLst>
                  <a:path w="7805" h="13636" extrusionOk="0">
                    <a:moveTo>
                      <a:pt x="2783" y="1"/>
                    </a:moveTo>
                    <a:cubicBezTo>
                      <a:pt x="1928" y="1"/>
                      <a:pt x="1133" y="596"/>
                      <a:pt x="842" y="1455"/>
                    </a:cubicBezTo>
                    <a:cubicBezTo>
                      <a:pt x="421" y="2790"/>
                      <a:pt x="59" y="5082"/>
                      <a:pt x="421" y="8345"/>
                    </a:cubicBezTo>
                    <a:cubicBezTo>
                      <a:pt x="421" y="8345"/>
                      <a:pt x="726" y="10158"/>
                      <a:pt x="421" y="11319"/>
                    </a:cubicBezTo>
                    <a:cubicBezTo>
                      <a:pt x="363" y="11609"/>
                      <a:pt x="189" y="12276"/>
                      <a:pt x="1" y="13190"/>
                    </a:cubicBezTo>
                    <a:cubicBezTo>
                      <a:pt x="1183" y="13487"/>
                      <a:pt x="2347" y="13636"/>
                      <a:pt x="3480" y="13636"/>
                    </a:cubicBezTo>
                    <a:cubicBezTo>
                      <a:pt x="4613" y="13636"/>
                      <a:pt x="5716" y="13487"/>
                      <a:pt x="6775" y="13190"/>
                    </a:cubicBezTo>
                    <a:lnTo>
                      <a:pt x="7079" y="11319"/>
                    </a:lnTo>
                    <a:cubicBezTo>
                      <a:pt x="7804" y="7141"/>
                      <a:pt x="7500" y="3631"/>
                      <a:pt x="7195" y="1760"/>
                    </a:cubicBezTo>
                    <a:cubicBezTo>
                      <a:pt x="7079" y="977"/>
                      <a:pt x="6412" y="309"/>
                      <a:pt x="5556" y="251"/>
                    </a:cubicBezTo>
                    <a:lnTo>
                      <a:pt x="4773" y="193"/>
                    </a:lnTo>
                    <a:lnTo>
                      <a:pt x="4773" y="135"/>
                    </a:lnTo>
                    <a:lnTo>
                      <a:pt x="2902" y="5"/>
                    </a:lnTo>
                    <a:cubicBezTo>
                      <a:pt x="2862" y="2"/>
                      <a:pt x="2823" y="1"/>
                      <a:pt x="2783" y="1"/>
                    </a:cubicBez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41;p2">
                <a:extLst>
                  <a:ext uri="{FF2B5EF4-FFF2-40B4-BE49-F238E27FC236}">
                    <a16:creationId xmlns:a16="http://schemas.microsoft.com/office/drawing/2014/main" id="{4BDA8A3A-9F7E-412D-997C-8C48C625C9FA}"/>
                  </a:ext>
                </a:extLst>
              </p:cNvPr>
              <p:cNvSpPr/>
              <p:nvPr/>
            </p:nvSpPr>
            <p:spPr>
              <a:xfrm>
                <a:off x="5323297" y="3012121"/>
                <a:ext cx="444761" cy="605093"/>
              </a:xfrm>
              <a:custGeom>
                <a:avLst/>
                <a:gdLst/>
                <a:ahLst/>
                <a:cxnLst/>
                <a:rect l="l" t="t" r="r" b="b"/>
                <a:pathLst>
                  <a:path w="7254" h="9869" extrusionOk="0">
                    <a:moveTo>
                      <a:pt x="2725" y="1"/>
                    </a:moveTo>
                    <a:cubicBezTo>
                      <a:pt x="1870" y="1"/>
                      <a:pt x="1075" y="596"/>
                      <a:pt x="784" y="1455"/>
                    </a:cubicBezTo>
                    <a:cubicBezTo>
                      <a:pt x="363" y="2790"/>
                      <a:pt x="1" y="5082"/>
                      <a:pt x="363" y="8345"/>
                    </a:cubicBezTo>
                    <a:cubicBezTo>
                      <a:pt x="363" y="8345"/>
                      <a:pt x="494" y="9070"/>
                      <a:pt x="494" y="9868"/>
                    </a:cubicBezTo>
                    <a:cubicBezTo>
                      <a:pt x="668" y="9317"/>
                      <a:pt x="915" y="8708"/>
                      <a:pt x="1147" y="8171"/>
                    </a:cubicBezTo>
                    <a:cubicBezTo>
                      <a:pt x="2284" y="5569"/>
                      <a:pt x="4104" y="2786"/>
                      <a:pt x="7072" y="2786"/>
                    </a:cubicBezTo>
                    <a:cubicBezTo>
                      <a:pt x="7132" y="2786"/>
                      <a:pt x="7192" y="2787"/>
                      <a:pt x="7253" y="2790"/>
                    </a:cubicBezTo>
                    <a:cubicBezTo>
                      <a:pt x="7253" y="2427"/>
                      <a:pt x="7195" y="2064"/>
                      <a:pt x="7137" y="1760"/>
                    </a:cubicBezTo>
                    <a:cubicBezTo>
                      <a:pt x="7021" y="977"/>
                      <a:pt x="6354" y="309"/>
                      <a:pt x="5498" y="251"/>
                    </a:cubicBezTo>
                    <a:lnTo>
                      <a:pt x="4715" y="193"/>
                    </a:lnTo>
                    <a:lnTo>
                      <a:pt x="4715" y="135"/>
                    </a:lnTo>
                    <a:lnTo>
                      <a:pt x="3511" y="77"/>
                    </a:lnTo>
                    <a:lnTo>
                      <a:pt x="2844" y="5"/>
                    </a:lnTo>
                    <a:cubicBezTo>
                      <a:pt x="2804" y="2"/>
                      <a:pt x="2765" y="1"/>
                      <a:pt x="2725"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42;p2">
                <a:extLst>
                  <a:ext uri="{FF2B5EF4-FFF2-40B4-BE49-F238E27FC236}">
                    <a16:creationId xmlns:a16="http://schemas.microsoft.com/office/drawing/2014/main" id="{24D60538-7EB4-4E44-AA7B-1DEDC335D8B2}"/>
                  </a:ext>
                </a:extLst>
              </p:cNvPr>
              <p:cNvSpPr/>
              <p:nvPr/>
            </p:nvSpPr>
            <p:spPr>
              <a:xfrm>
                <a:off x="5189944" y="1955966"/>
                <a:ext cx="678607" cy="1191241"/>
              </a:xfrm>
              <a:custGeom>
                <a:avLst/>
                <a:gdLst/>
                <a:ahLst/>
                <a:cxnLst/>
                <a:rect l="l" t="t" r="r" b="b"/>
                <a:pathLst>
                  <a:path w="11068" h="19429" extrusionOk="0">
                    <a:moveTo>
                      <a:pt x="10359" y="0"/>
                    </a:moveTo>
                    <a:cubicBezTo>
                      <a:pt x="10249" y="0"/>
                      <a:pt x="10153" y="36"/>
                      <a:pt x="10096" y="129"/>
                    </a:cubicBezTo>
                    <a:lnTo>
                      <a:pt x="8892" y="5264"/>
                    </a:lnTo>
                    <a:cubicBezTo>
                      <a:pt x="7615" y="6845"/>
                      <a:pt x="6585" y="8354"/>
                      <a:pt x="6049" y="9079"/>
                    </a:cubicBezTo>
                    <a:cubicBezTo>
                      <a:pt x="5860" y="9325"/>
                      <a:pt x="5570" y="9500"/>
                      <a:pt x="5265" y="9558"/>
                    </a:cubicBezTo>
                    <a:cubicBezTo>
                      <a:pt x="4598" y="9616"/>
                      <a:pt x="3815" y="9688"/>
                      <a:pt x="3148" y="9862"/>
                    </a:cubicBezTo>
                    <a:cubicBezTo>
                      <a:pt x="0" y="10645"/>
                      <a:pt x="1334" y="11864"/>
                      <a:pt x="1334" y="11864"/>
                    </a:cubicBezTo>
                    <a:cubicBezTo>
                      <a:pt x="1697" y="12227"/>
                      <a:pt x="2002" y="12705"/>
                      <a:pt x="2234" y="13184"/>
                    </a:cubicBezTo>
                    <a:cubicBezTo>
                      <a:pt x="2669" y="14040"/>
                      <a:pt x="3206" y="15186"/>
                      <a:pt x="3510" y="15780"/>
                    </a:cubicBezTo>
                    <a:cubicBezTo>
                      <a:pt x="3626" y="16215"/>
                      <a:pt x="3206" y="17419"/>
                      <a:pt x="3090" y="17840"/>
                    </a:cubicBezTo>
                    <a:lnTo>
                      <a:pt x="2843" y="18681"/>
                    </a:lnTo>
                    <a:cubicBezTo>
                      <a:pt x="2785" y="18870"/>
                      <a:pt x="2843" y="18986"/>
                      <a:pt x="2959" y="19044"/>
                    </a:cubicBezTo>
                    <a:cubicBezTo>
                      <a:pt x="3684" y="19290"/>
                      <a:pt x="4758" y="19428"/>
                      <a:pt x="5884" y="19428"/>
                    </a:cubicBezTo>
                    <a:cubicBezTo>
                      <a:pt x="7010" y="19428"/>
                      <a:pt x="8188" y="19290"/>
                      <a:pt x="9124" y="18986"/>
                    </a:cubicBezTo>
                    <a:cubicBezTo>
                      <a:pt x="9312" y="18928"/>
                      <a:pt x="9428" y="18681"/>
                      <a:pt x="9312" y="18507"/>
                    </a:cubicBezTo>
                    <a:lnTo>
                      <a:pt x="7920" y="14823"/>
                    </a:lnTo>
                    <a:cubicBezTo>
                      <a:pt x="7557" y="14040"/>
                      <a:pt x="7673" y="13851"/>
                      <a:pt x="7920" y="13372"/>
                    </a:cubicBezTo>
                    <a:cubicBezTo>
                      <a:pt x="8036" y="13126"/>
                      <a:pt x="8108" y="12821"/>
                      <a:pt x="7978" y="12517"/>
                    </a:cubicBezTo>
                    <a:cubicBezTo>
                      <a:pt x="7978" y="12343"/>
                      <a:pt x="7804" y="12096"/>
                      <a:pt x="7615" y="11791"/>
                    </a:cubicBezTo>
                    <a:cubicBezTo>
                      <a:pt x="7383" y="11371"/>
                      <a:pt x="7441" y="10834"/>
                      <a:pt x="7746" y="10471"/>
                    </a:cubicBezTo>
                    <a:cubicBezTo>
                      <a:pt x="8761" y="9137"/>
                      <a:pt x="10212" y="6845"/>
                      <a:pt x="10458" y="5511"/>
                    </a:cubicBezTo>
                    <a:cubicBezTo>
                      <a:pt x="10763" y="4060"/>
                      <a:pt x="11067" y="318"/>
                      <a:pt x="11067" y="318"/>
                    </a:cubicBezTo>
                    <a:cubicBezTo>
                      <a:pt x="10936" y="187"/>
                      <a:pt x="10610" y="0"/>
                      <a:pt x="1035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43;p2">
                <a:extLst>
                  <a:ext uri="{FF2B5EF4-FFF2-40B4-BE49-F238E27FC236}">
                    <a16:creationId xmlns:a16="http://schemas.microsoft.com/office/drawing/2014/main" id="{F4599389-F0C4-497E-99F1-59E4662EE0DC}"/>
                  </a:ext>
                </a:extLst>
              </p:cNvPr>
              <p:cNvSpPr/>
              <p:nvPr/>
            </p:nvSpPr>
            <p:spPr>
              <a:xfrm>
                <a:off x="5297546" y="2264548"/>
                <a:ext cx="229493" cy="366404"/>
              </a:xfrm>
              <a:custGeom>
                <a:avLst/>
                <a:gdLst/>
                <a:ahLst/>
                <a:cxnLst/>
                <a:rect l="l" t="t" r="r" b="b"/>
                <a:pathLst>
                  <a:path w="3743" h="5976" extrusionOk="0">
                    <a:moveTo>
                      <a:pt x="1893" y="1"/>
                    </a:moveTo>
                    <a:cubicBezTo>
                      <a:pt x="1669" y="1"/>
                      <a:pt x="1422" y="45"/>
                      <a:pt x="1146" y="115"/>
                    </a:cubicBezTo>
                    <a:cubicBezTo>
                      <a:pt x="189" y="420"/>
                      <a:pt x="0" y="1145"/>
                      <a:pt x="363" y="2407"/>
                    </a:cubicBezTo>
                    <a:cubicBezTo>
                      <a:pt x="479" y="2900"/>
                      <a:pt x="841" y="3321"/>
                      <a:pt x="1088" y="3567"/>
                    </a:cubicBezTo>
                    <a:cubicBezTo>
                      <a:pt x="1277" y="3741"/>
                      <a:pt x="1393" y="3988"/>
                      <a:pt x="1335" y="4220"/>
                    </a:cubicBezTo>
                    <a:lnTo>
                      <a:pt x="1335" y="5018"/>
                    </a:lnTo>
                    <a:cubicBezTo>
                      <a:pt x="1393" y="5670"/>
                      <a:pt x="1813" y="5975"/>
                      <a:pt x="2292" y="5975"/>
                    </a:cubicBezTo>
                    <a:cubicBezTo>
                      <a:pt x="2539" y="5975"/>
                      <a:pt x="2785" y="5859"/>
                      <a:pt x="2959" y="5670"/>
                    </a:cubicBezTo>
                    <a:cubicBezTo>
                      <a:pt x="3148" y="5438"/>
                      <a:pt x="3090" y="5134"/>
                      <a:pt x="2959" y="4829"/>
                    </a:cubicBezTo>
                    <a:lnTo>
                      <a:pt x="2843" y="4655"/>
                    </a:lnTo>
                    <a:cubicBezTo>
                      <a:pt x="2727" y="4409"/>
                      <a:pt x="2785" y="4104"/>
                      <a:pt x="3017" y="3930"/>
                    </a:cubicBezTo>
                    <a:cubicBezTo>
                      <a:pt x="3264" y="3857"/>
                      <a:pt x="3452" y="3683"/>
                      <a:pt x="3568" y="3495"/>
                    </a:cubicBezTo>
                    <a:cubicBezTo>
                      <a:pt x="3684" y="3379"/>
                      <a:pt x="3742" y="2291"/>
                      <a:pt x="3264" y="1145"/>
                    </a:cubicBezTo>
                    <a:cubicBezTo>
                      <a:pt x="2879" y="283"/>
                      <a:pt x="2458" y="1"/>
                      <a:pt x="18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44;p2">
                <a:extLst>
                  <a:ext uri="{FF2B5EF4-FFF2-40B4-BE49-F238E27FC236}">
                    <a16:creationId xmlns:a16="http://schemas.microsoft.com/office/drawing/2014/main" id="{B1B02C80-947E-4187-9842-3891CD305F9B}"/>
                  </a:ext>
                </a:extLst>
              </p:cNvPr>
              <p:cNvSpPr/>
              <p:nvPr/>
            </p:nvSpPr>
            <p:spPr>
              <a:xfrm>
                <a:off x="5460268" y="2364057"/>
                <a:ext cx="40957" cy="78296"/>
              </a:xfrm>
              <a:custGeom>
                <a:avLst/>
                <a:gdLst/>
                <a:ahLst/>
                <a:cxnLst/>
                <a:rect l="l" t="t" r="r" b="b"/>
                <a:pathLst>
                  <a:path w="668" h="1277" extrusionOk="0">
                    <a:moveTo>
                      <a:pt x="131" y="1"/>
                    </a:moveTo>
                    <a:cubicBezTo>
                      <a:pt x="73" y="1"/>
                      <a:pt x="73" y="59"/>
                      <a:pt x="1" y="59"/>
                    </a:cubicBezTo>
                    <a:lnTo>
                      <a:pt x="1" y="189"/>
                    </a:lnTo>
                    <a:lnTo>
                      <a:pt x="189" y="1088"/>
                    </a:lnTo>
                    <a:cubicBezTo>
                      <a:pt x="247" y="1219"/>
                      <a:pt x="363" y="1277"/>
                      <a:pt x="494" y="1277"/>
                    </a:cubicBezTo>
                    <a:cubicBezTo>
                      <a:pt x="610" y="1219"/>
                      <a:pt x="668" y="1088"/>
                      <a:pt x="610" y="972"/>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45;p2">
                <a:extLst>
                  <a:ext uri="{FF2B5EF4-FFF2-40B4-BE49-F238E27FC236}">
                    <a16:creationId xmlns:a16="http://schemas.microsoft.com/office/drawing/2014/main" id="{93D226A8-D045-4E7D-AA23-84E240483979}"/>
                  </a:ext>
                </a:extLst>
              </p:cNvPr>
              <p:cNvSpPr/>
              <p:nvPr/>
            </p:nvSpPr>
            <p:spPr>
              <a:xfrm>
                <a:off x="5293990" y="2389317"/>
                <a:ext cx="66708" cy="72839"/>
              </a:xfrm>
              <a:custGeom>
                <a:avLst/>
                <a:gdLst/>
                <a:ahLst/>
                <a:cxnLst/>
                <a:rect l="l" t="t" r="r" b="b"/>
                <a:pathLst>
                  <a:path w="1088" h="1188" extrusionOk="0">
                    <a:moveTo>
                      <a:pt x="493" y="1"/>
                    </a:moveTo>
                    <a:cubicBezTo>
                      <a:pt x="469" y="1"/>
                      <a:pt x="445" y="3"/>
                      <a:pt x="421" y="9"/>
                    </a:cubicBezTo>
                    <a:cubicBezTo>
                      <a:pt x="174" y="82"/>
                      <a:pt x="0" y="198"/>
                      <a:pt x="116" y="502"/>
                    </a:cubicBezTo>
                    <a:cubicBezTo>
                      <a:pt x="168" y="775"/>
                      <a:pt x="522" y="1187"/>
                      <a:pt x="763" y="1187"/>
                    </a:cubicBezTo>
                    <a:cubicBezTo>
                      <a:pt x="791" y="1187"/>
                      <a:pt x="817" y="1182"/>
                      <a:pt x="841" y="1170"/>
                    </a:cubicBezTo>
                    <a:cubicBezTo>
                      <a:pt x="1088" y="1097"/>
                      <a:pt x="1030" y="734"/>
                      <a:pt x="899" y="444"/>
                    </a:cubicBezTo>
                    <a:cubicBezTo>
                      <a:pt x="847" y="223"/>
                      <a:pt x="701" y="1"/>
                      <a:pt x="4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46;p2">
                <a:extLst>
                  <a:ext uri="{FF2B5EF4-FFF2-40B4-BE49-F238E27FC236}">
                    <a16:creationId xmlns:a16="http://schemas.microsoft.com/office/drawing/2014/main" id="{B32FF325-CF89-4995-9390-4B6612326FBA}"/>
                  </a:ext>
                </a:extLst>
              </p:cNvPr>
              <p:cNvSpPr/>
              <p:nvPr/>
            </p:nvSpPr>
            <p:spPr>
              <a:xfrm>
                <a:off x="5264622" y="2227331"/>
                <a:ext cx="292645" cy="201350"/>
              </a:xfrm>
              <a:custGeom>
                <a:avLst/>
                <a:gdLst/>
                <a:ahLst/>
                <a:cxnLst/>
                <a:rect l="l" t="t" r="r" b="b"/>
                <a:pathLst>
                  <a:path w="4773" h="3284" extrusionOk="0">
                    <a:moveTo>
                      <a:pt x="2927" y="1"/>
                    </a:moveTo>
                    <a:cubicBezTo>
                      <a:pt x="2072" y="1"/>
                      <a:pt x="1009" y="561"/>
                      <a:pt x="421" y="1694"/>
                    </a:cubicBezTo>
                    <a:cubicBezTo>
                      <a:pt x="0" y="2535"/>
                      <a:pt x="479" y="2724"/>
                      <a:pt x="958" y="2840"/>
                    </a:cubicBezTo>
                    <a:cubicBezTo>
                      <a:pt x="1146" y="2898"/>
                      <a:pt x="1320" y="3014"/>
                      <a:pt x="1378" y="3202"/>
                    </a:cubicBezTo>
                    <a:lnTo>
                      <a:pt x="1451" y="3260"/>
                    </a:lnTo>
                    <a:cubicBezTo>
                      <a:pt x="1482" y="3276"/>
                      <a:pt x="1509" y="3283"/>
                      <a:pt x="1532" y="3283"/>
                    </a:cubicBezTo>
                    <a:cubicBezTo>
                      <a:pt x="1594" y="3283"/>
                      <a:pt x="1625" y="3229"/>
                      <a:pt x="1625" y="3144"/>
                    </a:cubicBezTo>
                    <a:lnTo>
                      <a:pt x="1567" y="2956"/>
                    </a:lnTo>
                    <a:cubicBezTo>
                      <a:pt x="1378" y="2419"/>
                      <a:pt x="1683" y="1868"/>
                      <a:pt x="2176" y="1636"/>
                    </a:cubicBezTo>
                    <a:lnTo>
                      <a:pt x="2829" y="1447"/>
                    </a:lnTo>
                    <a:cubicBezTo>
                      <a:pt x="2901" y="1447"/>
                      <a:pt x="3018" y="1447"/>
                      <a:pt x="3076" y="1505"/>
                    </a:cubicBezTo>
                    <a:cubicBezTo>
                      <a:pt x="3264" y="1636"/>
                      <a:pt x="3496" y="1694"/>
                      <a:pt x="3743" y="1694"/>
                    </a:cubicBezTo>
                    <a:cubicBezTo>
                      <a:pt x="4773" y="1636"/>
                      <a:pt x="4105" y="475"/>
                      <a:pt x="3685" y="185"/>
                    </a:cubicBezTo>
                    <a:cubicBezTo>
                      <a:pt x="3472" y="63"/>
                      <a:pt x="3211" y="1"/>
                      <a:pt x="2927"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47;p2">
                <a:extLst>
                  <a:ext uri="{FF2B5EF4-FFF2-40B4-BE49-F238E27FC236}">
                    <a16:creationId xmlns:a16="http://schemas.microsoft.com/office/drawing/2014/main" id="{D89294C6-D225-4126-BE2B-9CDF02D44DC8}"/>
                  </a:ext>
                </a:extLst>
              </p:cNvPr>
              <p:cNvSpPr/>
              <p:nvPr/>
            </p:nvSpPr>
            <p:spPr>
              <a:xfrm>
                <a:off x="5278846" y="3319170"/>
                <a:ext cx="137033" cy="168180"/>
              </a:xfrm>
              <a:custGeom>
                <a:avLst/>
                <a:gdLst/>
                <a:ahLst/>
                <a:cxnLst/>
                <a:rect l="l" t="t" r="r" b="b"/>
                <a:pathLst>
                  <a:path w="2235" h="2743" extrusionOk="0">
                    <a:moveTo>
                      <a:pt x="403" y="0"/>
                    </a:moveTo>
                    <a:cubicBezTo>
                      <a:pt x="371" y="0"/>
                      <a:pt x="338" y="5"/>
                      <a:pt x="305" y="16"/>
                    </a:cubicBezTo>
                    <a:cubicBezTo>
                      <a:pt x="59" y="146"/>
                      <a:pt x="1" y="378"/>
                      <a:pt x="131" y="567"/>
                    </a:cubicBezTo>
                    <a:lnTo>
                      <a:pt x="247" y="871"/>
                    </a:lnTo>
                    <a:cubicBezTo>
                      <a:pt x="305" y="1045"/>
                      <a:pt x="363" y="1234"/>
                      <a:pt x="363" y="1408"/>
                    </a:cubicBezTo>
                    <a:cubicBezTo>
                      <a:pt x="363" y="1829"/>
                      <a:pt x="610" y="2191"/>
                      <a:pt x="856" y="2496"/>
                    </a:cubicBezTo>
                    <a:cubicBezTo>
                      <a:pt x="972" y="2684"/>
                      <a:pt x="1277" y="2684"/>
                      <a:pt x="1698" y="2742"/>
                    </a:cubicBezTo>
                    <a:cubicBezTo>
                      <a:pt x="1944" y="2742"/>
                      <a:pt x="2234" y="2684"/>
                      <a:pt x="2060" y="2496"/>
                    </a:cubicBezTo>
                    <a:cubicBezTo>
                      <a:pt x="1872" y="2380"/>
                      <a:pt x="1277" y="2322"/>
                      <a:pt x="1219" y="1713"/>
                    </a:cubicBezTo>
                    <a:lnTo>
                      <a:pt x="1219" y="1597"/>
                    </a:lnTo>
                    <a:cubicBezTo>
                      <a:pt x="1234" y="1587"/>
                      <a:pt x="1248" y="1583"/>
                      <a:pt x="1263" y="1583"/>
                    </a:cubicBezTo>
                    <a:cubicBezTo>
                      <a:pt x="1363" y="1583"/>
                      <a:pt x="1458" y="1778"/>
                      <a:pt x="1509" y="1829"/>
                    </a:cubicBezTo>
                    <a:cubicBezTo>
                      <a:pt x="1605" y="1925"/>
                      <a:pt x="1725" y="1982"/>
                      <a:pt x="1805" y="1982"/>
                    </a:cubicBezTo>
                    <a:cubicBezTo>
                      <a:pt x="1833" y="1982"/>
                      <a:pt x="1856" y="1974"/>
                      <a:pt x="1872" y="1959"/>
                    </a:cubicBezTo>
                    <a:cubicBezTo>
                      <a:pt x="1944" y="1887"/>
                      <a:pt x="1814" y="1829"/>
                      <a:pt x="1698" y="1655"/>
                    </a:cubicBezTo>
                    <a:cubicBezTo>
                      <a:pt x="1509" y="1466"/>
                      <a:pt x="1393" y="1161"/>
                      <a:pt x="1335" y="1103"/>
                    </a:cubicBezTo>
                    <a:cubicBezTo>
                      <a:pt x="1335" y="1045"/>
                      <a:pt x="1219" y="987"/>
                      <a:pt x="1146" y="987"/>
                    </a:cubicBezTo>
                    <a:cubicBezTo>
                      <a:pt x="1088" y="929"/>
                      <a:pt x="914" y="799"/>
                      <a:pt x="914" y="741"/>
                    </a:cubicBezTo>
                    <a:lnTo>
                      <a:pt x="726" y="262"/>
                    </a:lnTo>
                    <a:cubicBezTo>
                      <a:pt x="678" y="107"/>
                      <a:pt x="551" y="0"/>
                      <a:pt x="40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48;p2">
                <a:extLst>
                  <a:ext uri="{FF2B5EF4-FFF2-40B4-BE49-F238E27FC236}">
                    <a16:creationId xmlns:a16="http://schemas.microsoft.com/office/drawing/2014/main" id="{6C13F539-4D48-4C9B-89B2-452DE9A0929B}"/>
                  </a:ext>
                </a:extLst>
              </p:cNvPr>
              <p:cNvSpPr/>
              <p:nvPr/>
            </p:nvSpPr>
            <p:spPr>
              <a:xfrm>
                <a:off x="5960940" y="3261415"/>
                <a:ext cx="533664" cy="1144643"/>
              </a:xfrm>
              <a:custGeom>
                <a:avLst/>
                <a:gdLst/>
                <a:ahLst/>
                <a:cxnLst/>
                <a:rect l="l" t="t" r="r" b="b"/>
                <a:pathLst>
                  <a:path w="8704" h="18669" extrusionOk="0">
                    <a:moveTo>
                      <a:pt x="5556" y="0"/>
                    </a:moveTo>
                    <a:lnTo>
                      <a:pt x="2351" y="2713"/>
                    </a:lnTo>
                    <a:cubicBezTo>
                      <a:pt x="842" y="3989"/>
                      <a:pt x="1" y="5802"/>
                      <a:pt x="1" y="7731"/>
                    </a:cubicBezTo>
                    <a:lnTo>
                      <a:pt x="1" y="18668"/>
                    </a:lnTo>
                    <a:cubicBezTo>
                      <a:pt x="1263" y="18668"/>
                      <a:pt x="2293" y="17638"/>
                      <a:pt x="2293" y="16434"/>
                    </a:cubicBezTo>
                    <a:lnTo>
                      <a:pt x="2293" y="15100"/>
                    </a:lnTo>
                    <a:cubicBezTo>
                      <a:pt x="2293" y="12329"/>
                      <a:pt x="3511" y="9603"/>
                      <a:pt x="5687" y="7789"/>
                    </a:cubicBezTo>
                    <a:lnTo>
                      <a:pt x="8704" y="5309"/>
                    </a:lnTo>
                    <a:lnTo>
                      <a:pt x="5556"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49;p2">
                <a:extLst>
                  <a:ext uri="{FF2B5EF4-FFF2-40B4-BE49-F238E27FC236}">
                    <a16:creationId xmlns:a16="http://schemas.microsoft.com/office/drawing/2014/main" id="{C08C9F41-F09A-43F4-9760-6949E8D687DD}"/>
                  </a:ext>
                </a:extLst>
              </p:cNvPr>
              <p:cNvSpPr/>
              <p:nvPr/>
            </p:nvSpPr>
            <p:spPr>
              <a:xfrm>
                <a:off x="6824516" y="3261415"/>
                <a:ext cx="533664" cy="1144643"/>
              </a:xfrm>
              <a:custGeom>
                <a:avLst/>
                <a:gdLst/>
                <a:ahLst/>
                <a:cxnLst/>
                <a:rect l="l" t="t" r="r" b="b"/>
                <a:pathLst>
                  <a:path w="8704" h="18669" extrusionOk="0">
                    <a:moveTo>
                      <a:pt x="3133" y="0"/>
                    </a:moveTo>
                    <a:lnTo>
                      <a:pt x="0" y="5309"/>
                    </a:lnTo>
                    <a:lnTo>
                      <a:pt x="3017" y="7789"/>
                    </a:lnTo>
                    <a:cubicBezTo>
                      <a:pt x="5193" y="9603"/>
                      <a:pt x="6397" y="12329"/>
                      <a:pt x="6397" y="15100"/>
                    </a:cubicBezTo>
                    <a:lnTo>
                      <a:pt x="6397" y="16434"/>
                    </a:lnTo>
                    <a:cubicBezTo>
                      <a:pt x="6397" y="17638"/>
                      <a:pt x="7427" y="18668"/>
                      <a:pt x="8703" y="18668"/>
                    </a:cubicBezTo>
                    <a:lnTo>
                      <a:pt x="8703" y="7731"/>
                    </a:lnTo>
                    <a:cubicBezTo>
                      <a:pt x="8703" y="5802"/>
                      <a:pt x="7848" y="3989"/>
                      <a:pt x="6339" y="2713"/>
                    </a:cubicBezTo>
                    <a:lnTo>
                      <a:pt x="313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50;p2">
                <a:extLst>
                  <a:ext uri="{FF2B5EF4-FFF2-40B4-BE49-F238E27FC236}">
                    <a16:creationId xmlns:a16="http://schemas.microsoft.com/office/drawing/2014/main" id="{9AEF96CF-B6DA-4A84-8F2D-C059B4E4C19E}"/>
                  </a:ext>
                </a:extLst>
              </p:cNvPr>
              <p:cNvSpPr/>
              <p:nvPr/>
            </p:nvSpPr>
            <p:spPr>
              <a:xfrm>
                <a:off x="6935674" y="3301390"/>
                <a:ext cx="422504" cy="1104667"/>
              </a:xfrm>
              <a:custGeom>
                <a:avLst/>
                <a:gdLst/>
                <a:ahLst/>
                <a:cxnLst/>
                <a:rect l="l" t="t" r="r" b="b"/>
                <a:pathLst>
                  <a:path w="6891" h="18017" extrusionOk="0">
                    <a:moveTo>
                      <a:pt x="2046" y="1"/>
                    </a:moveTo>
                    <a:cubicBezTo>
                      <a:pt x="1872" y="1451"/>
                      <a:pt x="1683" y="2844"/>
                      <a:pt x="1451" y="4120"/>
                    </a:cubicBezTo>
                    <a:cubicBezTo>
                      <a:pt x="1262" y="4962"/>
                      <a:pt x="726" y="5687"/>
                      <a:pt x="0" y="6108"/>
                    </a:cubicBezTo>
                    <a:lnTo>
                      <a:pt x="59" y="6238"/>
                    </a:lnTo>
                    <a:lnTo>
                      <a:pt x="1204" y="7137"/>
                    </a:lnTo>
                    <a:cubicBezTo>
                      <a:pt x="3380" y="8951"/>
                      <a:pt x="4584" y="11677"/>
                      <a:pt x="4584" y="14448"/>
                    </a:cubicBezTo>
                    <a:lnTo>
                      <a:pt x="4584" y="15782"/>
                    </a:lnTo>
                    <a:cubicBezTo>
                      <a:pt x="4584" y="16986"/>
                      <a:pt x="5614" y="18016"/>
                      <a:pt x="6890" y="18016"/>
                    </a:cubicBezTo>
                    <a:lnTo>
                      <a:pt x="6890" y="7079"/>
                    </a:lnTo>
                    <a:cubicBezTo>
                      <a:pt x="6890" y="5150"/>
                      <a:pt x="6035" y="3337"/>
                      <a:pt x="4526" y="2061"/>
                    </a:cubicBezTo>
                    <a:lnTo>
                      <a:pt x="2046" y="1"/>
                    </a:ln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51;p2">
                <a:extLst>
                  <a:ext uri="{FF2B5EF4-FFF2-40B4-BE49-F238E27FC236}">
                    <a16:creationId xmlns:a16="http://schemas.microsoft.com/office/drawing/2014/main" id="{66245D45-68E2-4476-9CDC-17CAB281EB20}"/>
                  </a:ext>
                </a:extLst>
              </p:cNvPr>
              <p:cNvSpPr/>
              <p:nvPr/>
            </p:nvSpPr>
            <p:spPr>
              <a:xfrm>
                <a:off x="6342483" y="3620701"/>
                <a:ext cx="637711" cy="441143"/>
              </a:xfrm>
              <a:custGeom>
                <a:avLst/>
                <a:gdLst/>
                <a:ahLst/>
                <a:cxnLst/>
                <a:rect l="l" t="t" r="r" b="b"/>
                <a:pathLst>
                  <a:path w="10401" h="7195" extrusionOk="0">
                    <a:moveTo>
                      <a:pt x="784" y="0"/>
                    </a:moveTo>
                    <a:lnTo>
                      <a:pt x="59" y="6107"/>
                    </a:lnTo>
                    <a:cubicBezTo>
                      <a:pt x="1" y="6644"/>
                      <a:pt x="479" y="7195"/>
                      <a:pt x="1030" y="7195"/>
                    </a:cubicBezTo>
                    <a:lnTo>
                      <a:pt x="9371" y="7195"/>
                    </a:lnTo>
                    <a:cubicBezTo>
                      <a:pt x="9980" y="7195"/>
                      <a:pt x="10401" y="6644"/>
                      <a:pt x="10343" y="6107"/>
                    </a:cubicBezTo>
                    <a:lnTo>
                      <a:pt x="9617"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52;p2">
                <a:extLst>
                  <a:ext uri="{FF2B5EF4-FFF2-40B4-BE49-F238E27FC236}">
                    <a16:creationId xmlns:a16="http://schemas.microsoft.com/office/drawing/2014/main" id="{94A2BD73-3E02-4899-ABA5-5220E847B22D}"/>
                  </a:ext>
                </a:extLst>
              </p:cNvPr>
              <p:cNvSpPr/>
              <p:nvPr/>
            </p:nvSpPr>
            <p:spPr>
              <a:xfrm>
                <a:off x="6776509" y="3620701"/>
                <a:ext cx="203680" cy="441143"/>
              </a:xfrm>
              <a:custGeom>
                <a:avLst/>
                <a:gdLst/>
                <a:ahLst/>
                <a:cxnLst/>
                <a:rect l="l" t="t" r="r" b="b"/>
                <a:pathLst>
                  <a:path w="3322" h="7195" extrusionOk="0">
                    <a:moveTo>
                      <a:pt x="0" y="0"/>
                    </a:moveTo>
                    <a:lnTo>
                      <a:pt x="0" y="7195"/>
                    </a:lnTo>
                    <a:lnTo>
                      <a:pt x="2292" y="7195"/>
                    </a:lnTo>
                    <a:cubicBezTo>
                      <a:pt x="2901" y="7195"/>
                      <a:pt x="3322" y="6644"/>
                      <a:pt x="3264" y="6107"/>
                    </a:cubicBezTo>
                    <a:lnTo>
                      <a:pt x="2538"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53;p2">
                <a:extLst>
                  <a:ext uri="{FF2B5EF4-FFF2-40B4-BE49-F238E27FC236}">
                    <a16:creationId xmlns:a16="http://schemas.microsoft.com/office/drawing/2014/main" id="{AD2F7311-6410-4958-9578-4B2779C9E162}"/>
                  </a:ext>
                </a:extLst>
              </p:cNvPr>
              <p:cNvSpPr/>
              <p:nvPr/>
            </p:nvSpPr>
            <p:spPr>
              <a:xfrm>
                <a:off x="6234881" y="1315565"/>
                <a:ext cx="852918" cy="2390574"/>
              </a:xfrm>
              <a:custGeom>
                <a:avLst/>
                <a:gdLst/>
                <a:ahLst/>
                <a:cxnLst/>
                <a:rect l="l" t="t" r="r" b="b"/>
                <a:pathLst>
                  <a:path w="13911" h="38990" extrusionOk="0">
                    <a:moveTo>
                      <a:pt x="6948" y="0"/>
                    </a:moveTo>
                    <a:cubicBezTo>
                      <a:pt x="5135" y="0"/>
                      <a:pt x="0" y="12692"/>
                      <a:pt x="0" y="24905"/>
                    </a:cubicBezTo>
                    <a:cubicBezTo>
                      <a:pt x="0" y="29126"/>
                      <a:pt x="363" y="33115"/>
                      <a:pt x="1030" y="36509"/>
                    </a:cubicBezTo>
                    <a:cubicBezTo>
                      <a:pt x="1335" y="37960"/>
                      <a:pt x="2597" y="38990"/>
                      <a:pt x="4047" y="38990"/>
                    </a:cubicBezTo>
                    <a:lnTo>
                      <a:pt x="9849" y="38990"/>
                    </a:lnTo>
                    <a:cubicBezTo>
                      <a:pt x="11300" y="38990"/>
                      <a:pt x="12576" y="37960"/>
                      <a:pt x="12881" y="36509"/>
                    </a:cubicBezTo>
                    <a:cubicBezTo>
                      <a:pt x="13548" y="33115"/>
                      <a:pt x="13911" y="29126"/>
                      <a:pt x="13911" y="24905"/>
                    </a:cubicBezTo>
                    <a:cubicBezTo>
                      <a:pt x="13911" y="12692"/>
                      <a:pt x="8471" y="0"/>
                      <a:pt x="6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54;p2">
                <a:extLst>
                  <a:ext uri="{FF2B5EF4-FFF2-40B4-BE49-F238E27FC236}">
                    <a16:creationId xmlns:a16="http://schemas.microsoft.com/office/drawing/2014/main" id="{46BA16F7-C87C-490D-8A9E-8610F4A86673}"/>
                  </a:ext>
                </a:extLst>
              </p:cNvPr>
              <p:cNvSpPr/>
              <p:nvPr/>
            </p:nvSpPr>
            <p:spPr>
              <a:xfrm>
                <a:off x="6364739" y="1315565"/>
                <a:ext cx="585228" cy="619011"/>
              </a:xfrm>
              <a:custGeom>
                <a:avLst/>
                <a:gdLst/>
                <a:ahLst/>
                <a:cxnLst/>
                <a:rect l="l" t="t" r="r" b="b"/>
                <a:pathLst>
                  <a:path w="9545" h="10096" extrusionOk="0">
                    <a:moveTo>
                      <a:pt x="4830" y="0"/>
                    </a:moveTo>
                    <a:cubicBezTo>
                      <a:pt x="3815" y="0"/>
                      <a:pt x="1639" y="4178"/>
                      <a:pt x="0" y="10096"/>
                    </a:cubicBezTo>
                    <a:lnTo>
                      <a:pt x="9545" y="10096"/>
                    </a:lnTo>
                    <a:cubicBezTo>
                      <a:pt x="7862" y="4178"/>
                      <a:pt x="5686"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55;p2">
                <a:extLst>
                  <a:ext uri="{FF2B5EF4-FFF2-40B4-BE49-F238E27FC236}">
                    <a16:creationId xmlns:a16="http://schemas.microsoft.com/office/drawing/2014/main" id="{92570868-806B-4571-8069-D80CF82B78E7}"/>
                  </a:ext>
                </a:extLst>
              </p:cNvPr>
              <p:cNvSpPr/>
              <p:nvPr/>
            </p:nvSpPr>
            <p:spPr>
              <a:xfrm>
                <a:off x="6394046" y="1315565"/>
                <a:ext cx="530108" cy="526552"/>
              </a:xfrm>
              <a:custGeom>
                <a:avLst/>
                <a:gdLst/>
                <a:ahLst/>
                <a:cxnLst/>
                <a:rect l="l" t="t" r="r" b="b"/>
                <a:pathLst>
                  <a:path w="8646" h="8588" extrusionOk="0">
                    <a:moveTo>
                      <a:pt x="4352" y="0"/>
                    </a:moveTo>
                    <a:cubicBezTo>
                      <a:pt x="3395" y="0"/>
                      <a:pt x="1524" y="3510"/>
                      <a:pt x="1" y="8587"/>
                    </a:cubicBezTo>
                    <a:lnTo>
                      <a:pt x="8646" y="8587"/>
                    </a:lnTo>
                    <a:cubicBezTo>
                      <a:pt x="7021" y="3510"/>
                      <a:pt x="5150" y="0"/>
                      <a:pt x="4352"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56;p2">
                <a:extLst>
                  <a:ext uri="{FF2B5EF4-FFF2-40B4-BE49-F238E27FC236}">
                    <a16:creationId xmlns:a16="http://schemas.microsoft.com/office/drawing/2014/main" id="{397E3ADB-C64C-4E6E-AA78-21070AEE4702}"/>
                  </a:ext>
                </a:extLst>
              </p:cNvPr>
              <p:cNvSpPr/>
              <p:nvPr/>
            </p:nvSpPr>
            <p:spPr>
              <a:xfrm>
                <a:off x="6446529" y="1421450"/>
                <a:ext cx="180259" cy="420665"/>
              </a:xfrm>
              <a:custGeom>
                <a:avLst/>
                <a:gdLst/>
                <a:ahLst/>
                <a:cxnLst/>
                <a:rect l="l" t="t" r="r" b="b"/>
                <a:pathLst>
                  <a:path w="2940" h="6861" extrusionOk="0">
                    <a:moveTo>
                      <a:pt x="2764" y="0"/>
                    </a:moveTo>
                    <a:cubicBezTo>
                      <a:pt x="2718" y="0"/>
                      <a:pt x="2675" y="26"/>
                      <a:pt x="2655" y="86"/>
                    </a:cubicBezTo>
                    <a:cubicBezTo>
                      <a:pt x="1930" y="1290"/>
                      <a:pt x="1089" y="3408"/>
                      <a:pt x="1" y="6860"/>
                    </a:cubicBezTo>
                    <a:lnTo>
                      <a:pt x="900" y="6860"/>
                    </a:lnTo>
                    <a:cubicBezTo>
                      <a:pt x="1814" y="4017"/>
                      <a:pt x="2176" y="2015"/>
                      <a:pt x="2902" y="202"/>
                    </a:cubicBezTo>
                    <a:cubicBezTo>
                      <a:pt x="2940" y="89"/>
                      <a:pt x="2848" y="0"/>
                      <a:pt x="2764" y="0"/>
                    </a:cubicBezTo>
                    <a:close/>
                  </a:path>
                </a:pathLst>
              </a:custGeom>
              <a:solidFill>
                <a:srgbClr val="928D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57;p2">
                <a:extLst>
                  <a:ext uri="{FF2B5EF4-FFF2-40B4-BE49-F238E27FC236}">
                    <a16:creationId xmlns:a16="http://schemas.microsoft.com/office/drawing/2014/main" id="{6C145959-088B-4746-97BD-E26B4D7B1C18}"/>
                  </a:ext>
                </a:extLst>
              </p:cNvPr>
              <p:cNvSpPr/>
              <p:nvPr/>
            </p:nvSpPr>
            <p:spPr>
              <a:xfrm>
                <a:off x="6354071" y="2701087"/>
                <a:ext cx="607484" cy="319377"/>
              </a:xfrm>
              <a:custGeom>
                <a:avLst/>
                <a:gdLst/>
                <a:ahLst/>
                <a:cxnLst/>
                <a:rect l="l" t="t" r="r" b="b"/>
                <a:pathLst>
                  <a:path w="9908" h="5209" extrusionOk="0">
                    <a:moveTo>
                      <a:pt x="0" y="1"/>
                    </a:moveTo>
                    <a:lnTo>
                      <a:pt x="0" y="248"/>
                    </a:lnTo>
                    <a:cubicBezTo>
                      <a:pt x="0" y="2975"/>
                      <a:pt x="2234" y="5208"/>
                      <a:pt x="4946" y="5208"/>
                    </a:cubicBezTo>
                    <a:cubicBezTo>
                      <a:pt x="7731" y="5208"/>
                      <a:pt x="9907" y="2975"/>
                      <a:pt x="9907" y="248"/>
                    </a:cubicBezTo>
                    <a:lnTo>
                      <a:pt x="9907" y="1"/>
                    </a:lnTo>
                    <a:cubicBezTo>
                      <a:pt x="9791" y="2612"/>
                      <a:pt x="7615" y="4657"/>
                      <a:pt x="4946" y="4657"/>
                    </a:cubicBezTo>
                    <a:cubicBezTo>
                      <a:pt x="2292" y="4657"/>
                      <a:pt x="174" y="26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58;p2">
                <a:extLst>
                  <a:ext uri="{FF2B5EF4-FFF2-40B4-BE49-F238E27FC236}">
                    <a16:creationId xmlns:a16="http://schemas.microsoft.com/office/drawing/2014/main" id="{A3BBB33E-A83F-4BCF-BB09-5C7413EB0713}"/>
                  </a:ext>
                </a:extLst>
              </p:cNvPr>
              <p:cNvSpPr/>
              <p:nvPr/>
            </p:nvSpPr>
            <p:spPr>
              <a:xfrm>
                <a:off x="6354071" y="2379201"/>
                <a:ext cx="607484" cy="607484"/>
              </a:xfrm>
              <a:custGeom>
                <a:avLst/>
                <a:gdLst/>
                <a:ahLst/>
                <a:cxnLst/>
                <a:rect l="l" t="t" r="r" b="b"/>
                <a:pathLst>
                  <a:path w="9908" h="9908" extrusionOk="0">
                    <a:moveTo>
                      <a:pt x="4946" y="0"/>
                    </a:moveTo>
                    <a:cubicBezTo>
                      <a:pt x="2234" y="0"/>
                      <a:pt x="0" y="2234"/>
                      <a:pt x="0" y="4961"/>
                    </a:cubicBezTo>
                    <a:cubicBezTo>
                      <a:pt x="0" y="7731"/>
                      <a:pt x="2234" y="9907"/>
                      <a:pt x="4946" y="9907"/>
                    </a:cubicBezTo>
                    <a:cubicBezTo>
                      <a:pt x="7731" y="9907"/>
                      <a:pt x="9907" y="7731"/>
                      <a:pt x="9907" y="4961"/>
                    </a:cubicBezTo>
                    <a:cubicBezTo>
                      <a:pt x="9907" y="2234"/>
                      <a:pt x="7731" y="0"/>
                      <a:pt x="494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59;p2">
                <a:extLst>
                  <a:ext uri="{FF2B5EF4-FFF2-40B4-BE49-F238E27FC236}">
                    <a16:creationId xmlns:a16="http://schemas.microsoft.com/office/drawing/2014/main" id="{EFD8130D-FA32-4095-9EA9-C9CFB6EEECBC}"/>
                  </a:ext>
                </a:extLst>
              </p:cNvPr>
              <p:cNvSpPr/>
              <p:nvPr/>
            </p:nvSpPr>
            <p:spPr>
              <a:xfrm>
                <a:off x="6653762" y="2379201"/>
                <a:ext cx="307789" cy="607484"/>
              </a:xfrm>
              <a:custGeom>
                <a:avLst/>
                <a:gdLst/>
                <a:ahLst/>
                <a:cxnLst/>
                <a:rect l="l" t="t" r="r" b="b"/>
                <a:pathLst>
                  <a:path w="5020" h="9908" extrusionOk="0">
                    <a:moveTo>
                      <a:pt x="0" y="0"/>
                    </a:moveTo>
                    <a:lnTo>
                      <a:pt x="0" y="9907"/>
                    </a:lnTo>
                    <a:lnTo>
                      <a:pt x="58" y="9907"/>
                    </a:lnTo>
                    <a:cubicBezTo>
                      <a:pt x="2843" y="9907"/>
                      <a:pt x="5019" y="7731"/>
                      <a:pt x="5019" y="4961"/>
                    </a:cubicBezTo>
                    <a:cubicBezTo>
                      <a:pt x="5019" y="2234"/>
                      <a:pt x="2843" y="0"/>
                      <a:pt x="58"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60;p2">
                <a:extLst>
                  <a:ext uri="{FF2B5EF4-FFF2-40B4-BE49-F238E27FC236}">
                    <a16:creationId xmlns:a16="http://schemas.microsoft.com/office/drawing/2014/main" id="{9F37AE90-C3AB-4AE7-A764-FE08E671A8AC}"/>
                  </a:ext>
                </a:extLst>
              </p:cNvPr>
              <p:cNvSpPr/>
              <p:nvPr/>
            </p:nvSpPr>
            <p:spPr>
              <a:xfrm>
                <a:off x="6450085" y="2475215"/>
                <a:ext cx="415392" cy="415392"/>
              </a:xfrm>
              <a:custGeom>
                <a:avLst/>
                <a:gdLst/>
                <a:ahLst/>
                <a:cxnLst/>
                <a:rect l="l" t="t" r="r" b="b"/>
                <a:pathLst>
                  <a:path w="6775" h="6775" extrusionOk="0">
                    <a:moveTo>
                      <a:pt x="3380" y="1"/>
                    </a:moveTo>
                    <a:cubicBezTo>
                      <a:pt x="1509" y="1"/>
                      <a:pt x="1" y="1509"/>
                      <a:pt x="1" y="3395"/>
                    </a:cubicBezTo>
                    <a:cubicBezTo>
                      <a:pt x="1" y="5266"/>
                      <a:pt x="1509" y="6775"/>
                      <a:pt x="3380" y="6775"/>
                    </a:cubicBezTo>
                    <a:cubicBezTo>
                      <a:pt x="5252" y="6775"/>
                      <a:pt x="6775" y="5266"/>
                      <a:pt x="6775" y="3395"/>
                    </a:cubicBezTo>
                    <a:cubicBezTo>
                      <a:pt x="6775" y="1509"/>
                      <a:pt x="5252" y="1"/>
                      <a:pt x="338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61;p2">
                <a:extLst>
                  <a:ext uri="{FF2B5EF4-FFF2-40B4-BE49-F238E27FC236}">
                    <a16:creationId xmlns:a16="http://schemas.microsoft.com/office/drawing/2014/main" id="{FB31FB8F-8250-4A22-A237-1B8C69862E49}"/>
                  </a:ext>
                </a:extLst>
              </p:cNvPr>
              <p:cNvSpPr/>
              <p:nvPr/>
            </p:nvSpPr>
            <p:spPr>
              <a:xfrm>
                <a:off x="6402078" y="4061778"/>
                <a:ext cx="518520" cy="147702"/>
              </a:xfrm>
              <a:custGeom>
                <a:avLst/>
                <a:gdLst/>
                <a:ahLst/>
                <a:cxnLst/>
                <a:rect l="l" t="t" r="r" b="b"/>
                <a:pathLst>
                  <a:path w="8457" h="2409" extrusionOk="0">
                    <a:moveTo>
                      <a:pt x="0" y="1"/>
                    </a:moveTo>
                    <a:lnTo>
                      <a:pt x="0" y="1379"/>
                    </a:lnTo>
                    <a:cubicBezTo>
                      <a:pt x="0" y="1988"/>
                      <a:pt x="479" y="2409"/>
                      <a:pt x="1030" y="2409"/>
                    </a:cubicBezTo>
                    <a:lnTo>
                      <a:pt x="7369" y="2409"/>
                    </a:lnTo>
                    <a:cubicBezTo>
                      <a:pt x="7978" y="2409"/>
                      <a:pt x="8457" y="1988"/>
                      <a:pt x="8457" y="1379"/>
                    </a:cubicBezTo>
                    <a:lnTo>
                      <a:pt x="8457" y="1"/>
                    </a:ln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62;p2">
                <a:extLst>
                  <a:ext uri="{FF2B5EF4-FFF2-40B4-BE49-F238E27FC236}">
                    <a16:creationId xmlns:a16="http://schemas.microsoft.com/office/drawing/2014/main" id="{D6B4F542-481C-476C-9136-2F0CE6B8FFC9}"/>
                  </a:ext>
                </a:extLst>
              </p:cNvPr>
              <p:cNvSpPr/>
              <p:nvPr/>
            </p:nvSpPr>
            <p:spPr>
              <a:xfrm>
                <a:off x="6809372" y="4061778"/>
                <a:ext cx="111221" cy="147702"/>
              </a:xfrm>
              <a:custGeom>
                <a:avLst/>
                <a:gdLst/>
                <a:ahLst/>
                <a:cxnLst/>
                <a:rect l="l" t="t" r="r" b="b"/>
                <a:pathLst>
                  <a:path w="1814" h="2409" extrusionOk="0">
                    <a:moveTo>
                      <a:pt x="1" y="1"/>
                    </a:moveTo>
                    <a:lnTo>
                      <a:pt x="1" y="2409"/>
                    </a:lnTo>
                    <a:lnTo>
                      <a:pt x="726" y="2409"/>
                    </a:lnTo>
                    <a:cubicBezTo>
                      <a:pt x="1335" y="2409"/>
                      <a:pt x="1814" y="1988"/>
                      <a:pt x="1814" y="1379"/>
                    </a:cubicBezTo>
                    <a:lnTo>
                      <a:pt x="1814" y="1"/>
                    </a:lnTo>
                    <a:close/>
                  </a:path>
                </a:pathLst>
              </a:custGeom>
              <a:solidFill>
                <a:srgbClr val="979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63;p2">
                <a:extLst>
                  <a:ext uri="{FF2B5EF4-FFF2-40B4-BE49-F238E27FC236}">
                    <a16:creationId xmlns:a16="http://schemas.microsoft.com/office/drawing/2014/main" id="{88DA56A5-9C66-432E-A194-D53D1E9D37FA}"/>
                  </a:ext>
                </a:extLst>
              </p:cNvPr>
              <p:cNvSpPr/>
              <p:nvPr/>
            </p:nvSpPr>
            <p:spPr>
              <a:xfrm>
                <a:off x="6579943" y="3231188"/>
                <a:ext cx="162785" cy="1174870"/>
              </a:xfrm>
              <a:custGeom>
                <a:avLst/>
                <a:gdLst/>
                <a:ahLst/>
                <a:cxnLst/>
                <a:rect l="l" t="t" r="r" b="b"/>
                <a:pathLst>
                  <a:path w="2655" h="19162" extrusionOk="0">
                    <a:moveTo>
                      <a:pt x="1320" y="0"/>
                    </a:moveTo>
                    <a:cubicBezTo>
                      <a:pt x="479" y="667"/>
                      <a:pt x="0" y="1697"/>
                      <a:pt x="58" y="2727"/>
                    </a:cubicBezTo>
                    <a:lnTo>
                      <a:pt x="479" y="17101"/>
                    </a:lnTo>
                    <a:cubicBezTo>
                      <a:pt x="537" y="17827"/>
                      <a:pt x="784" y="18625"/>
                      <a:pt x="1320" y="19161"/>
                    </a:cubicBezTo>
                    <a:lnTo>
                      <a:pt x="1393" y="19103"/>
                    </a:lnTo>
                    <a:cubicBezTo>
                      <a:pt x="1872" y="18552"/>
                      <a:pt x="2118" y="17827"/>
                      <a:pt x="2118" y="17101"/>
                    </a:cubicBezTo>
                    <a:lnTo>
                      <a:pt x="2597" y="2727"/>
                    </a:lnTo>
                    <a:cubicBezTo>
                      <a:pt x="2655" y="1697"/>
                      <a:pt x="2176" y="667"/>
                      <a:pt x="1320"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64;p2">
                <a:extLst>
                  <a:ext uri="{FF2B5EF4-FFF2-40B4-BE49-F238E27FC236}">
                    <a16:creationId xmlns:a16="http://schemas.microsoft.com/office/drawing/2014/main" id="{1EE776D4-80C3-4036-8AA1-A74549512B87}"/>
                  </a:ext>
                </a:extLst>
              </p:cNvPr>
              <p:cNvSpPr/>
              <p:nvPr/>
            </p:nvSpPr>
            <p:spPr>
              <a:xfrm>
                <a:off x="6660875" y="3231188"/>
                <a:ext cx="78296" cy="1174870"/>
              </a:xfrm>
              <a:custGeom>
                <a:avLst/>
                <a:gdLst/>
                <a:ahLst/>
                <a:cxnLst/>
                <a:rect l="l" t="t" r="r" b="b"/>
                <a:pathLst>
                  <a:path w="1277" h="19162" extrusionOk="0">
                    <a:moveTo>
                      <a:pt x="0" y="0"/>
                    </a:moveTo>
                    <a:lnTo>
                      <a:pt x="0" y="19161"/>
                    </a:lnTo>
                    <a:lnTo>
                      <a:pt x="73" y="19103"/>
                    </a:lnTo>
                    <a:cubicBezTo>
                      <a:pt x="552" y="18552"/>
                      <a:pt x="798" y="17827"/>
                      <a:pt x="798" y="17101"/>
                    </a:cubicBezTo>
                    <a:lnTo>
                      <a:pt x="1277" y="2727"/>
                    </a:lnTo>
                    <a:lnTo>
                      <a:pt x="1277" y="2596"/>
                    </a:lnTo>
                    <a:cubicBezTo>
                      <a:pt x="1277" y="1581"/>
                      <a:pt x="856" y="609"/>
                      <a:pt x="0"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65;p2">
                <a:extLst>
                  <a:ext uri="{FF2B5EF4-FFF2-40B4-BE49-F238E27FC236}">
                    <a16:creationId xmlns:a16="http://schemas.microsoft.com/office/drawing/2014/main" id="{C5B85706-5CF6-472A-87F4-159CF5E74712}"/>
                  </a:ext>
                </a:extLst>
              </p:cNvPr>
              <p:cNvSpPr/>
              <p:nvPr/>
            </p:nvSpPr>
            <p:spPr>
              <a:xfrm>
                <a:off x="6479453" y="2512554"/>
                <a:ext cx="386024" cy="378053"/>
              </a:xfrm>
              <a:custGeom>
                <a:avLst/>
                <a:gdLst/>
                <a:ahLst/>
                <a:cxnLst/>
                <a:rect l="l" t="t" r="r" b="b"/>
                <a:pathLst>
                  <a:path w="6296" h="6166" extrusionOk="0">
                    <a:moveTo>
                      <a:pt x="4773" y="1"/>
                    </a:moveTo>
                    <a:lnTo>
                      <a:pt x="4773" y="175"/>
                    </a:lnTo>
                    <a:cubicBezTo>
                      <a:pt x="4773" y="2597"/>
                      <a:pt x="2843" y="4599"/>
                      <a:pt x="421" y="4599"/>
                    </a:cubicBezTo>
                    <a:cubicBezTo>
                      <a:pt x="305" y="4599"/>
                      <a:pt x="131" y="4599"/>
                      <a:pt x="0" y="4526"/>
                    </a:cubicBezTo>
                    <a:lnTo>
                      <a:pt x="0" y="4526"/>
                    </a:lnTo>
                    <a:cubicBezTo>
                      <a:pt x="610" y="5556"/>
                      <a:pt x="1697" y="6166"/>
                      <a:pt x="2901" y="6166"/>
                    </a:cubicBezTo>
                    <a:cubicBezTo>
                      <a:pt x="4773" y="6166"/>
                      <a:pt x="6296" y="4657"/>
                      <a:pt x="6296" y="2786"/>
                    </a:cubicBezTo>
                    <a:cubicBezTo>
                      <a:pt x="6296" y="1625"/>
                      <a:pt x="5686" y="610"/>
                      <a:pt x="4773" y="1"/>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66;p2">
                <a:extLst>
                  <a:ext uri="{FF2B5EF4-FFF2-40B4-BE49-F238E27FC236}">
                    <a16:creationId xmlns:a16="http://schemas.microsoft.com/office/drawing/2014/main" id="{633118E0-2789-4BF6-AA50-AAA99C583848}"/>
                  </a:ext>
                </a:extLst>
              </p:cNvPr>
              <p:cNvSpPr/>
              <p:nvPr/>
            </p:nvSpPr>
            <p:spPr>
              <a:xfrm>
                <a:off x="5126793" y="2588825"/>
                <a:ext cx="293503" cy="787375"/>
              </a:xfrm>
              <a:custGeom>
                <a:avLst/>
                <a:gdLst/>
                <a:ahLst/>
                <a:cxnLst/>
                <a:rect l="l" t="t" r="r" b="b"/>
                <a:pathLst>
                  <a:path w="4787" h="12842" extrusionOk="0">
                    <a:moveTo>
                      <a:pt x="3455" y="0"/>
                    </a:moveTo>
                    <a:cubicBezTo>
                      <a:pt x="3013" y="0"/>
                      <a:pt x="2607" y="119"/>
                      <a:pt x="2364" y="323"/>
                    </a:cubicBezTo>
                    <a:cubicBezTo>
                      <a:pt x="1451" y="1295"/>
                      <a:pt x="493" y="4675"/>
                      <a:pt x="131" y="6256"/>
                    </a:cubicBezTo>
                    <a:cubicBezTo>
                      <a:pt x="0" y="6735"/>
                      <a:pt x="0" y="7271"/>
                      <a:pt x="247" y="7765"/>
                    </a:cubicBezTo>
                    <a:lnTo>
                      <a:pt x="2539" y="12841"/>
                    </a:lnTo>
                    <a:cubicBezTo>
                      <a:pt x="2901" y="12841"/>
                      <a:pt x="3206" y="12783"/>
                      <a:pt x="3336" y="12421"/>
                    </a:cubicBezTo>
                    <a:lnTo>
                      <a:pt x="2002" y="7576"/>
                    </a:lnTo>
                    <a:cubicBezTo>
                      <a:pt x="1886" y="7271"/>
                      <a:pt x="1944" y="7039"/>
                      <a:pt x="2060" y="6793"/>
                    </a:cubicBezTo>
                    <a:cubicBezTo>
                      <a:pt x="3394" y="4675"/>
                      <a:pt x="4787" y="207"/>
                      <a:pt x="4120" y="91"/>
                    </a:cubicBezTo>
                    <a:cubicBezTo>
                      <a:pt x="3899" y="29"/>
                      <a:pt x="3672" y="0"/>
                      <a:pt x="3455"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67;p2">
                <a:extLst>
                  <a:ext uri="{FF2B5EF4-FFF2-40B4-BE49-F238E27FC236}">
                    <a16:creationId xmlns:a16="http://schemas.microsoft.com/office/drawing/2014/main" id="{192E2E10-A6BE-4408-8375-45D9C139D6B1}"/>
                  </a:ext>
                </a:extLst>
              </p:cNvPr>
              <p:cNvSpPr/>
              <p:nvPr/>
            </p:nvSpPr>
            <p:spPr>
              <a:xfrm>
                <a:off x="7650692" y="4201384"/>
                <a:ext cx="166402" cy="205581"/>
              </a:xfrm>
              <a:custGeom>
                <a:avLst/>
                <a:gdLst/>
                <a:ahLst/>
                <a:cxnLst/>
                <a:rect l="l" t="t" r="r" b="b"/>
                <a:pathLst>
                  <a:path w="2714" h="3353" extrusionOk="0">
                    <a:moveTo>
                      <a:pt x="1543" y="1"/>
                    </a:moveTo>
                    <a:cubicBezTo>
                      <a:pt x="1513" y="1"/>
                      <a:pt x="1482" y="5"/>
                      <a:pt x="1451" y="16"/>
                    </a:cubicBezTo>
                    <a:lnTo>
                      <a:pt x="1263" y="74"/>
                    </a:lnTo>
                    <a:cubicBezTo>
                      <a:pt x="1088" y="74"/>
                      <a:pt x="1030" y="494"/>
                      <a:pt x="1088" y="683"/>
                    </a:cubicBezTo>
                    <a:cubicBezTo>
                      <a:pt x="1393" y="1161"/>
                      <a:pt x="1756" y="2075"/>
                      <a:pt x="1335" y="2365"/>
                    </a:cubicBezTo>
                    <a:cubicBezTo>
                      <a:pt x="1146" y="2496"/>
                      <a:pt x="972" y="2612"/>
                      <a:pt x="784" y="2728"/>
                    </a:cubicBezTo>
                    <a:cubicBezTo>
                      <a:pt x="305" y="3091"/>
                      <a:pt x="1" y="2859"/>
                      <a:pt x="1" y="3163"/>
                    </a:cubicBezTo>
                    <a:cubicBezTo>
                      <a:pt x="1" y="3244"/>
                      <a:pt x="324" y="3353"/>
                      <a:pt x="721" y="3353"/>
                    </a:cubicBezTo>
                    <a:cubicBezTo>
                      <a:pt x="894" y="3353"/>
                      <a:pt x="1082" y="3332"/>
                      <a:pt x="1263" y="3279"/>
                    </a:cubicBezTo>
                    <a:cubicBezTo>
                      <a:pt x="1756" y="3091"/>
                      <a:pt x="2292" y="2917"/>
                      <a:pt x="2292" y="2917"/>
                    </a:cubicBezTo>
                    <a:cubicBezTo>
                      <a:pt x="2597" y="2801"/>
                      <a:pt x="2713" y="2496"/>
                      <a:pt x="2539" y="2249"/>
                    </a:cubicBezTo>
                    <a:lnTo>
                      <a:pt x="2292" y="1829"/>
                    </a:lnTo>
                    <a:cubicBezTo>
                      <a:pt x="2234" y="1829"/>
                      <a:pt x="2234" y="1771"/>
                      <a:pt x="2234" y="1713"/>
                    </a:cubicBezTo>
                    <a:lnTo>
                      <a:pt x="1872" y="262"/>
                    </a:lnTo>
                    <a:cubicBezTo>
                      <a:pt x="1824" y="107"/>
                      <a:pt x="1687" y="1"/>
                      <a:pt x="154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68;p2">
                <a:extLst>
                  <a:ext uri="{FF2B5EF4-FFF2-40B4-BE49-F238E27FC236}">
                    <a16:creationId xmlns:a16="http://schemas.microsoft.com/office/drawing/2014/main" id="{405E8D9A-E393-40F9-9667-4FA3D654031A}"/>
                  </a:ext>
                </a:extLst>
              </p:cNvPr>
              <p:cNvSpPr/>
              <p:nvPr/>
            </p:nvSpPr>
            <p:spPr>
              <a:xfrm>
                <a:off x="7657804" y="3345902"/>
                <a:ext cx="104170" cy="187861"/>
              </a:xfrm>
              <a:custGeom>
                <a:avLst/>
                <a:gdLst/>
                <a:ahLst/>
                <a:cxnLst/>
                <a:rect l="l" t="t" r="r" b="b"/>
                <a:pathLst>
                  <a:path w="1699" h="3064" extrusionOk="0">
                    <a:moveTo>
                      <a:pt x="363" y="0"/>
                    </a:moveTo>
                    <a:cubicBezTo>
                      <a:pt x="59" y="73"/>
                      <a:pt x="1" y="305"/>
                      <a:pt x="59" y="551"/>
                    </a:cubicBezTo>
                    <a:lnTo>
                      <a:pt x="131" y="856"/>
                    </a:lnTo>
                    <a:cubicBezTo>
                      <a:pt x="189" y="1030"/>
                      <a:pt x="131" y="1219"/>
                      <a:pt x="131" y="1451"/>
                    </a:cubicBezTo>
                    <a:cubicBezTo>
                      <a:pt x="59" y="1813"/>
                      <a:pt x="189" y="2248"/>
                      <a:pt x="363" y="2611"/>
                    </a:cubicBezTo>
                    <a:cubicBezTo>
                      <a:pt x="494" y="2843"/>
                      <a:pt x="784" y="2901"/>
                      <a:pt x="1219" y="3032"/>
                    </a:cubicBezTo>
                    <a:cubicBezTo>
                      <a:pt x="1276" y="3051"/>
                      <a:pt x="1353" y="3063"/>
                      <a:pt x="1425" y="3063"/>
                    </a:cubicBezTo>
                    <a:cubicBezTo>
                      <a:pt x="1573" y="3063"/>
                      <a:pt x="1699" y="3009"/>
                      <a:pt x="1582" y="2843"/>
                    </a:cubicBezTo>
                    <a:cubicBezTo>
                      <a:pt x="1451" y="2727"/>
                      <a:pt x="856" y="2481"/>
                      <a:pt x="914" y="1886"/>
                    </a:cubicBezTo>
                    <a:cubicBezTo>
                      <a:pt x="914" y="1813"/>
                      <a:pt x="914" y="1755"/>
                      <a:pt x="972" y="1755"/>
                    </a:cubicBezTo>
                    <a:cubicBezTo>
                      <a:pt x="1088" y="1755"/>
                      <a:pt x="1147" y="2002"/>
                      <a:pt x="1219" y="2118"/>
                    </a:cubicBezTo>
                    <a:cubicBezTo>
                      <a:pt x="1335" y="2248"/>
                      <a:pt x="1451" y="2306"/>
                      <a:pt x="1509" y="2306"/>
                    </a:cubicBezTo>
                    <a:cubicBezTo>
                      <a:pt x="1582" y="2248"/>
                      <a:pt x="1451" y="2118"/>
                      <a:pt x="1393" y="1944"/>
                    </a:cubicBezTo>
                    <a:cubicBezTo>
                      <a:pt x="1277" y="1697"/>
                      <a:pt x="1219" y="1393"/>
                      <a:pt x="1147" y="1335"/>
                    </a:cubicBezTo>
                    <a:cubicBezTo>
                      <a:pt x="1147" y="1277"/>
                      <a:pt x="1030" y="1161"/>
                      <a:pt x="1030" y="1161"/>
                    </a:cubicBezTo>
                    <a:cubicBezTo>
                      <a:pt x="972" y="1088"/>
                      <a:pt x="856" y="972"/>
                      <a:pt x="784" y="856"/>
                    </a:cubicBezTo>
                    <a:lnTo>
                      <a:pt x="726" y="363"/>
                    </a:lnTo>
                    <a:cubicBezTo>
                      <a:pt x="726" y="131"/>
                      <a:pt x="552" y="0"/>
                      <a:pt x="36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69;p2">
                <a:extLst>
                  <a:ext uri="{FF2B5EF4-FFF2-40B4-BE49-F238E27FC236}">
                    <a16:creationId xmlns:a16="http://schemas.microsoft.com/office/drawing/2014/main" id="{3D2378EC-1CC3-4286-9211-733A7E4C5239}"/>
                  </a:ext>
                </a:extLst>
              </p:cNvPr>
              <p:cNvSpPr/>
              <p:nvPr/>
            </p:nvSpPr>
            <p:spPr>
              <a:xfrm>
                <a:off x="7165103" y="2502376"/>
                <a:ext cx="670268" cy="651507"/>
              </a:xfrm>
              <a:custGeom>
                <a:avLst/>
                <a:gdLst/>
                <a:ahLst/>
                <a:cxnLst/>
                <a:rect l="l" t="t" r="r" b="b"/>
                <a:pathLst>
                  <a:path w="10932" h="10626" extrusionOk="0">
                    <a:moveTo>
                      <a:pt x="10080" y="1"/>
                    </a:moveTo>
                    <a:cubicBezTo>
                      <a:pt x="9789" y="1"/>
                      <a:pt x="9455" y="150"/>
                      <a:pt x="9183" y="472"/>
                    </a:cubicBezTo>
                    <a:cubicBezTo>
                      <a:pt x="8530" y="1197"/>
                      <a:pt x="6281" y="5911"/>
                      <a:pt x="5629" y="6636"/>
                    </a:cubicBezTo>
                    <a:cubicBezTo>
                      <a:pt x="4962" y="7361"/>
                      <a:pt x="1" y="9900"/>
                      <a:pt x="1" y="9900"/>
                    </a:cubicBezTo>
                    <a:cubicBezTo>
                      <a:pt x="1" y="9900"/>
                      <a:pt x="59" y="10132"/>
                      <a:pt x="117" y="10262"/>
                    </a:cubicBezTo>
                    <a:cubicBezTo>
                      <a:pt x="247" y="10436"/>
                      <a:pt x="363" y="10625"/>
                      <a:pt x="363" y="10625"/>
                    </a:cubicBezTo>
                    <a:cubicBezTo>
                      <a:pt x="363" y="10625"/>
                      <a:pt x="4352" y="9233"/>
                      <a:pt x="5991" y="8319"/>
                    </a:cubicBezTo>
                    <a:cubicBezTo>
                      <a:pt x="8399" y="6999"/>
                      <a:pt x="10096" y="3184"/>
                      <a:pt x="10706" y="1139"/>
                    </a:cubicBezTo>
                    <a:cubicBezTo>
                      <a:pt x="10932" y="414"/>
                      <a:pt x="10565" y="1"/>
                      <a:pt x="10080"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70;p2">
                <a:extLst>
                  <a:ext uri="{FF2B5EF4-FFF2-40B4-BE49-F238E27FC236}">
                    <a16:creationId xmlns:a16="http://schemas.microsoft.com/office/drawing/2014/main" id="{3C46CB80-03D0-42DA-90A3-6C094EC79B91}"/>
                  </a:ext>
                </a:extLst>
              </p:cNvPr>
              <p:cNvSpPr/>
              <p:nvPr/>
            </p:nvSpPr>
            <p:spPr>
              <a:xfrm>
                <a:off x="7691587" y="2464546"/>
                <a:ext cx="489212" cy="711532"/>
              </a:xfrm>
              <a:custGeom>
                <a:avLst/>
                <a:gdLst/>
                <a:ahLst/>
                <a:cxnLst/>
                <a:rect l="l" t="t" r="r" b="b"/>
                <a:pathLst>
                  <a:path w="7979" h="11605" extrusionOk="0">
                    <a:moveTo>
                      <a:pt x="5803" y="1"/>
                    </a:moveTo>
                    <a:lnTo>
                      <a:pt x="1567" y="595"/>
                    </a:lnTo>
                    <a:lnTo>
                      <a:pt x="1" y="11605"/>
                    </a:lnTo>
                    <a:lnTo>
                      <a:pt x="1" y="11605"/>
                    </a:lnTo>
                    <a:lnTo>
                      <a:pt x="7979" y="11547"/>
                    </a:lnTo>
                    <a:lnTo>
                      <a:pt x="580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71;p2">
                <a:extLst>
                  <a:ext uri="{FF2B5EF4-FFF2-40B4-BE49-F238E27FC236}">
                    <a16:creationId xmlns:a16="http://schemas.microsoft.com/office/drawing/2014/main" id="{3CB54024-BEA3-4933-A2C5-1B9E2E9B7FFC}"/>
                  </a:ext>
                </a:extLst>
              </p:cNvPr>
              <p:cNvSpPr/>
              <p:nvPr/>
            </p:nvSpPr>
            <p:spPr>
              <a:xfrm>
                <a:off x="8114025" y="4182746"/>
                <a:ext cx="196629" cy="224097"/>
              </a:xfrm>
              <a:custGeom>
                <a:avLst/>
                <a:gdLst/>
                <a:ahLst/>
                <a:cxnLst/>
                <a:rect l="l" t="t" r="r" b="b"/>
                <a:pathLst>
                  <a:path w="3207" h="3655" extrusionOk="0">
                    <a:moveTo>
                      <a:pt x="1783" y="0"/>
                    </a:moveTo>
                    <a:cubicBezTo>
                      <a:pt x="1749" y="0"/>
                      <a:pt x="1715" y="5"/>
                      <a:pt x="1683" y="15"/>
                    </a:cubicBezTo>
                    <a:lnTo>
                      <a:pt x="1509" y="15"/>
                    </a:lnTo>
                    <a:cubicBezTo>
                      <a:pt x="1321" y="73"/>
                      <a:pt x="1205" y="320"/>
                      <a:pt x="1263" y="566"/>
                    </a:cubicBezTo>
                    <a:cubicBezTo>
                      <a:pt x="1625" y="1103"/>
                      <a:pt x="2046" y="2133"/>
                      <a:pt x="1509" y="2553"/>
                    </a:cubicBezTo>
                    <a:cubicBezTo>
                      <a:pt x="1321" y="2669"/>
                      <a:pt x="1147" y="2800"/>
                      <a:pt x="958" y="2916"/>
                    </a:cubicBezTo>
                    <a:cubicBezTo>
                      <a:pt x="363" y="3337"/>
                      <a:pt x="1" y="3032"/>
                      <a:pt x="1" y="3395"/>
                    </a:cubicBezTo>
                    <a:cubicBezTo>
                      <a:pt x="1" y="3528"/>
                      <a:pt x="424" y="3655"/>
                      <a:pt x="888" y="3655"/>
                    </a:cubicBezTo>
                    <a:cubicBezTo>
                      <a:pt x="1078" y="3655"/>
                      <a:pt x="1274" y="3634"/>
                      <a:pt x="1451" y="3583"/>
                    </a:cubicBezTo>
                    <a:cubicBezTo>
                      <a:pt x="2118" y="3337"/>
                      <a:pt x="2713" y="3163"/>
                      <a:pt x="2713" y="3163"/>
                    </a:cubicBezTo>
                    <a:cubicBezTo>
                      <a:pt x="3018" y="3032"/>
                      <a:pt x="3206" y="2611"/>
                      <a:pt x="2960" y="2379"/>
                    </a:cubicBezTo>
                    <a:lnTo>
                      <a:pt x="2655" y="1886"/>
                    </a:lnTo>
                    <a:cubicBezTo>
                      <a:pt x="2655" y="1828"/>
                      <a:pt x="2597" y="1770"/>
                      <a:pt x="2597" y="1712"/>
                    </a:cubicBezTo>
                    <a:lnTo>
                      <a:pt x="2176" y="320"/>
                    </a:lnTo>
                    <a:cubicBezTo>
                      <a:pt x="2128" y="115"/>
                      <a:pt x="1950" y="0"/>
                      <a:pt x="178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72;p2">
                <a:extLst>
                  <a:ext uri="{FF2B5EF4-FFF2-40B4-BE49-F238E27FC236}">
                    <a16:creationId xmlns:a16="http://schemas.microsoft.com/office/drawing/2014/main" id="{AAEFB008-1AB9-44D1-8FCD-A7A30A1606E7}"/>
                  </a:ext>
                </a:extLst>
              </p:cNvPr>
              <p:cNvSpPr/>
              <p:nvPr/>
            </p:nvSpPr>
            <p:spPr>
              <a:xfrm>
                <a:off x="7543089" y="3157369"/>
                <a:ext cx="437587" cy="1102889"/>
              </a:xfrm>
              <a:custGeom>
                <a:avLst/>
                <a:gdLst/>
                <a:ahLst/>
                <a:cxnLst/>
                <a:rect l="l" t="t" r="r" b="b"/>
                <a:pathLst>
                  <a:path w="7137" h="17988" extrusionOk="0">
                    <a:moveTo>
                      <a:pt x="2423" y="0"/>
                    </a:moveTo>
                    <a:cubicBezTo>
                      <a:pt x="2423" y="0"/>
                      <a:pt x="784" y="5976"/>
                      <a:pt x="305" y="8645"/>
                    </a:cubicBezTo>
                    <a:cubicBezTo>
                      <a:pt x="0" y="10516"/>
                      <a:pt x="2901" y="17943"/>
                      <a:pt x="2901" y="17943"/>
                    </a:cubicBezTo>
                    <a:cubicBezTo>
                      <a:pt x="2977" y="17975"/>
                      <a:pt x="3049" y="17988"/>
                      <a:pt x="3119" y="17988"/>
                    </a:cubicBezTo>
                    <a:cubicBezTo>
                      <a:pt x="3331" y="17988"/>
                      <a:pt x="3525" y="17870"/>
                      <a:pt x="3743" y="17827"/>
                    </a:cubicBezTo>
                    <a:cubicBezTo>
                      <a:pt x="3743" y="17827"/>
                      <a:pt x="2901" y="11300"/>
                      <a:pt x="3206" y="9675"/>
                    </a:cubicBezTo>
                    <a:cubicBezTo>
                      <a:pt x="3511" y="8036"/>
                      <a:pt x="5991" y="4656"/>
                      <a:pt x="6165" y="3800"/>
                    </a:cubicBezTo>
                    <a:cubicBezTo>
                      <a:pt x="6470" y="1987"/>
                      <a:pt x="7137" y="421"/>
                      <a:pt x="7137" y="421"/>
                    </a:cubicBezTo>
                    <a:lnTo>
                      <a:pt x="2423"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73;p2">
                <a:extLst>
                  <a:ext uri="{FF2B5EF4-FFF2-40B4-BE49-F238E27FC236}">
                    <a16:creationId xmlns:a16="http://schemas.microsoft.com/office/drawing/2014/main" id="{D76B3564-802E-4208-A425-6A5DDB556CD5}"/>
                  </a:ext>
                </a:extLst>
              </p:cNvPr>
              <p:cNvSpPr/>
              <p:nvPr/>
            </p:nvSpPr>
            <p:spPr>
              <a:xfrm>
                <a:off x="7825001" y="3115861"/>
                <a:ext cx="436729" cy="1149671"/>
              </a:xfrm>
              <a:custGeom>
                <a:avLst/>
                <a:gdLst/>
                <a:ahLst/>
                <a:cxnLst/>
                <a:rect l="l" t="t" r="r" b="b"/>
                <a:pathLst>
                  <a:path w="7123" h="18751" extrusionOk="0">
                    <a:moveTo>
                      <a:pt x="3870" y="0"/>
                    </a:moveTo>
                    <a:cubicBezTo>
                      <a:pt x="2815" y="0"/>
                      <a:pt x="1696" y="427"/>
                      <a:pt x="1567" y="1156"/>
                    </a:cubicBezTo>
                    <a:cubicBezTo>
                      <a:pt x="1088" y="3752"/>
                      <a:pt x="1" y="7625"/>
                      <a:pt x="2046" y="11251"/>
                    </a:cubicBezTo>
                    <a:cubicBezTo>
                      <a:pt x="4164" y="14936"/>
                      <a:pt x="6339" y="18750"/>
                      <a:pt x="6339" y="18750"/>
                    </a:cubicBezTo>
                    <a:cubicBezTo>
                      <a:pt x="6586" y="18750"/>
                      <a:pt x="6890" y="18620"/>
                      <a:pt x="7123" y="18446"/>
                    </a:cubicBezTo>
                    <a:cubicBezTo>
                      <a:pt x="7123" y="18446"/>
                      <a:pt x="6760" y="16807"/>
                      <a:pt x="6223" y="14878"/>
                    </a:cubicBezTo>
                    <a:cubicBezTo>
                      <a:pt x="5614" y="12644"/>
                      <a:pt x="4831" y="10047"/>
                      <a:pt x="5077" y="8713"/>
                    </a:cubicBezTo>
                    <a:cubicBezTo>
                      <a:pt x="5498" y="6175"/>
                      <a:pt x="5919" y="2795"/>
                      <a:pt x="5803" y="1156"/>
                    </a:cubicBezTo>
                    <a:cubicBezTo>
                      <a:pt x="5740" y="354"/>
                      <a:pt x="4832" y="0"/>
                      <a:pt x="3870"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74;p2">
                <a:extLst>
                  <a:ext uri="{FF2B5EF4-FFF2-40B4-BE49-F238E27FC236}">
                    <a16:creationId xmlns:a16="http://schemas.microsoft.com/office/drawing/2014/main" id="{0E456FD8-DE68-47B7-8984-1BAE2302465F}"/>
                  </a:ext>
                </a:extLst>
              </p:cNvPr>
              <p:cNvSpPr/>
              <p:nvPr/>
            </p:nvSpPr>
            <p:spPr>
              <a:xfrm>
                <a:off x="7676504" y="2464546"/>
                <a:ext cx="511408" cy="752427"/>
              </a:xfrm>
              <a:custGeom>
                <a:avLst/>
                <a:gdLst/>
                <a:ahLst/>
                <a:cxnLst/>
                <a:rect l="l" t="t" r="r" b="b"/>
                <a:pathLst>
                  <a:path w="8341" h="12272" extrusionOk="0">
                    <a:moveTo>
                      <a:pt x="6049" y="1"/>
                    </a:moveTo>
                    <a:lnTo>
                      <a:pt x="1813" y="595"/>
                    </a:lnTo>
                    <a:lnTo>
                      <a:pt x="58" y="11300"/>
                    </a:lnTo>
                    <a:cubicBezTo>
                      <a:pt x="0" y="11474"/>
                      <a:pt x="116" y="11663"/>
                      <a:pt x="305" y="11779"/>
                    </a:cubicBezTo>
                    <a:cubicBezTo>
                      <a:pt x="667" y="11967"/>
                      <a:pt x="1567" y="12272"/>
                      <a:pt x="3148" y="12272"/>
                    </a:cubicBezTo>
                    <a:cubicBezTo>
                      <a:pt x="5324" y="12272"/>
                      <a:pt x="7195" y="11967"/>
                      <a:pt x="7978" y="11779"/>
                    </a:cubicBezTo>
                    <a:cubicBezTo>
                      <a:pt x="8225" y="11779"/>
                      <a:pt x="8341" y="11547"/>
                      <a:pt x="8283" y="11358"/>
                    </a:cubicBezTo>
                    <a:lnTo>
                      <a:pt x="6049" y="1"/>
                    </a:ln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75;p2">
                <a:extLst>
                  <a:ext uri="{FF2B5EF4-FFF2-40B4-BE49-F238E27FC236}">
                    <a16:creationId xmlns:a16="http://schemas.microsoft.com/office/drawing/2014/main" id="{0B5A3BB8-515B-44DA-A3D7-CF5D1B1D225E}"/>
                  </a:ext>
                </a:extLst>
              </p:cNvPr>
              <p:cNvSpPr/>
              <p:nvPr/>
            </p:nvSpPr>
            <p:spPr>
              <a:xfrm>
                <a:off x="7946827" y="2468103"/>
                <a:ext cx="274864" cy="932011"/>
              </a:xfrm>
              <a:custGeom>
                <a:avLst/>
                <a:gdLst/>
                <a:ahLst/>
                <a:cxnLst/>
                <a:rect l="l" t="t" r="r" b="b"/>
                <a:pathLst>
                  <a:path w="4483" h="15201" extrusionOk="0">
                    <a:moveTo>
                      <a:pt x="1393" y="1"/>
                    </a:moveTo>
                    <a:lnTo>
                      <a:pt x="610" y="59"/>
                    </a:lnTo>
                    <a:cubicBezTo>
                      <a:pt x="610" y="59"/>
                      <a:pt x="421" y="2118"/>
                      <a:pt x="668" y="2786"/>
                    </a:cubicBezTo>
                    <a:cubicBezTo>
                      <a:pt x="1147" y="4164"/>
                      <a:pt x="2002" y="6949"/>
                      <a:pt x="1509" y="9371"/>
                    </a:cubicBezTo>
                    <a:cubicBezTo>
                      <a:pt x="857" y="12751"/>
                      <a:pt x="1" y="14143"/>
                      <a:pt x="1089" y="14926"/>
                    </a:cubicBezTo>
                    <a:cubicBezTo>
                      <a:pt x="1354" y="15121"/>
                      <a:pt x="1672" y="15200"/>
                      <a:pt x="2004" y="15200"/>
                    </a:cubicBezTo>
                    <a:cubicBezTo>
                      <a:pt x="3106" y="15200"/>
                      <a:pt x="4366" y="14333"/>
                      <a:pt x="4410" y="13955"/>
                    </a:cubicBezTo>
                    <a:cubicBezTo>
                      <a:pt x="4483" y="13534"/>
                      <a:pt x="3990" y="8094"/>
                      <a:pt x="3453" y="5745"/>
                    </a:cubicBezTo>
                    <a:cubicBezTo>
                      <a:pt x="2902" y="3380"/>
                      <a:pt x="1393" y="1"/>
                      <a:pt x="1393"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76;p2">
                <a:extLst>
                  <a:ext uri="{FF2B5EF4-FFF2-40B4-BE49-F238E27FC236}">
                    <a16:creationId xmlns:a16="http://schemas.microsoft.com/office/drawing/2014/main" id="{087410F9-48C5-487F-8CEF-3ED694071251}"/>
                  </a:ext>
                </a:extLst>
              </p:cNvPr>
              <p:cNvSpPr/>
              <p:nvPr/>
            </p:nvSpPr>
            <p:spPr>
              <a:xfrm>
                <a:off x="7621323" y="2493915"/>
                <a:ext cx="258861" cy="865855"/>
              </a:xfrm>
              <a:custGeom>
                <a:avLst/>
                <a:gdLst/>
                <a:ahLst/>
                <a:cxnLst/>
                <a:rect l="l" t="t" r="r" b="b"/>
                <a:pathLst>
                  <a:path w="4222" h="14122" extrusionOk="0">
                    <a:moveTo>
                      <a:pt x="3439" y="0"/>
                    </a:moveTo>
                    <a:lnTo>
                      <a:pt x="2597" y="116"/>
                    </a:lnTo>
                    <a:cubicBezTo>
                      <a:pt x="2177" y="189"/>
                      <a:pt x="1872" y="479"/>
                      <a:pt x="1872" y="914"/>
                    </a:cubicBezTo>
                    <a:cubicBezTo>
                      <a:pt x="1742" y="2597"/>
                      <a:pt x="1321" y="7006"/>
                      <a:pt x="958" y="8341"/>
                    </a:cubicBezTo>
                    <a:cubicBezTo>
                      <a:pt x="480" y="10038"/>
                      <a:pt x="1" y="11851"/>
                      <a:pt x="1" y="12388"/>
                    </a:cubicBezTo>
                    <a:cubicBezTo>
                      <a:pt x="1" y="12667"/>
                      <a:pt x="1273" y="14121"/>
                      <a:pt x="1941" y="14121"/>
                    </a:cubicBezTo>
                    <a:cubicBezTo>
                      <a:pt x="2001" y="14121"/>
                      <a:pt x="2056" y="14110"/>
                      <a:pt x="2104" y="14085"/>
                    </a:cubicBezTo>
                    <a:cubicBezTo>
                      <a:pt x="4222" y="13055"/>
                      <a:pt x="3627" y="6107"/>
                      <a:pt x="3381" y="3815"/>
                    </a:cubicBezTo>
                    <a:cubicBezTo>
                      <a:pt x="3076" y="1509"/>
                      <a:pt x="3439" y="0"/>
                      <a:pt x="343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77;p2">
                <a:extLst>
                  <a:ext uri="{FF2B5EF4-FFF2-40B4-BE49-F238E27FC236}">
                    <a16:creationId xmlns:a16="http://schemas.microsoft.com/office/drawing/2014/main" id="{132DE689-348F-4040-8674-5245DD50F24B}"/>
                  </a:ext>
                </a:extLst>
              </p:cNvPr>
              <p:cNvSpPr/>
              <p:nvPr/>
            </p:nvSpPr>
            <p:spPr>
              <a:xfrm>
                <a:off x="7892076" y="2207650"/>
                <a:ext cx="169529" cy="216310"/>
              </a:xfrm>
              <a:custGeom>
                <a:avLst/>
                <a:gdLst/>
                <a:ahLst/>
                <a:cxnLst/>
                <a:rect l="l" t="t" r="r" b="b"/>
                <a:pathLst>
                  <a:path w="2765" h="3528" extrusionOk="0">
                    <a:moveTo>
                      <a:pt x="1981" y="1"/>
                    </a:moveTo>
                    <a:cubicBezTo>
                      <a:pt x="830" y="1"/>
                      <a:pt x="1" y="2869"/>
                      <a:pt x="169" y="3219"/>
                    </a:cubicBezTo>
                    <a:cubicBezTo>
                      <a:pt x="267" y="3438"/>
                      <a:pt x="595" y="3528"/>
                      <a:pt x="937" y="3528"/>
                    </a:cubicBezTo>
                    <a:cubicBezTo>
                      <a:pt x="1250" y="3528"/>
                      <a:pt x="1576" y="3453"/>
                      <a:pt x="1750" y="3335"/>
                    </a:cubicBezTo>
                    <a:cubicBezTo>
                      <a:pt x="2112" y="3103"/>
                      <a:pt x="1924" y="2682"/>
                      <a:pt x="2112" y="2319"/>
                    </a:cubicBezTo>
                    <a:cubicBezTo>
                      <a:pt x="2228" y="2015"/>
                      <a:pt x="2765" y="1594"/>
                      <a:pt x="2402" y="1101"/>
                    </a:cubicBezTo>
                    <a:cubicBezTo>
                      <a:pt x="1982" y="680"/>
                      <a:pt x="2112" y="13"/>
                      <a:pt x="2112" y="13"/>
                    </a:cubicBezTo>
                    <a:cubicBezTo>
                      <a:pt x="2068" y="5"/>
                      <a:pt x="2024" y="1"/>
                      <a:pt x="1981"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78;p2">
                <a:extLst>
                  <a:ext uri="{FF2B5EF4-FFF2-40B4-BE49-F238E27FC236}">
                    <a16:creationId xmlns:a16="http://schemas.microsoft.com/office/drawing/2014/main" id="{015645F8-DD17-4897-9D7B-C9D15CAE2F20}"/>
                  </a:ext>
                </a:extLst>
              </p:cNvPr>
              <p:cNvSpPr/>
              <p:nvPr/>
            </p:nvSpPr>
            <p:spPr>
              <a:xfrm>
                <a:off x="7758294" y="2141740"/>
                <a:ext cx="263337" cy="270388"/>
              </a:xfrm>
              <a:custGeom>
                <a:avLst/>
                <a:gdLst/>
                <a:ahLst/>
                <a:cxnLst/>
                <a:rect l="l" t="t" r="r" b="b"/>
                <a:pathLst>
                  <a:path w="4295" h="4410" extrusionOk="0">
                    <a:moveTo>
                      <a:pt x="2234" y="0"/>
                    </a:moveTo>
                    <a:cubicBezTo>
                      <a:pt x="1393" y="0"/>
                      <a:pt x="537" y="668"/>
                      <a:pt x="175" y="1335"/>
                    </a:cubicBezTo>
                    <a:cubicBezTo>
                      <a:pt x="59" y="1509"/>
                      <a:pt x="59" y="1755"/>
                      <a:pt x="59" y="1944"/>
                    </a:cubicBezTo>
                    <a:cubicBezTo>
                      <a:pt x="1" y="3989"/>
                      <a:pt x="1930" y="4410"/>
                      <a:pt x="3076" y="4410"/>
                    </a:cubicBezTo>
                    <a:cubicBezTo>
                      <a:pt x="4222" y="4410"/>
                      <a:pt x="4294" y="1944"/>
                      <a:pt x="4294" y="1030"/>
                    </a:cubicBezTo>
                    <a:cubicBezTo>
                      <a:pt x="4294" y="131"/>
                      <a:pt x="3380" y="0"/>
                      <a:pt x="223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79;p2">
                <a:extLst>
                  <a:ext uri="{FF2B5EF4-FFF2-40B4-BE49-F238E27FC236}">
                    <a16:creationId xmlns:a16="http://schemas.microsoft.com/office/drawing/2014/main" id="{EA375C16-CD5D-4372-BE4D-877438D11D2E}"/>
                  </a:ext>
                </a:extLst>
              </p:cNvPr>
              <p:cNvSpPr/>
              <p:nvPr/>
            </p:nvSpPr>
            <p:spPr>
              <a:xfrm>
                <a:off x="7768962" y="2189747"/>
                <a:ext cx="203741" cy="350094"/>
              </a:xfrm>
              <a:custGeom>
                <a:avLst/>
                <a:gdLst/>
                <a:ahLst/>
                <a:cxnLst/>
                <a:rect l="l" t="t" r="r" b="b"/>
                <a:pathLst>
                  <a:path w="3323" h="5710" extrusionOk="0">
                    <a:moveTo>
                      <a:pt x="2002" y="1"/>
                    </a:moveTo>
                    <a:cubicBezTo>
                      <a:pt x="1089" y="1"/>
                      <a:pt x="1" y="668"/>
                      <a:pt x="247" y="1944"/>
                    </a:cubicBezTo>
                    <a:cubicBezTo>
                      <a:pt x="421" y="3090"/>
                      <a:pt x="552" y="3873"/>
                      <a:pt x="1277" y="3989"/>
                    </a:cubicBezTo>
                    <a:cubicBezTo>
                      <a:pt x="1509" y="4062"/>
                      <a:pt x="1698" y="4352"/>
                      <a:pt x="1640" y="4599"/>
                    </a:cubicBezTo>
                    <a:lnTo>
                      <a:pt x="1582" y="4845"/>
                    </a:lnTo>
                    <a:cubicBezTo>
                      <a:pt x="1509" y="5077"/>
                      <a:pt x="1509" y="5440"/>
                      <a:pt x="1756" y="5571"/>
                    </a:cubicBezTo>
                    <a:cubicBezTo>
                      <a:pt x="1894" y="5655"/>
                      <a:pt x="2086" y="5709"/>
                      <a:pt x="2276" y="5709"/>
                    </a:cubicBezTo>
                    <a:cubicBezTo>
                      <a:pt x="2346" y="5709"/>
                      <a:pt x="2415" y="5702"/>
                      <a:pt x="2481" y="5687"/>
                    </a:cubicBezTo>
                    <a:cubicBezTo>
                      <a:pt x="2902" y="5571"/>
                      <a:pt x="3206" y="5208"/>
                      <a:pt x="3090" y="4541"/>
                    </a:cubicBezTo>
                    <a:lnTo>
                      <a:pt x="2902" y="3873"/>
                    </a:lnTo>
                    <a:cubicBezTo>
                      <a:pt x="2786" y="3627"/>
                      <a:pt x="2844" y="3337"/>
                      <a:pt x="2960" y="3148"/>
                    </a:cubicBezTo>
                    <a:cubicBezTo>
                      <a:pt x="3148" y="2844"/>
                      <a:pt x="3322" y="2365"/>
                      <a:pt x="3322" y="1944"/>
                    </a:cubicBezTo>
                    <a:cubicBezTo>
                      <a:pt x="3322" y="668"/>
                      <a:pt x="2960" y="1"/>
                      <a:pt x="200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80;p2">
                <a:extLst>
                  <a:ext uri="{FF2B5EF4-FFF2-40B4-BE49-F238E27FC236}">
                    <a16:creationId xmlns:a16="http://schemas.microsoft.com/office/drawing/2014/main" id="{CA43C45F-FA7A-42F5-9FD1-A9E3EE0A80E2}"/>
                  </a:ext>
                </a:extLst>
              </p:cNvPr>
              <p:cNvSpPr/>
              <p:nvPr/>
            </p:nvSpPr>
            <p:spPr>
              <a:xfrm>
                <a:off x="7724511" y="2145296"/>
                <a:ext cx="278420" cy="163704"/>
              </a:xfrm>
              <a:custGeom>
                <a:avLst/>
                <a:gdLst/>
                <a:ahLst/>
                <a:cxnLst/>
                <a:rect l="l" t="t" r="r" b="b"/>
                <a:pathLst>
                  <a:path w="4541" h="2670" extrusionOk="0">
                    <a:moveTo>
                      <a:pt x="2785" y="0"/>
                    </a:moveTo>
                    <a:lnTo>
                      <a:pt x="1698" y="363"/>
                    </a:lnTo>
                    <a:cubicBezTo>
                      <a:pt x="1603" y="399"/>
                      <a:pt x="1498" y="417"/>
                      <a:pt x="1393" y="417"/>
                    </a:cubicBezTo>
                    <a:cubicBezTo>
                      <a:pt x="1288" y="417"/>
                      <a:pt x="1183" y="399"/>
                      <a:pt x="1088" y="363"/>
                    </a:cubicBezTo>
                    <a:lnTo>
                      <a:pt x="552" y="189"/>
                    </a:lnTo>
                    <a:cubicBezTo>
                      <a:pt x="520" y="182"/>
                      <a:pt x="488" y="178"/>
                      <a:pt x="456" y="178"/>
                    </a:cubicBezTo>
                    <a:cubicBezTo>
                      <a:pt x="233" y="178"/>
                      <a:pt x="0" y="351"/>
                      <a:pt x="0" y="668"/>
                    </a:cubicBezTo>
                    <a:lnTo>
                      <a:pt x="0" y="798"/>
                    </a:lnTo>
                    <a:cubicBezTo>
                      <a:pt x="108" y="1441"/>
                      <a:pt x="654" y="1879"/>
                      <a:pt x="1248" y="1879"/>
                    </a:cubicBezTo>
                    <a:cubicBezTo>
                      <a:pt x="1378" y="1879"/>
                      <a:pt x="1510" y="1858"/>
                      <a:pt x="1640" y="1813"/>
                    </a:cubicBezTo>
                    <a:cubicBezTo>
                      <a:pt x="1817" y="1764"/>
                      <a:pt x="1985" y="1746"/>
                      <a:pt x="2146" y="1746"/>
                    </a:cubicBezTo>
                    <a:cubicBezTo>
                      <a:pt x="2367" y="1746"/>
                      <a:pt x="2576" y="1780"/>
                      <a:pt x="2785" y="1813"/>
                    </a:cubicBezTo>
                    <a:cubicBezTo>
                      <a:pt x="3090" y="1886"/>
                      <a:pt x="3322" y="2118"/>
                      <a:pt x="3322" y="2423"/>
                    </a:cubicBezTo>
                    <a:cubicBezTo>
                      <a:pt x="3322" y="2539"/>
                      <a:pt x="3395" y="2669"/>
                      <a:pt x="3511" y="2669"/>
                    </a:cubicBezTo>
                    <a:cubicBezTo>
                      <a:pt x="3627" y="2669"/>
                      <a:pt x="3685" y="2611"/>
                      <a:pt x="3685" y="2481"/>
                    </a:cubicBezTo>
                    <a:cubicBezTo>
                      <a:pt x="3989" y="2481"/>
                      <a:pt x="4236" y="2307"/>
                      <a:pt x="4236" y="2002"/>
                    </a:cubicBezTo>
                    <a:lnTo>
                      <a:pt x="4352" y="1335"/>
                    </a:lnTo>
                    <a:cubicBezTo>
                      <a:pt x="4541" y="435"/>
                      <a:pt x="3453" y="0"/>
                      <a:pt x="2785"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81;p2">
                <a:extLst>
                  <a:ext uri="{FF2B5EF4-FFF2-40B4-BE49-F238E27FC236}">
                    <a16:creationId xmlns:a16="http://schemas.microsoft.com/office/drawing/2014/main" id="{FA40A680-DFDF-4168-9F9E-191417707F51}"/>
                  </a:ext>
                </a:extLst>
              </p:cNvPr>
              <p:cNvSpPr/>
              <p:nvPr/>
            </p:nvSpPr>
            <p:spPr>
              <a:xfrm>
                <a:off x="7939715" y="2275155"/>
                <a:ext cx="51686" cy="66708"/>
              </a:xfrm>
              <a:custGeom>
                <a:avLst/>
                <a:gdLst/>
                <a:ahLst/>
                <a:cxnLst/>
                <a:rect l="l" t="t" r="r" b="b"/>
                <a:pathLst>
                  <a:path w="843" h="1088" extrusionOk="0">
                    <a:moveTo>
                      <a:pt x="421" y="0"/>
                    </a:moveTo>
                    <a:cubicBezTo>
                      <a:pt x="117" y="0"/>
                      <a:pt x="1" y="247"/>
                      <a:pt x="1" y="551"/>
                    </a:cubicBezTo>
                    <a:cubicBezTo>
                      <a:pt x="1" y="856"/>
                      <a:pt x="117" y="1088"/>
                      <a:pt x="421" y="1088"/>
                    </a:cubicBezTo>
                    <a:cubicBezTo>
                      <a:pt x="668" y="1088"/>
                      <a:pt x="842" y="667"/>
                      <a:pt x="842" y="363"/>
                    </a:cubicBezTo>
                    <a:cubicBezTo>
                      <a:pt x="842" y="58"/>
                      <a:pt x="668" y="0"/>
                      <a:pt x="42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82;p2">
                <a:extLst>
                  <a:ext uri="{FF2B5EF4-FFF2-40B4-BE49-F238E27FC236}">
                    <a16:creationId xmlns:a16="http://schemas.microsoft.com/office/drawing/2014/main" id="{BD771319-474A-449F-BD41-EBFCFCF490D5}"/>
                  </a:ext>
                </a:extLst>
              </p:cNvPr>
              <p:cNvSpPr/>
              <p:nvPr/>
            </p:nvSpPr>
            <p:spPr>
              <a:xfrm>
                <a:off x="7799189" y="2300906"/>
                <a:ext cx="25874" cy="78357"/>
              </a:xfrm>
              <a:custGeom>
                <a:avLst/>
                <a:gdLst/>
                <a:ahLst/>
                <a:cxnLst/>
                <a:rect l="l" t="t" r="r" b="b"/>
                <a:pathLst>
                  <a:path w="422" h="1278" extrusionOk="0">
                    <a:moveTo>
                      <a:pt x="291" y="1"/>
                    </a:moveTo>
                    <a:cubicBezTo>
                      <a:pt x="233" y="1"/>
                      <a:pt x="233" y="1"/>
                      <a:pt x="233" y="73"/>
                    </a:cubicBezTo>
                    <a:lnTo>
                      <a:pt x="1" y="973"/>
                    </a:lnTo>
                    <a:cubicBezTo>
                      <a:pt x="1" y="1089"/>
                      <a:pt x="59" y="1277"/>
                      <a:pt x="233" y="1277"/>
                    </a:cubicBezTo>
                    <a:cubicBezTo>
                      <a:pt x="364" y="1277"/>
                      <a:pt x="422" y="1161"/>
                      <a:pt x="422" y="1031"/>
                    </a:cubicBezTo>
                    <a:lnTo>
                      <a:pt x="422" y="131"/>
                    </a:lnTo>
                    <a:lnTo>
                      <a:pt x="422" y="1"/>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83;p2">
                <a:extLst>
                  <a:ext uri="{FF2B5EF4-FFF2-40B4-BE49-F238E27FC236}">
                    <a16:creationId xmlns:a16="http://schemas.microsoft.com/office/drawing/2014/main" id="{87423FF8-6A74-42F4-A68E-51E0247C0436}"/>
                  </a:ext>
                </a:extLst>
              </p:cNvPr>
              <p:cNvSpPr/>
              <p:nvPr/>
            </p:nvSpPr>
            <p:spPr>
              <a:xfrm>
                <a:off x="7873008" y="2594405"/>
                <a:ext cx="118394" cy="502211"/>
              </a:xfrm>
              <a:custGeom>
                <a:avLst/>
                <a:gdLst/>
                <a:ahLst/>
                <a:cxnLst/>
                <a:rect l="l" t="t" r="r" b="b"/>
                <a:pathLst>
                  <a:path w="1931" h="8191" extrusionOk="0">
                    <a:moveTo>
                      <a:pt x="480" y="0"/>
                    </a:moveTo>
                    <a:cubicBezTo>
                      <a:pt x="421" y="0"/>
                      <a:pt x="363" y="116"/>
                      <a:pt x="363" y="174"/>
                    </a:cubicBezTo>
                    <a:cubicBezTo>
                      <a:pt x="480" y="784"/>
                      <a:pt x="900" y="3322"/>
                      <a:pt x="900" y="3743"/>
                    </a:cubicBezTo>
                    <a:cubicBezTo>
                      <a:pt x="973" y="4889"/>
                      <a:pt x="305" y="6702"/>
                      <a:pt x="59" y="7369"/>
                    </a:cubicBezTo>
                    <a:cubicBezTo>
                      <a:pt x="1" y="7485"/>
                      <a:pt x="1" y="7732"/>
                      <a:pt x="117" y="7848"/>
                    </a:cubicBezTo>
                    <a:lnTo>
                      <a:pt x="247" y="8094"/>
                    </a:lnTo>
                    <a:cubicBezTo>
                      <a:pt x="281" y="8162"/>
                      <a:pt x="355" y="8190"/>
                      <a:pt x="437" y="8190"/>
                    </a:cubicBezTo>
                    <a:cubicBezTo>
                      <a:pt x="494" y="8190"/>
                      <a:pt x="556" y="8176"/>
                      <a:pt x="610" y="8152"/>
                    </a:cubicBezTo>
                    <a:lnTo>
                      <a:pt x="726" y="8094"/>
                    </a:lnTo>
                    <a:cubicBezTo>
                      <a:pt x="1031" y="7906"/>
                      <a:pt x="1263" y="7616"/>
                      <a:pt x="1335" y="7311"/>
                    </a:cubicBezTo>
                    <a:cubicBezTo>
                      <a:pt x="1567" y="6455"/>
                      <a:pt x="1930" y="4773"/>
                      <a:pt x="1814" y="3859"/>
                    </a:cubicBezTo>
                    <a:cubicBezTo>
                      <a:pt x="1698" y="2713"/>
                      <a:pt x="1031" y="595"/>
                      <a:pt x="842" y="116"/>
                    </a:cubicBezTo>
                    <a:cubicBezTo>
                      <a:pt x="842" y="58"/>
                      <a:pt x="784" y="0"/>
                      <a:pt x="726" y="0"/>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84;p2">
                <a:extLst>
                  <a:ext uri="{FF2B5EF4-FFF2-40B4-BE49-F238E27FC236}">
                    <a16:creationId xmlns:a16="http://schemas.microsoft.com/office/drawing/2014/main" id="{096D86C6-7420-427D-AFB5-355FC0B75E6A}"/>
                  </a:ext>
                </a:extLst>
              </p:cNvPr>
              <p:cNvSpPr/>
              <p:nvPr/>
            </p:nvSpPr>
            <p:spPr>
              <a:xfrm>
                <a:off x="7854369" y="2575705"/>
                <a:ext cx="122748" cy="501291"/>
              </a:xfrm>
              <a:custGeom>
                <a:avLst/>
                <a:gdLst/>
                <a:ahLst/>
                <a:cxnLst/>
                <a:rect l="l" t="t" r="r" b="b"/>
                <a:pathLst>
                  <a:path w="2002" h="8176" extrusionOk="0">
                    <a:moveTo>
                      <a:pt x="667" y="1"/>
                    </a:moveTo>
                    <a:cubicBezTo>
                      <a:pt x="609" y="1"/>
                      <a:pt x="551" y="59"/>
                      <a:pt x="551" y="175"/>
                    </a:cubicBezTo>
                    <a:cubicBezTo>
                      <a:pt x="609" y="784"/>
                      <a:pt x="972" y="3322"/>
                      <a:pt x="972" y="3743"/>
                    </a:cubicBezTo>
                    <a:cubicBezTo>
                      <a:pt x="1030" y="4889"/>
                      <a:pt x="363" y="6644"/>
                      <a:pt x="58" y="7311"/>
                    </a:cubicBezTo>
                    <a:cubicBezTo>
                      <a:pt x="0" y="7485"/>
                      <a:pt x="0" y="7674"/>
                      <a:pt x="116" y="7848"/>
                    </a:cubicBezTo>
                    <a:lnTo>
                      <a:pt x="247" y="8037"/>
                    </a:lnTo>
                    <a:cubicBezTo>
                      <a:pt x="289" y="8122"/>
                      <a:pt x="363" y="8175"/>
                      <a:pt x="450" y="8175"/>
                    </a:cubicBezTo>
                    <a:cubicBezTo>
                      <a:pt x="483" y="8175"/>
                      <a:pt x="516" y="8168"/>
                      <a:pt x="551" y="8153"/>
                    </a:cubicBezTo>
                    <a:lnTo>
                      <a:pt x="725" y="8095"/>
                    </a:lnTo>
                    <a:cubicBezTo>
                      <a:pt x="1030" y="7921"/>
                      <a:pt x="1277" y="7616"/>
                      <a:pt x="1335" y="7311"/>
                    </a:cubicBezTo>
                    <a:cubicBezTo>
                      <a:pt x="1567" y="6470"/>
                      <a:pt x="2002" y="4831"/>
                      <a:pt x="1871" y="3859"/>
                    </a:cubicBezTo>
                    <a:cubicBezTo>
                      <a:pt x="1755" y="2713"/>
                      <a:pt x="1146" y="595"/>
                      <a:pt x="1030" y="117"/>
                    </a:cubicBezTo>
                    <a:cubicBezTo>
                      <a:pt x="1030" y="59"/>
                      <a:pt x="972" y="1"/>
                      <a:pt x="914"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85;p2">
                <a:extLst>
                  <a:ext uri="{FF2B5EF4-FFF2-40B4-BE49-F238E27FC236}">
                    <a16:creationId xmlns:a16="http://schemas.microsoft.com/office/drawing/2014/main" id="{617E22D9-D76B-438D-A351-EA9FC9012BAF}"/>
                  </a:ext>
                </a:extLst>
              </p:cNvPr>
              <p:cNvSpPr/>
              <p:nvPr/>
            </p:nvSpPr>
            <p:spPr>
              <a:xfrm>
                <a:off x="7880120" y="2538366"/>
                <a:ext cx="41018" cy="40957"/>
              </a:xfrm>
              <a:custGeom>
                <a:avLst/>
                <a:gdLst/>
                <a:ahLst/>
                <a:cxnLst/>
                <a:rect l="l" t="t" r="r" b="b"/>
                <a:pathLst>
                  <a:path w="669" h="668" extrusionOk="0">
                    <a:moveTo>
                      <a:pt x="189" y="1"/>
                    </a:moveTo>
                    <a:cubicBezTo>
                      <a:pt x="131" y="1"/>
                      <a:pt x="1" y="59"/>
                      <a:pt x="1" y="189"/>
                    </a:cubicBezTo>
                    <a:lnTo>
                      <a:pt x="1" y="552"/>
                    </a:lnTo>
                    <a:cubicBezTo>
                      <a:pt x="1" y="610"/>
                      <a:pt x="59" y="668"/>
                      <a:pt x="131" y="668"/>
                    </a:cubicBezTo>
                    <a:lnTo>
                      <a:pt x="552" y="668"/>
                    </a:lnTo>
                    <a:cubicBezTo>
                      <a:pt x="610" y="668"/>
                      <a:pt x="668" y="610"/>
                      <a:pt x="668" y="552"/>
                    </a:cubicBezTo>
                    <a:lnTo>
                      <a:pt x="668" y="189"/>
                    </a:lnTo>
                    <a:cubicBezTo>
                      <a:pt x="668" y="59"/>
                      <a:pt x="610" y="59"/>
                      <a:pt x="552" y="59"/>
                    </a:cubicBezTo>
                    <a:lnTo>
                      <a:pt x="189"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86;p2">
                <a:extLst>
                  <a:ext uri="{FF2B5EF4-FFF2-40B4-BE49-F238E27FC236}">
                    <a16:creationId xmlns:a16="http://schemas.microsoft.com/office/drawing/2014/main" id="{5391CDFF-53D7-4CCD-8C0F-E7A26EEC7D62}"/>
                  </a:ext>
                </a:extLst>
              </p:cNvPr>
              <p:cNvSpPr/>
              <p:nvPr/>
            </p:nvSpPr>
            <p:spPr>
              <a:xfrm>
                <a:off x="7913964" y="2464546"/>
                <a:ext cx="85408" cy="128818"/>
              </a:xfrm>
              <a:custGeom>
                <a:avLst/>
                <a:gdLst/>
                <a:ahLst/>
                <a:cxnLst/>
                <a:rect l="l" t="t" r="r" b="b"/>
                <a:pathLst>
                  <a:path w="1393" h="2101" extrusionOk="0">
                    <a:moveTo>
                      <a:pt x="725" y="1"/>
                    </a:moveTo>
                    <a:lnTo>
                      <a:pt x="58" y="1089"/>
                    </a:lnTo>
                    <a:cubicBezTo>
                      <a:pt x="0" y="1205"/>
                      <a:pt x="0" y="1263"/>
                      <a:pt x="58" y="1393"/>
                    </a:cubicBezTo>
                    <a:lnTo>
                      <a:pt x="537" y="2046"/>
                    </a:lnTo>
                    <a:cubicBezTo>
                      <a:pt x="537" y="2082"/>
                      <a:pt x="569" y="2100"/>
                      <a:pt x="609" y="2100"/>
                    </a:cubicBezTo>
                    <a:cubicBezTo>
                      <a:pt x="649" y="2100"/>
                      <a:pt x="696" y="2082"/>
                      <a:pt x="725" y="2046"/>
                    </a:cubicBezTo>
                    <a:cubicBezTo>
                      <a:pt x="1262" y="1205"/>
                      <a:pt x="1393" y="117"/>
                      <a:pt x="1393" y="117"/>
                    </a:cubicBez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87;p2">
                <a:extLst>
                  <a:ext uri="{FF2B5EF4-FFF2-40B4-BE49-F238E27FC236}">
                    <a16:creationId xmlns:a16="http://schemas.microsoft.com/office/drawing/2014/main" id="{412EA381-DCEE-49AA-BDFF-4C76B080F5A0}"/>
                  </a:ext>
                </a:extLst>
              </p:cNvPr>
              <p:cNvSpPr/>
              <p:nvPr/>
            </p:nvSpPr>
            <p:spPr>
              <a:xfrm>
                <a:off x="7821445" y="2483247"/>
                <a:ext cx="70325" cy="105887"/>
              </a:xfrm>
              <a:custGeom>
                <a:avLst/>
                <a:gdLst/>
                <a:ahLst/>
                <a:cxnLst/>
                <a:rect l="l" t="t" r="r" b="b"/>
                <a:pathLst>
                  <a:path w="1147" h="1727" extrusionOk="0">
                    <a:moveTo>
                      <a:pt x="726" y="0"/>
                    </a:moveTo>
                    <a:lnTo>
                      <a:pt x="59" y="174"/>
                    </a:lnTo>
                    <a:cubicBezTo>
                      <a:pt x="59" y="174"/>
                      <a:pt x="1" y="900"/>
                      <a:pt x="537" y="1683"/>
                    </a:cubicBezTo>
                    <a:cubicBezTo>
                      <a:pt x="566" y="1712"/>
                      <a:pt x="595" y="1726"/>
                      <a:pt x="626" y="1726"/>
                    </a:cubicBezTo>
                    <a:cubicBezTo>
                      <a:pt x="657" y="1726"/>
                      <a:pt x="690" y="1712"/>
                      <a:pt x="726" y="1683"/>
                    </a:cubicBezTo>
                    <a:lnTo>
                      <a:pt x="1088" y="1016"/>
                    </a:lnTo>
                    <a:cubicBezTo>
                      <a:pt x="1146" y="958"/>
                      <a:pt x="1146" y="900"/>
                      <a:pt x="1146" y="842"/>
                    </a:cubicBezTo>
                    <a:lnTo>
                      <a:pt x="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88;p2">
                <a:extLst>
                  <a:ext uri="{FF2B5EF4-FFF2-40B4-BE49-F238E27FC236}">
                    <a16:creationId xmlns:a16="http://schemas.microsoft.com/office/drawing/2014/main" id="{A6436F0C-5076-4F63-9C01-1752159926C7}"/>
                  </a:ext>
                </a:extLst>
              </p:cNvPr>
              <p:cNvSpPr/>
              <p:nvPr/>
            </p:nvSpPr>
            <p:spPr>
              <a:xfrm>
                <a:off x="7117095" y="2545478"/>
                <a:ext cx="829803" cy="830723"/>
              </a:xfrm>
              <a:custGeom>
                <a:avLst/>
                <a:gdLst/>
                <a:ahLst/>
                <a:cxnLst/>
                <a:rect l="l" t="t" r="r" b="b"/>
                <a:pathLst>
                  <a:path w="13534" h="13549" extrusionOk="0">
                    <a:moveTo>
                      <a:pt x="6760" y="3498"/>
                    </a:moveTo>
                    <a:cubicBezTo>
                      <a:pt x="8668" y="3498"/>
                      <a:pt x="10145" y="5115"/>
                      <a:pt x="9966" y="7021"/>
                    </a:cubicBezTo>
                    <a:cubicBezTo>
                      <a:pt x="9849" y="8588"/>
                      <a:pt x="8588" y="9864"/>
                      <a:pt x="7006" y="9980"/>
                    </a:cubicBezTo>
                    <a:cubicBezTo>
                      <a:pt x="6908" y="9989"/>
                      <a:pt x="6811" y="9993"/>
                      <a:pt x="6715" y="9993"/>
                    </a:cubicBezTo>
                    <a:cubicBezTo>
                      <a:pt x="4862" y="9993"/>
                      <a:pt x="3387" y="8428"/>
                      <a:pt x="3511" y="6470"/>
                    </a:cubicBezTo>
                    <a:cubicBezTo>
                      <a:pt x="3627" y="4903"/>
                      <a:pt x="4889" y="3627"/>
                      <a:pt x="6470" y="3511"/>
                    </a:cubicBezTo>
                    <a:cubicBezTo>
                      <a:pt x="6568" y="3503"/>
                      <a:pt x="6664" y="3498"/>
                      <a:pt x="6760" y="3498"/>
                    </a:cubicBezTo>
                    <a:close/>
                    <a:moveTo>
                      <a:pt x="6049" y="1"/>
                    </a:moveTo>
                    <a:cubicBezTo>
                      <a:pt x="5687" y="1"/>
                      <a:pt x="5440" y="247"/>
                      <a:pt x="5440" y="610"/>
                    </a:cubicBezTo>
                    <a:lnTo>
                      <a:pt x="5440" y="1030"/>
                    </a:lnTo>
                    <a:cubicBezTo>
                      <a:pt x="5440" y="1335"/>
                      <a:pt x="5251" y="1582"/>
                      <a:pt x="5019" y="1698"/>
                    </a:cubicBezTo>
                    <a:cubicBezTo>
                      <a:pt x="4773" y="1756"/>
                      <a:pt x="4599" y="1814"/>
                      <a:pt x="4410" y="1944"/>
                    </a:cubicBezTo>
                    <a:cubicBezTo>
                      <a:pt x="4324" y="1985"/>
                      <a:pt x="4233" y="2004"/>
                      <a:pt x="4140" y="2004"/>
                    </a:cubicBezTo>
                    <a:cubicBezTo>
                      <a:pt x="3967" y="2004"/>
                      <a:pt x="3787" y="1937"/>
                      <a:pt x="3627" y="1814"/>
                    </a:cubicBezTo>
                    <a:lnTo>
                      <a:pt x="3322" y="1451"/>
                    </a:lnTo>
                    <a:cubicBezTo>
                      <a:pt x="3199" y="1335"/>
                      <a:pt x="3047" y="1277"/>
                      <a:pt x="2896" y="1277"/>
                    </a:cubicBezTo>
                    <a:cubicBezTo>
                      <a:pt x="2746" y="1277"/>
                      <a:pt x="2597" y="1335"/>
                      <a:pt x="2481" y="1451"/>
                    </a:cubicBezTo>
                    <a:lnTo>
                      <a:pt x="1451" y="2481"/>
                    </a:lnTo>
                    <a:cubicBezTo>
                      <a:pt x="1204" y="2728"/>
                      <a:pt x="1204" y="3090"/>
                      <a:pt x="1451" y="3337"/>
                    </a:cubicBezTo>
                    <a:lnTo>
                      <a:pt x="1814" y="3627"/>
                    </a:lnTo>
                    <a:cubicBezTo>
                      <a:pt x="1988" y="3873"/>
                      <a:pt x="2060" y="4178"/>
                      <a:pt x="1930" y="4425"/>
                    </a:cubicBezTo>
                    <a:cubicBezTo>
                      <a:pt x="1814" y="4599"/>
                      <a:pt x="1756" y="4787"/>
                      <a:pt x="1698" y="5019"/>
                    </a:cubicBezTo>
                    <a:cubicBezTo>
                      <a:pt x="1567" y="5266"/>
                      <a:pt x="1335" y="5440"/>
                      <a:pt x="1030" y="5440"/>
                    </a:cubicBezTo>
                    <a:lnTo>
                      <a:pt x="610" y="5440"/>
                    </a:lnTo>
                    <a:cubicBezTo>
                      <a:pt x="247" y="5440"/>
                      <a:pt x="1" y="5687"/>
                      <a:pt x="1" y="6049"/>
                    </a:cubicBezTo>
                    <a:lnTo>
                      <a:pt x="1" y="7500"/>
                    </a:lnTo>
                    <a:cubicBezTo>
                      <a:pt x="1" y="7804"/>
                      <a:pt x="247" y="8109"/>
                      <a:pt x="610" y="8109"/>
                    </a:cubicBezTo>
                    <a:lnTo>
                      <a:pt x="1030" y="8109"/>
                    </a:lnTo>
                    <a:cubicBezTo>
                      <a:pt x="1335" y="8109"/>
                      <a:pt x="1567" y="8225"/>
                      <a:pt x="1698" y="8530"/>
                    </a:cubicBezTo>
                    <a:cubicBezTo>
                      <a:pt x="1756" y="8704"/>
                      <a:pt x="1814" y="8950"/>
                      <a:pt x="1930" y="9139"/>
                    </a:cubicBezTo>
                    <a:cubicBezTo>
                      <a:pt x="2060" y="9371"/>
                      <a:pt x="1988" y="9675"/>
                      <a:pt x="1814" y="9864"/>
                    </a:cubicBezTo>
                    <a:lnTo>
                      <a:pt x="1451" y="10154"/>
                    </a:lnTo>
                    <a:cubicBezTo>
                      <a:pt x="1204" y="10401"/>
                      <a:pt x="1204" y="10821"/>
                      <a:pt x="1451" y="11010"/>
                    </a:cubicBezTo>
                    <a:lnTo>
                      <a:pt x="2481" y="12040"/>
                    </a:lnTo>
                    <a:cubicBezTo>
                      <a:pt x="2597" y="12156"/>
                      <a:pt x="2746" y="12214"/>
                      <a:pt x="2896" y="12214"/>
                    </a:cubicBezTo>
                    <a:cubicBezTo>
                      <a:pt x="3047" y="12214"/>
                      <a:pt x="3199" y="12156"/>
                      <a:pt x="3322" y="12040"/>
                    </a:cubicBezTo>
                    <a:lnTo>
                      <a:pt x="3627" y="11735"/>
                    </a:lnTo>
                    <a:cubicBezTo>
                      <a:pt x="3787" y="11612"/>
                      <a:pt x="3967" y="11545"/>
                      <a:pt x="4140" y="11545"/>
                    </a:cubicBezTo>
                    <a:cubicBezTo>
                      <a:pt x="4233" y="11545"/>
                      <a:pt x="4324" y="11564"/>
                      <a:pt x="4410" y="11605"/>
                    </a:cubicBezTo>
                    <a:cubicBezTo>
                      <a:pt x="4599" y="11677"/>
                      <a:pt x="4773" y="11793"/>
                      <a:pt x="5019" y="11851"/>
                    </a:cubicBezTo>
                    <a:cubicBezTo>
                      <a:pt x="5251" y="11909"/>
                      <a:pt x="5440" y="12214"/>
                      <a:pt x="5440" y="12460"/>
                    </a:cubicBezTo>
                    <a:lnTo>
                      <a:pt x="5440" y="12939"/>
                    </a:lnTo>
                    <a:cubicBezTo>
                      <a:pt x="5440" y="13244"/>
                      <a:pt x="5687" y="13548"/>
                      <a:pt x="6049" y="13548"/>
                    </a:cubicBezTo>
                    <a:lnTo>
                      <a:pt x="7500" y="13548"/>
                    </a:lnTo>
                    <a:cubicBezTo>
                      <a:pt x="7790" y="13548"/>
                      <a:pt x="8094" y="13244"/>
                      <a:pt x="8094" y="12939"/>
                    </a:cubicBezTo>
                    <a:lnTo>
                      <a:pt x="8094" y="12460"/>
                    </a:lnTo>
                    <a:cubicBezTo>
                      <a:pt x="8094" y="12214"/>
                      <a:pt x="8225" y="11909"/>
                      <a:pt x="8515" y="11851"/>
                    </a:cubicBezTo>
                    <a:cubicBezTo>
                      <a:pt x="8704" y="11793"/>
                      <a:pt x="8950" y="11677"/>
                      <a:pt x="9124" y="11605"/>
                    </a:cubicBezTo>
                    <a:cubicBezTo>
                      <a:pt x="9210" y="11564"/>
                      <a:pt x="9303" y="11545"/>
                      <a:pt x="9395" y="11545"/>
                    </a:cubicBezTo>
                    <a:cubicBezTo>
                      <a:pt x="9567" y="11545"/>
                      <a:pt x="9736" y="11612"/>
                      <a:pt x="9849" y="11735"/>
                    </a:cubicBezTo>
                    <a:lnTo>
                      <a:pt x="10154" y="12040"/>
                    </a:lnTo>
                    <a:cubicBezTo>
                      <a:pt x="10277" y="12156"/>
                      <a:pt x="10444" y="12214"/>
                      <a:pt x="10609" y="12214"/>
                    </a:cubicBezTo>
                    <a:cubicBezTo>
                      <a:pt x="10774" y="12214"/>
                      <a:pt x="10937" y="12156"/>
                      <a:pt x="11053" y="12040"/>
                    </a:cubicBezTo>
                    <a:lnTo>
                      <a:pt x="12025" y="11010"/>
                    </a:lnTo>
                    <a:cubicBezTo>
                      <a:pt x="12272" y="10821"/>
                      <a:pt x="12272" y="10401"/>
                      <a:pt x="12025" y="10154"/>
                    </a:cubicBezTo>
                    <a:lnTo>
                      <a:pt x="11721" y="9864"/>
                    </a:lnTo>
                    <a:cubicBezTo>
                      <a:pt x="11547" y="9675"/>
                      <a:pt x="11489" y="9371"/>
                      <a:pt x="11605" y="9139"/>
                    </a:cubicBezTo>
                    <a:cubicBezTo>
                      <a:pt x="11663" y="8950"/>
                      <a:pt x="11779" y="8704"/>
                      <a:pt x="11851" y="8530"/>
                    </a:cubicBezTo>
                    <a:cubicBezTo>
                      <a:pt x="11909" y="8225"/>
                      <a:pt x="12214" y="8109"/>
                      <a:pt x="12446" y="8109"/>
                    </a:cubicBezTo>
                    <a:lnTo>
                      <a:pt x="12939" y="8109"/>
                    </a:lnTo>
                    <a:cubicBezTo>
                      <a:pt x="13229" y="8109"/>
                      <a:pt x="13534" y="7804"/>
                      <a:pt x="13534" y="7500"/>
                    </a:cubicBezTo>
                    <a:lnTo>
                      <a:pt x="13534" y="6049"/>
                    </a:lnTo>
                    <a:cubicBezTo>
                      <a:pt x="13534" y="5687"/>
                      <a:pt x="13229" y="5440"/>
                      <a:pt x="12939" y="5440"/>
                    </a:cubicBezTo>
                    <a:lnTo>
                      <a:pt x="12446" y="5440"/>
                    </a:lnTo>
                    <a:cubicBezTo>
                      <a:pt x="12214" y="5440"/>
                      <a:pt x="11909" y="5266"/>
                      <a:pt x="11851" y="5019"/>
                    </a:cubicBezTo>
                    <a:cubicBezTo>
                      <a:pt x="11779" y="4787"/>
                      <a:pt x="11663" y="4599"/>
                      <a:pt x="11605" y="4425"/>
                    </a:cubicBezTo>
                    <a:cubicBezTo>
                      <a:pt x="11489" y="4178"/>
                      <a:pt x="11547" y="3873"/>
                      <a:pt x="11721" y="3627"/>
                    </a:cubicBezTo>
                    <a:lnTo>
                      <a:pt x="12025" y="3337"/>
                    </a:lnTo>
                    <a:cubicBezTo>
                      <a:pt x="12272" y="3090"/>
                      <a:pt x="12272" y="2728"/>
                      <a:pt x="12025" y="2481"/>
                    </a:cubicBezTo>
                    <a:lnTo>
                      <a:pt x="11053" y="1451"/>
                    </a:lnTo>
                    <a:cubicBezTo>
                      <a:pt x="10937" y="1335"/>
                      <a:pt x="10774" y="1277"/>
                      <a:pt x="10609" y="1277"/>
                    </a:cubicBezTo>
                    <a:cubicBezTo>
                      <a:pt x="10444" y="1277"/>
                      <a:pt x="10277" y="1335"/>
                      <a:pt x="10154" y="1451"/>
                    </a:cubicBezTo>
                    <a:lnTo>
                      <a:pt x="9849" y="1814"/>
                    </a:lnTo>
                    <a:cubicBezTo>
                      <a:pt x="9736" y="1937"/>
                      <a:pt x="9567" y="2004"/>
                      <a:pt x="9395" y="2004"/>
                    </a:cubicBezTo>
                    <a:cubicBezTo>
                      <a:pt x="9303" y="2004"/>
                      <a:pt x="9210" y="1985"/>
                      <a:pt x="9124" y="1944"/>
                    </a:cubicBezTo>
                    <a:cubicBezTo>
                      <a:pt x="8950" y="1814"/>
                      <a:pt x="8704" y="1756"/>
                      <a:pt x="8515" y="1698"/>
                    </a:cubicBezTo>
                    <a:cubicBezTo>
                      <a:pt x="8225" y="1582"/>
                      <a:pt x="8094" y="1335"/>
                      <a:pt x="8094" y="1030"/>
                    </a:cubicBezTo>
                    <a:lnTo>
                      <a:pt x="8094" y="610"/>
                    </a:lnTo>
                    <a:cubicBezTo>
                      <a:pt x="8094" y="247"/>
                      <a:pt x="7790" y="1"/>
                      <a:pt x="7500"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89;p2">
                <a:extLst>
                  <a:ext uri="{FF2B5EF4-FFF2-40B4-BE49-F238E27FC236}">
                    <a16:creationId xmlns:a16="http://schemas.microsoft.com/office/drawing/2014/main" id="{8335D97A-FA6F-4B4B-AA29-794364E86AA6}"/>
                  </a:ext>
                </a:extLst>
              </p:cNvPr>
              <p:cNvSpPr/>
              <p:nvPr/>
            </p:nvSpPr>
            <p:spPr>
              <a:xfrm>
                <a:off x="6994349" y="2423652"/>
                <a:ext cx="1075299" cy="1074379"/>
              </a:xfrm>
              <a:custGeom>
                <a:avLst/>
                <a:gdLst/>
                <a:ahLst/>
                <a:cxnLst/>
                <a:rect l="l" t="t" r="r" b="b"/>
                <a:pathLst>
                  <a:path w="17538" h="17523" extrusionOk="0">
                    <a:moveTo>
                      <a:pt x="8712" y="4516"/>
                    </a:moveTo>
                    <a:cubicBezTo>
                      <a:pt x="11174" y="4516"/>
                      <a:pt x="13176" y="6570"/>
                      <a:pt x="12939" y="9066"/>
                    </a:cubicBezTo>
                    <a:cubicBezTo>
                      <a:pt x="12823" y="11126"/>
                      <a:pt x="11126" y="12808"/>
                      <a:pt x="9066" y="12939"/>
                    </a:cubicBezTo>
                    <a:cubicBezTo>
                      <a:pt x="8939" y="12950"/>
                      <a:pt x="8812" y="12956"/>
                      <a:pt x="8687" y="12956"/>
                    </a:cubicBezTo>
                    <a:cubicBezTo>
                      <a:pt x="6267" y="12956"/>
                      <a:pt x="4362" y="10868"/>
                      <a:pt x="4541" y="8399"/>
                    </a:cubicBezTo>
                    <a:cubicBezTo>
                      <a:pt x="4715" y="6339"/>
                      <a:pt x="6354" y="4715"/>
                      <a:pt x="8414" y="4526"/>
                    </a:cubicBezTo>
                    <a:cubicBezTo>
                      <a:pt x="8514" y="4519"/>
                      <a:pt x="8613" y="4516"/>
                      <a:pt x="8712" y="4516"/>
                    </a:cubicBezTo>
                    <a:close/>
                    <a:moveTo>
                      <a:pt x="7805" y="0"/>
                    </a:moveTo>
                    <a:cubicBezTo>
                      <a:pt x="7384" y="0"/>
                      <a:pt x="7079" y="363"/>
                      <a:pt x="7079" y="784"/>
                    </a:cubicBezTo>
                    <a:lnTo>
                      <a:pt x="7079" y="1335"/>
                    </a:lnTo>
                    <a:cubicBezTo>
                      <a:pt x="7079" y="1697"/>
                      <a:pt x="6833" y="2060"/>
                      <a:pt x="6470" y="2176"/>
                    </a:cubicBezTo>
                    <a:cubicBezTo>
                      <a:pt x="6238" y="2234"/>
                      <a:pt x="5933" y="2350"/>
                      <a:pt x="5687" y="2481"/>
                    </a:cubicBezTo>
                    <a:cubicBezTo>
                      <a:pt x="5586" y="2538"/>
                      <a:pt x="5473" y="2564"/>
                      <a:pt x="5358" y="2564"/>
                    </a:cubicBezTo>
                    <a:cubicBezTo>
                      <a:pt x="5124" y="2564"/>
                      <a:pt x="4880" y="2457"/>
                      <a:pt x="4715" y="2292"/>
                    </a:cubicBezTo>
                    <a:lnTo>
                      <a:pt x="4294" y="1872"/>
                    </a:lnTo>
                    <a:cubicBezTo>
                      <a:pt x="4142" y="1719"/>
                      <a:pt x="3946" y="1643"/>
                      <a:pt x="3750" y="1643"/>
                    </a:cubicBezTo>
                    <a:cubicBezTo>
                      <a:pt x="3555" y="1643"/>
                      <a:pt x="3359" y="1719"/>
                      <a:pt x="3206" y="1872"/>
                    </a:cubicBezTo>
                    <a:lnTo>
                      <a:pt x="1886" y="3206"/>
                    </a:lnTo>
                    <a:cubicBezTo>
                      <a:pt x="1582" y="3511"/>
                      <a:pt x="1582" y="3989"/>
                      <a:pt x="1886" y="4294"/>
                    </a:cubicBezTo>
                    <a:lnTo>
                      <a:pt x="2307" y="4715"/>
                    </a:lnTo>
                    <a:cubicBezTo>
                      <a:pt x="2612" y="4961"/>
                      <a:pt x="2670" y="5382"/>
                      <a:pt x="2481" y="5686"/>
                    </a:cubicBezTo>
                    <a:cubicBezTo>
                      <a:pt x="2365" y="5918"/>
                      <a:pt x="2249" y="6223"/>
                      <a:pt x="2177" y="6470"/>
                    </a:cubicBezTo>
                    <a:cubicBezTo>
                      <a:pt x="2061" y="6832"/>
                      <a:pt x="1698" y="7064"/>
                      <a:pt x="1335" y="7064"/>
                    </a:cubicBezTo>
                    <a:lnTo>
                      <a:pt x="799" y="7064"/>
                    </a:lnTo>
                    <a:cubicBezTo>
                      <a:pt x="363" y="7064"/>
                      <a:pt x="1" y="7369"/>
                      <a:pt x="1" y="7790"/>
                    </a:cubicBezTo>
                    <a:lnTo>
                      <a:pt x="1" y="9675"/>
                    </a:lnTo>
                    <a:cubicBezTo>
                      <a:pt x="1" y="10096"/>
                      <a:pt x="363" y="10459"/>
                      <a:pt x="799" y="10459"/>
                    </a:cubicBezTo>
                    <a:lnTo>
                      <a:pt x="1335" y="10459"/>
                    </a:lnTo>
                    <a:cubicBezTo>
                      <a:pt x="1698" y="10459"/>
                      <a:pt x="2061" y="10691"/>
                      <a:pt x="2177" y="10995"/>
                    </a:cubicBezTo>
                    <a:cubicBezTo>
                      <a:pt x="2249" y="11300"/>
                      <a:pt x="2365" y="11546"/>
                      <a:pt x="2481" y="11779"/>
                    </a:cubicBezTo>
                    <a:cubicBezTo>
                      <a:pt x="2670" y="12141"/>
                      <a:pt x="2612" y="12504"/>
                      <a:pt x="2307" y="12750"/>
                    </a:cubicBezTo>
                    <a:lnTo>
                      <a:pt x="1886" y="13171"/>
                    </a:lnTo>
                    <a:cubicBezTo>
                      <a:pt x="1582" y="13476"/>
                      <a:pt x="1582" y="13954"/>
                      <a:pt x="1886" y="14259"/>
                    </a:cubicBezTo>
                    <a:lnTo>
                      <a:pt x="3206" y="15593"/>
                    </a:lnTo>
                    <a:cubicBezTo>
                      <a:pt x="3359" y="15746"/>
                      <a:pt x="3555" y="15822"/>
                      <a:pt x="3750" y="15822"/>
                    </a:cubicBezTo>
                    <a:cubicBezTo>
                      <a:pt x="3946" y="15822"/>
                      <a:pt x="4142" y="15746"/>
                      <a:pt x="4294" y="15593"/>
                    </a:cubicBezTo>
                    <a:lnTo>
                      <a:pt x="4715" y="15173"/>
                    </a:lnTo>
                    <a:cubicBezTo>
                      <a:pt x="4866" y="15022"/>
                      <a:pt x="5081" y="14942"/>
                      <a:pt x="5296" y="14942"/>
                    </a:cubicBezTo>
                    <a:cubicBezTo>
                      <a:pt x="5432" y="14942"/>
                      <a:pt x="5568" y="14974"/>
                      <a:pt x="5687" y="15042"/>
                    </a:cubicBezTo>
                    <a:cubicBezTo>
                      <a:pt x="5933" y="15173"/>
                      <a:pt x="6238" y="15231"/>
                      <a:pt x="6470" y="15347"/>
                    </a:cubicBezTo>
                    <a:cubicBezTo>
                      <a:pt x="6833" y="15477"/>
                      <a:pt x="7079" y="15767"/>
                      <a:pt x="7079" y="16130"/>
                    </a:cubicBezTo>
                    <a:lnTo>
                      <a:pt x="7079" y="16739"/>
                    </a:lnTo>
                    <a:cubicBezTo>
                      <a:pt x="7079" y="17160"/>
                      <a:pt x="7384" y="17523"/>
                      <a:pt x="7805" y="17523"/>
                    </a:cubicBezTo>
                    <a:lnTo>
                      <a:pt x="9676" y="17523"/>
                    </a:lnTo>
                    <a:cubicBezTo>
                      <a:pt x="10096" y="17523"/>
                      <a:pt x="10459" y="17160"/>
                      <a:pt x="10459" y="16739"/>
                    </a:cubicBezTo>
                    <a:lnTo>
                      <a:pt x="10459" y="16130"/>
                    </a:lnTo>
                    <a:cubicBezTo>
                      <a:pt x="10459" y="15767"/>
                      <a:pt x="10706" y="15477"/>
                      <a:pt x="11068" y="15347"/>
                    </a:cubicBezTo>
                    <a:cubicBezTo>
                      <a:pt x="11315" y="15231"/>
                      <a:pt x="11547" y="15173"/>
                      <a:pt x="11793" y="15042"/>
                    </a:cubicBezTo>
                    <a:cubicBezTo>
                      <a:pt x="11935" y="14974"/>
                      <a:pt x="12076" y="14942"/>
                      <a:pt x="12213" y="14942"/>
                    </a:cubicBezTo>
                    <a:cubicBezTo>
                      <a:pt x="12430" y="14942"/>
                      <a:pt x="12637" y="15022"/>
                      <a:pt x="12823" y="15173"/>
                    </a:cubicBezTo>
                    <a:lnTo>
                      <a:pt x="13186" y="15593"/>
                    </a:lnTo>
                    <a:cubicBezTo>
                      <a:pt x="13338" y="15746"/>
                      <a:pt x="13534" y="15822"/>
                      <a:pt x="13730" y="15822"/>
                    </a:cubicBezTo>
                    <a:cubicBezTo>
                      <a:pt x="13926" y="15822"/>
                      <a:pt x="14122" y="15746"/>
                      <a:pt x="14274" y="15593"/>
                    </a:cubicBezTo>
                    <a:lnTo>
                      <a:pt x="15594" y="14259"/>
                    </a:lnTo>
                    <a:cubicBezTo>
                      <a:pt x="15898" y="13954"/>
                      <a:pt x="15898" y="13476"/>
                      <a:pt x="15594" y="13171"/>
                    </a:cubicBezTo>
                    <a:lnTo>
                      <a:pt x="15173" y="12750"/>
                    </a:lnTo>
                    <a:cubicBezTo>
                      <a:pt x="14941" y="12504"/>
                      <a:pt x="14869" y="12141"/>
                      <a:pt x="15057" y="11779"/>
                    </a:cubicBezTo>
                    <a:cubicBezTo>
                      <a:pt x="15173" y="11546"/>
                      <a:pt x="15231" y="11300"/>
                      <a:pt x="15362" y="10995"/>
                    </a:cubicBezTo>
                    <a:cubicBezTo>
                      <a:pt x="15478" y="10691"/>
                      <a:pt x="15782" y="10459"/>
                      <a:pt x="16145" y="10459"/>
                    </a:cubicBezTo>
                    <a:lnTo>
                      <a:pt x="16754" y="10459"/>
                    </a:lnTo>
                    <a:cubicBezTo>
                      <a:pt x="17175" y="10459"/>
                      <a:pt x="17537" y="10096"/>
                      <a:pt x="17537" y="9675"/>
                    </a:cubicBezTo>
                    <a:lnTo>
                      <a:pt x="17537" y="7790"/>
                    </a:lnTo>
                    <a:cubicBezTo>
                      <a:pt x="17537" y="7369"/>
                      <a:pt x="17175" y="7064"/>
                      <a:pt x="16754" y="7064"/>
                    </a:cubicBezTo>
                    <a:lnTo>
                      <a:pt x="16145" y="7064"/>
                    </a:lnTo>
                    <a:cubicBezTo>
                      <a:pt x="15782" y="7064"/>
                      <a:pt x="15478" y="6832"/>
                      <a:pt x="15362" y="6470"/>
                    </a:cubicBezTo>
                    <a:cubicBezTo>
                      <a:pt x="15231" y="6223"/>
                      <a:pt x="15173" y="5918"/>
                      <a:pt x="15057" y="5686"/>
                    </a:cubicBezTo>
                    <a:cubicBezTo>
                      <a:pt x="14869" y="5382"/>
                      <a:pt x="14941" y="4961"/>
                      <a:pt x="15173" y="4715"/>
                    </a:cubicBezTo>
                    <a:lnTo>
                      <a:pt x="15594" y="4294"/>
                    </a:lnTo>
                    <a:cubicBezTo>
                      <a:pt x="15898" y="3989"/>
                      <a:pt x="15898" y="3511"/>
                      <a:pt x="15594" y="3206"/>
                    </a:cubicBezTo>
                    <a:lnTo>
                      <a:pt x="14274" y="1872"/>
                    </a:lnTo>
                    <a:cubicBezTo>
                      <a:pt x="14122" y="1719"/>
                      <a:pt x="13926" y="1643"/>
                      <a:pt x="13730" y="1643"/>
                    </a:cubicBezTo>
                    <a:cubicBezTo>
                      <a:pt x="13534" y="1643"/>
                      <a:pt x="13338" y="1719"/>
                      <a:pt x="13186" y="1872"/>
                    </a:cubicBezTo>
                    <a:lnTo>
                      <a:pt x="12823" y="2292"/>
                    </a:lnTo>
                    <a:cubicBezTo>
                      <a:pt x="12619" y="2457"/>
                      <a:pt x="12389" y="2564"/>
                      <a:pt x="12150" y="2564"/>
                    </a:cubicBezTo>
                    <a:cubicBezTo>
                      <a:pt x="12033" y="2564"/>
                      <a:pt x="11913" y="2538"/>
                      <a:pt x="11793" y="2481"/>
                    </a:cubicBezTo>
                    <a:cubicBezTo>
                      <a:pt x="11547" y="2350"/>
                      <a:pt x="11315" y="2234"/>
                      <a:pt x="11068" y="2176"/>
                    </a:cubicBezTo>
                    <a:cubicBezTo>
                      <a:pt x="10706" y="2060"/>
                      <a:pt x="10459" y="1697"/>
                      <a:pt x="10459" y="1335"/>
                    </a:cubicBezTo>
                    <a:lnTo>
                      <a:pt x="10459" y="784"/>
                    </a:lnTo>
                    <a:cubicBezTo>
                      <a:pt x="10459" y="363"/>
                      <a:pt x="10096" y="0"/>
                      <a:pt x="967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90;p2">
                <a:extLst>
                  <a:ext uri="{FF2B5EF4-FFF2-40B4-BE49-F238E27FC236}">
                    <a16:creationId xmlns:a16="http://schemas.microsoft.com/office/drawing/2014/main" id="{EA700DAC-052E-49A7-9053-7586C2F6F3D3}"/>
                  </a:ext>
                </a:extLst>
              </p:cNvPr>
              <p:cNvSpPr/>
              <p:nvPr/>
            </p:nvSpPr>
            <p:spPr>
              <a:xfrm>
                <a:off x="7165103" y="2594405"/>
                <a:ext cx="733788" cy="733788"/>
              </a:xfrm>
              <a:custGeom>
                <a:avLst/>
                <a:gdLst/>
                <a:ahLst/>
                <a:cxnLst/>
                <a:rect l="l" t="t" r="r" b="b"/>
                <a:pathLst>
                  <a:path w="11968" h="11968" extrusionOk="0">
                    <a:moveTo>
                      <a:pt x="5991" y="726"/>
                    </a:moveTo>
                    <a:cubicBezTo>
                      <a:pt x="7442" y="726"/>
                      <a:pt x="8762" y="1262"/>
                      <a:pt x="9676" y="2234"/>
                    </a:cubicBezTo>
                    <a:cubicBezTo>
                      <a:pt x="10633" y="3191"/>
                      <a:pt x="11242" y="4526"/>
                      <a:pt x="11242" y="5976"/>
                    </a:cubicBezTo>
                    <a:cubicBezTo>
                      <a:pt x="11242" y="7427"/>
                      <a:pt x="10633" y="8761"/>
                      <a:pt x="9676" y="9661"/>
                    </a:cubicBezTo>
                    <a:cubicBezTo>
                      <a:pt x="8762" y="10633"/>
                      <a:pt x="7442" y="11242"/>
                      <a:pt x="5991" y="11242"/>
                    </a:cubicBezTo>
                    <a:cubicBezTo>
                      <a:pt x="4541" y="11242"/>
                      <a:pt x="3206" y="10633"/>
                      <a:pt x="2235" y="9661"/>
                    </a:cubicBezTo>
                    <a:cubicBezTo>
                      <a:pt x="1277" y="8761"/>
                      <a:pt x="726" y="7427"/>
                      <a:pt x="726" y="5976"/>
                    </a:cubicBezTo>
                    <a:cubicBezTo>
                      <a:pt x="726" y="4526"/>
                      <a:pt x="1277" y="3191"/>
                      <a:pt x="2235" y="2234"/>
                    </a:cubicBezTo>
                    <a:cubicBezTo>
                      <a:pt x="3206" y="1262"/>
                      <a:pt x="4541" y="726"/>
                      <a:pt x="5991" y="726"/>
                    </a:cubicBezTo>
                    <a:close/>
                    <a:moveTo>
                      <a:pt x="5991" y="0"/>
                    </a:moveTo>
                    <a:cubicBezTo>
                      <a:pt x="2655" y="0"/>
                      <a:pt x="1" y="2655"/>
                      <a:pt x="1" y="5976"/>
                    </a:cubicBezTo>
                    <a:cubicBezTo>
                      <a:pt x="1" y="9240"/>
                      <a:pt x="2655" y="11967"/>
                      <a:pt x="5991" y="11967"/>
                    </a:cubicBezTo>
                    <a:cubicBezTo>
                      <a:pt x="9255" y="11967"/>
                      <a:pt x="11967" y="9240"/>
                      <a:pt x="11967" y="5976"/>
                    </a:cubicBezTo>
                    <a:cubicBezTo>
                      <a:pt x="11967" y="2655"/>
                      <a:pt x="9255" y="0"/>
                      <a:pt x="5991"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91;p2">
                <a:extLst>
                  <a:ext uri="{FF2B5EF4-FFF2-40B4-BE49-F238E27FC236}">
                    <a16:creationId xmlns:a16="http://schemas.microsoft.com/office/drawing/2014/main" id="{F1E8E7EF-493B-4280-980F-C7FE62BF7527}"/>
                  </a:ext>
                </a:extLst>
              </p:cNvPr>
              <p:cNvSpPr/>
              <p:nvPr/>
            </p:nvSpPr>
            <p:spPr>
              <a:xfrm>
                <a:off x="7165103" y="2594405"/>
                <a:ext cx="389641" cy="388721"/>
              </a:xfrm>
              <a:custGeom>
                <a:avLst/>
                <a:gdLst/>
                <a:ahLst/>
                <a:cxnLst/>
                <a:rect l="l" t="t" r="r" b="b"/>
                <a:pathLst>
                  <a:path w="6355" h="6340" extrusionOk="0">
                    <a:moveTo>
                      <a:pt x="5991" y="0"/>
                    </a:moveTo>
                    <a:cubicBezTo>
                      <a:pt x="2655" y="0"/>
                      <a:pt x="1" y="2655"/>
                      <a:pt x="1" y="5976"/>
                    </a:cubicBezTo>
                    <a:cubicBezTo>
                      <a:pt x="1" y="6165"/>
                      <a:pt x="117" y="6339"/>
                      <a:pt x="363" y="6339"/>
                    </a:cubicBezTo>
                    <a:cubicBezTo>
                      <a:pt x="552" y="6339"/>
                      <a:pt x="726" y="6165"/>
                      <a:pt x="726" y="5976"/>
                    </a:cubicBezTo>
                    <a:cubicBezTo>
                      <a:pt x="726" y="4526"/>
                      <a:pt x="1277" y="3191"/>
                      <a:pt x="2235" y="2234"/>
                    </a:cubicBezTo>
                    <a:cubicBezTo>
                      <a:pt x="3206" y="1262"/>
                      <a:pt x="4541" y="726"/>
                      <a:pt x="5991" y="726"/>
                    </a:cubicBezTo>
                    <a:cubicBezTo>
                      <a:pt x="6165" y="726"/>
                      <a:pt x="6354" y="537"/>
                      <a:pt x="6354" y="363"/>
                    </a:cubicBezTo>
                    <a:cubicBezTo>
                      <a:pt x="6354" y="116"/>
                      <a:pt x="6165" y="0"/>
                      <a:pt x="5991"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92;p2">
                <a:extLst>
                  <a:ext uri="{FF2B5EF4-FFF2-40B4-BE49-F238E27FC236}">
                    <a16:creationId xmlns:a16="http://schemas.microsoft.com/office/drawing/2014/main" id="{F17F989B-33A6-48D2-8920-B90EE4C7B0DC}"/>
                  </a:ext>
                </a:extLst>
              </p:cNvPr>
              <p:cNvSpPr/>
              <p:nvPr/>
            </p:nvSpPr>
            <p:spPr>
              <a:xfrm>
                <a:off x="7406119" y="2466202"/>
                <a:ext cx="144146" cy="155856"/>
              </a:xfrm>
              <a:custGeom>
                <a:avLst/>
                <a:gdLst/>
                <a:ahLst/>
                <a:cxnLst/>
                <a:rect l="l" t="t" r="r" b="b"/>
                <a:pathLst>
                  <a:path w="2351" h="2542" extrusionOk="0">
                    <a:moveTo>
                      <a:pt x="445" y="1"/>
                    </a:moveTo>
                    <a:cubicBezTo>
                      <a:pt x="397" y="1"/>
                      <a:pt x="363" y="26"/>
                      <a:pt x="363" y="90"/>
                    </a:cubicBezTo>
                    <a:cubicBezTo>
                      <a:pt x="305" y="148"/>
                      <a:pt x="247" y="148"/>
                      <a:pt x="117" y="278"/>
                    </a:cubicBezTo>
                    <a:cubicBezTo>
                      <a:pt x="1" y="336"/>
                      <a:pt x="59" y="815"/>
                      <a:pt x="59" y="931"/>
                    </a:cubicBezTo>
                    <a:cubicBezTo>
                      <a:pt x="59" y="1120"/>
                      <a:pt x="1" y="1178"/>
                      <a:pt x="247" y="1424"/>
                    </a:cubicBezTo>
                    <a:cubicBezTo>
                      <a:pt x="479" y="1656"/>
                      <a:pt x="1263" y="2207"/>
                      <a:pt x="1263" y="2207"/>
                    </a:cubicBezTo>
                    <a:lnTo>
                      <a:pt x="1625" y="2454"/>
                    </a:lnTo>
                    <a:cubicBezTo>
                      <a:pt x="1720" y="2512"/>
                      <a:pt x="1810" y="2541"/>
                      <a:pt x="1901" y="2541"/>
                    </a:cubicBezTo>
                    <a:cubicBezTo>
                      <a:pt x="1991" y="2541"/>
                      <a:pt x="2082" y="2512"/>
                      <a:pt x="2176" y="2454"/>
                    </a:cubicBezTo>
                    <a:cubicBezTo>
                      <a:pt x="2292" y="2323"/>
                      <a:pt x="2350" y="2091"/>
                      <a:pt x="2234" y="1903"/>
                    </a:cubicBezTo>
                    <a:lnTo>
                      <a:pt x="2060" y="1729"/>
                    </a:lnTo>
                    <a:cubicBezTo>
                      <a:pt x="1872" y="1482"/>
                      <a:pt x="1756" y="1236"/>
                      <a:pt x="1756" y="931"/>
                    </a:cubicBezTo>
                    <a:cubicBezTo>
                      <a:pt x="1810" y="768"/>
                      <a:pt x="1647" y="272"/>
                      <a:pt x="1483" y="272"/>
                    </a:cubicBezTo>
                    <a:cubicBezTo>
                      <a:pt x="1473" y="272"/>
                      <a:pt x="1462" y="274"/>
                      <a:pt x="1451" y="278"/>
                    </a:cubicBezTo>
                    <a:cubicBezTo>
                      <a:pt x="1263" y="278"/>
                      <a:pt x="1451" y="931"/>
                      <a:pt x="1263" y="931"/>
                    </a:cubicBezTo>
                    <a:cubicBezTo>
                      <a:pt x="1205" y="931"/>
                      <a:pt x="900" y="452"/>
                      <a:pt x="726" y="148"/>
                    </a:cubicBezTo>
                    <a:cubicBezTo>
                      <a:pt x="653" y="74"/>
                      <a:pt x="527" y="1"/>
                      <a:pt x="44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93;p2">
                <a:extLst>
                  <a:ext uri="{FF2B5EF4-FFF2-40B4-BE49-F238E27FC236}">
                    <a16:creationId xmlns:a16="http://schemas.microsoft.com/office/drawing/2014/main" id="{59DFC8BE-C9DE-4D0E-8F10-B036C07FDBB2}"/>
                  </a:ext>
                </a:extLst>
              </p:cNvPr>
              <p:cNvSpPr/>
              <p:nvPr/>
            </p:nvSpPr>
            <p:spPr>
              <a:xfrm>
                <a:off x="7495082" y="2463933"/>
                <a:ext cx="637160" cy="456042"/>
              </a:xfrm>
              <a:custGeom>
                <a:avLst/>
                <a:gdLst/>
                <a:ahLst/>
                <a:cxnLst/>
                <a:rect l="l" t="t" r="r" b="b"/>
                <a:pathLst>
                  <a:path w="10392" h="7438" extrusionOk="0">
                    <a:moveTo>
                      <a:pt x="9004" y="1"/>
                    </a:moveTo>
                    <a:cubicBezTo>
                      <a:pt x="8758" y="1"/>
                      <a:pt x="8521" y="100"/>
                      <a:pt x="8341" y="315"/>
                    </a:cubicBezTo>
                    <a:cubicBezTo>
                      <a:pt x="7933" y="779"/>
                      <a:pt x="5754" y="5275"/>
                      <a:pt x="4907" y="5275"/>
                    </a:cubicBezTo>
                    <a:cubicBezTo>
                      <a:pt x="4880" y="5275"/>
                      <a:pt x="4855" y="5271"/>
                      <a:pt x="4830" y="5261"/>
                    </a:cubicBezTo>
                    <a:cubicBezTo>
                      <a:pt x="3989" y="5029"/>
                      <a:pt x="609" y="1693"/>
                      <a:pt x="609" y="1693"/>
                    </a:cubicBezTo>
                    <a:cubicBezTo>
                      <a:pt x="247" y="1940"/>
                      <a:pt x="58" y="2186"/>
                      <a:pt x="0" y="2418"/>
                    </a:cubicBezTo>
                    <a:cubicBezTo>
                      <a:pt x="0" y="2418"/>
                      <a:pt x="4188" y="7438"/>
                      <a:pt x="4820" y="7438"/>
                    </a:cubicBezTo>
                    <a:cubicBezTo>
                      <a:pt x="4823" y="7438"/>
                      <a:pt x="4827" y="7438"/>
                      <a:pt x="4830" y="7437"/>
                    </a:cubicBezTo>
                    <a:cubicBezTo>
                      <a:pt x="5382" y="7379"/>
                      <a:pt x="9907" y="3753"/>
                      <a:pt x="10212" y="1824"/>
                    </a:cubicBezTo>
                    <a:cubicBezTo>
                      <a:pt x="10392" y="723"/>
                      <a:pt x="9668" y="1"/>
                      <a:pt x="9004"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94;p2">
                <a:extLst>
                  <a:ext uri="{FF2B5EF4-FFF2-40B4-BE49-F238E27FC236}">
                    <a16:creationId xmlns:a16="http://schemas.microsoft.com/office/drawing/2014/main" id="{D96EB297-CA30-43A5-ABFA-F0717DE3256C}"/>
                  </a:ext>
                </a:extLst>
              </p:cNvPr>
              <p:cNvSpPr/>
              <p:nvPr/>
            </p:nvSpPr>
            <p:spPr>
              <a:xfrm>
                <a:off x="6186873" y="1295087"/>
                <a:ext cx="155672" cy="149725"/>
              </a:xfrm>
              <a:custGeom>
                <a:avLst/>
                <a:gdLst/>
                <a:ahLst/>
                <a:cxnLst/>
                <a:rect l="l" t="t" r="r" b="b"/>
                <a:pathLst>
                  <a:path w="2539" h="2442" extrusionOk="0">
                    <a:moveTo>
                      <a:pt x="1413" y="0"/>
                    </a:moveTo>
                    <a:cubicBezTo>
                      <a:pt x="1346" y="0"/>
                      <a:pt x="1269" y="29"/>
                      <a:pt x="1204" y="88"/>
                    </a:cubicBezTo>
                    <a:lnTo>
                      <a:pt x="914" y="523"/>
                    </a:lnTo>
                    <a:cubicBezTo>
                      <a:pt x="914" y="581"/>
                      <a:pt x="842" y="581"/>
                      <a:pt x="783" y="581"/>
                    </a:cubicBezTo>
                    <a:lnTo>
                      <a:pt x="189" y="581"/>
                    </a:lnTo>
                    <a:cubicBezTo>
                      <a:pt x="58" y="581"/>
                      <a:pt x="0" y="755"/>
                      <a:pt x="58" y="885"/>
                    </a:cubicBezTo>
                    <a:lnTo>
                      <a:pt x="421" y="1306"/>
                    </a:lnTo>
                    <a:cubicBezTo>
                      <a:pt x="421" y="1364"/>
                      <a:pt x="479" y="1422"/>
                      <a:pt x="421" y="1480"/>
                    </a:cubicBezTo>
                    <a:lnTo>
                      <a:pt x="247" y="2031"/>
                    </a:lnTo>
                    <a:cubicBezTo>
                      <a:pt x="247" y="2126"/>
                      <a:pt x="324" y="2221"/>
                      <a:pt x="416" y="2221"/>
                    </a:cubicBezTo>
                    <a:cubicBezTo>
                      <a:pt x="436" y="2221"/>
                      <a:pt x="458" y="2216"/>
                      <a:pt x="479" y="2205"/>
                    </a:cubicBezTo>
                    <a:lnTo>
                      <a:pt x="1030" y="2031"/>
                    </a:lnTo>
                    <a:cubicBezTo>
                      <a:pt x="1088" y="2031"/>
                      <a:pt x="1146" y="2031"/>
                      <a:pt x="1146" y="2089"/>
                    </a:cubicBezTo>
                    <a:lnTo>
                      <a:pt x="1639" y="2394"/>
                    </a:lnTo>
                    <a:cubicBezTo>
                      <a:pt x="1673" y="2427"/>
                      <a:pt x="1706" y="2442"/>
                      <a:pt x="1737" y="2442"/>
                    </a:cubicBezTo>
                    <a:cubicBezTo>
                      <a:pt x="1813" y="2442"/>
                      <a:pt x="1871" y="2356"/>
                      <a:pt x="1871" y="2263"/>
                    </a:cubicBezTo>
                    <a:lnTo>
                      <a:pt x="1871" y="1727"/>
                    </a:lnTo>
                    <a:cubicBezTo>
                      <a:pt x="1871" y="1669"/>
                      <a:pt x="1929" y="1611"/>
                      <a:pt x="1929" y="1538"/>
                    </a:cubicBezTo>
                    <a:lnTo>
                      <a:pt x="2423" y="1248"/>
                    </a:lnTo>
                    <a:cubicBezTo>
                      <a:pt x="2539" y="1117"/>
                      <a:pt x="2481" y="943"/>
                      <a:pt x="2365" y="943"/>
                    </a:cubicBezTo>
                    <a:lnTo>
                      <a:pt x="1813" y="755"/>
                    </a:lnTo>
                    <a:cubicBezTo>
                      <a:pt x="1755" y="755"/>
                      <a:pt x="1755" y="697"/>
                      <a:pt x="1697" y="639"/>
                    </a:cubicBezTo>
                    <a:lnTo>
                      <a:pt x="1567" y="88"/>
                    </a:lnTo>
                    <a:cubicBezTo>
                      <a:pt x="1538" y="29"/>
                      <a:pt x="1480"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95;p2">
                <a:extLst>
                  <a:ext uri="{FF2B5EF4-FFF2-40B4-BE49-F238E27FC236}">
                    <a16:creationId xmlns:a16="http://schemas.microsoft.com/office/drawing/2014/main" id="{C018A237-40D0-4F75-AEF2-B103F830AB14}"/>
                  </a:ext>
                </a:extLst>
              </p:cNvPr>
              <p:cNvSpPr/>
              <p:nvPr/>
            </p:nvSpPr>
            <p:spPr>
              <a:xfrm>
                <a:off x="6127278" y="1245302"/>
                <a:ext cx="266832" cy="248193"/>
              </a:xfrm>
              <a:custGeom>
                <a:avLst/>
                <a:gdLst/>
                <a:ahLst/>
                <a:cxnLst/>
                <a:rect l="l" t="t" r="r" b="b"/>
                <a:pathLst>
                  <a:path w="4352" h="4048" extrusionOk="0">
                    <a:moveTo>
                      <a:pt x="2176" y="174"/>
                    </a:moveTo>
                    <a:cubicBezTo>
                      <a:pt x="2307" y="174"/>
                      <a:pt x="2365" y="174"/>
                      <a:pt x="2481" y="247"/>
                    </a:cubicBezTo>
                    <a:cubicBezTo>
                      <a:pt x="2974" y="305"/>
                      <a:pt x="3395" y="537"/>
                      <a:pt x="3699" y="972"/>
                    </a:cubicBezTo>
                    <a:cubicBezTo>
                      <a:pt x="3989" y="1335"/>
                      <a:pt x="4120" y="1813"/>
                      <a:pt x="3989" y="2292"/>
                    </a:cubicBezTo>
                    <a:cubicBezTo>
                      <a:pt x="3873" y="3206"/>
                      <a:pt x="3090" y="3873"/>
                      <a:pt x="2176" y="3873"/>
                    </a:cubicBezTo>
                    <a:lnTo>
                      <a:pt x="1944" y="3873"/>
                    </a:lnTo>
                    <a:cubicBezTo>
                      <a:pt x="1393" y="3801"/>
                      <a:pt x="972" y="3568"/>
                      <a:pt x="726" y="3148"/>
                    </a:cubicBezTo>
                    <a:cubicBezTo>
                      <a:pt x="436" y="2713"/>
                      <a:pt x="305" y="2234"/>
                      <a:pt x="363" y="1755"/>
                    </a:cubicBezTo>
                    <a:cubicBezTo>
                      <a:pt x="494" y="841"/>
                      <a:pt x="1277" y="174"/>
                      <a:pt x="2176" y="174"/>
                    </a:cubicBezTo>
                    <a:close/>
                    <a:moveTo>
                      <a:pt x="2176" y="0"/>
                    </a:moveTo>
                    <a:cubicBezTo>
                      <a:pt x="1219" y="0"/>
                      <a:pt x="305" y="725"/>
                      <a:pt x="189" y="1755"/>
                    </a:cubicBezTo>
                    <a:cubicBezTo>
                      <a:pt x="0" y="2843"/>
                      <a:pt x="798" y="3873"/>
                      <a:pt x="1886" y="4047"/>
                    </a:cubicBezTo>
                    <a:lnTo>
                      <a:pt x="2176" y="4047"/>
                    </a:lnTo>
                    <a:cubicBezTo>
                      <a:pt x="3148" y="4047"/>
                      <a:pt x="4062" y="3322"/>
                      <a:pt x="4178" y="2350"/>
                    </a:cubicBezTo>
                    <a:cubicBezTo>
                      <a:pt x="4352" y="1262"/>
                      <a:pt x="3569" y="174"/>
                      <a:pt x="2481" y="58"/>
                    </a:cubicBezTo>
                    <a:cubicBezTo>
                      <a:pt x="2365" y="0"/>
                      <a:pt x="2307" y="0"/>
                      <a:pt x="2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96;p2">
                <a:extLst>
                  <a:ext uri="{FF2B5EF4-FFF2-40B4-BE49-F238E27FC236}">
                    <a16:creationId xmlns:a16="http://schemas.microsoft.com/office/drawing/2014/main" id="{F70AB7C7-E2DB-4CC8-A406-555E6895F99B}"/>
                  </a:ext>
                </a:extLst>
              </p:cNvPr>
              <p:cNvSpPr/>
              <p:nvPr/>
            </p:nvSpPr>
            <p:spPr>
              <a:xfrm>
                <a:off x="4530904" y="4405982"/>
                <a:ext cx="3946073" cy="48069"/>
              </a:xfrm>
              <a:custGeom>
                <a:avLst/>
                <a:gdLst/>
                <a:ahLst/>
                <a:cxnLst/>
                <a:rect l="l" t="t" r="r" b="b"/>
                <a:pathLst>
                  <a:path w="64360" h="784" extrusionOk="0">
                    <a:moveTo>
                      <a:pt x="421" y="0"/>
                    </a:moveTo>
                    <a:cubicBezTo>
                      <a:pt x="175" y="0"/>
                      <a:pt x="1" y="189"/>
                      <a:pt x="1" y="421"/>
                    </a:cubicBezTo>
                    <a:cubicBezTo>
                      <a:pt x="1" y="609"/>
                      <a:pt x="175" y="783"/>
                      <a:pt x="421" y="783"/>
                    </a:cubicBezTo>
                    <a:lnTo>
                      <a:pt x="63997" y="783"/>
                    </a:lnTo>
                    <a:cubicBezTo>
                      <a:pt x="64244" y="783"/>
                      <a:pt x="64360" y="609"/>
                      <a:pt x="64360" y="421"/>
                    </a:cubicBezTo>
                    <a:cubicBezTo>
                      <a:pt x="64360" y="189"/>
                      <a:pt x="64244" y="0"/>
                      <a:pt x="63997"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7" name="btfpLayoutConfig" hidden="1">
            <a:extLst>
              <a:ext uri="{FF2B5EF4-FFF2-40B4-BE49-F238E27FC236}">
                <a16:creationId xmlns:a16="http://schemas.microsoft.com/office/drawing/2014/main" id="{6C9CC550-58F7-4F52-9CA3-16F8B66F61B3}"/>
              </a:ext>
            </a:extLst>
          </p:cNvPr>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overall_0_131767848807888681 columns_1_131767848807888681 </a:t>
            </a:r>
            <a:endParaRPr lang="en-US" sz="100" err="1">
              <a:solidFill>
                <a:srgbClr val="FFFFFF">
                  <a:alpha val="0"/>
                </a:srgbClr>
              </a:solidFill>
            </a:endParaRPr>
          </a:p>
        </p:txBody>
      </p:sp>
      <p:grpSp>
        <p:nvGrpSpPr>
          <p:cNvPr id="88" name="Google Shape;9;p2">
            <a:extLst>
              <a:ext uri="{FF2B5EF4-FFF2-40B4-BE49-F238E27FC236}">
                <a16:creationId xmlns:a16="http://schemas.microsoft.com/office/drawing/2014/main" id="{400EA524-3EF0-4E21-B219-432EA57A99F4}"/>
              </a:ext>
            </a:extLst>
          </p:cNvPr>
          <p:cNvGrpSpPr/>
          <p:nvPr userDrawn="1"/>
        </p:nvGrpSpPr>
        <p:grpSpPr>
          <a:xfrm>
            <a:off x="4136871" y="580754"/>
            <a:ext cx="7734885" cy="5396904"/>
            <a:chOff x="3102653" y="435565"/>
            <a:chExt cx="5801164" cy="4047678"/>
          </a:xfrm>
        </p:grpSpPr>
        <p:sp>
          <p:nvSpPr>
            <p:cNvPr id="89" name="Google Shape;10;p2">
              <a:extLst>
                <a:ext uri="{FF2B5EF4-FFF2-40B4-BE49-F238E27FC236}">
                  <a16:creationId xmlns:a16="http://schemas.microsoft.com/office/drawing/2014/main" id="{7D974158-53AB-406D-9395-92DD0BD53CE1}"/>
                </a:ext>
              </a:extLst>
            </p:cNvPr>
            <p:cNvSpPr/>
            <p:nvPr/>
          </p:nvSpPr>
          <p:spPr>
            <a:xfrm>
              <a:off x="5512366" y="1435433"/>
              <a:ext cx="3391451" cy="2667710"/>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11;p2">
              <a:extLst>
                <a:ext uri="{FF2B5EF4-FFF2-40B4-BE49-F238E27FC236}">
                  <a16:creationId xmlns:a16="http://schemas.microsoft.com/office/drawing/2014/main" id="{8147CD53-3C5B-4590-A79A-0C7710BDF09C}"/>
                </a:ext>
              </a:extLst>
            </p:cNvPr>
            <p:cNvSpPr/>
            <p:nvPr/>
          </p:nvSpPr>
          <p:spPr>
            <a:xfrm>
              <a:off x="53268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12;p2">
              <a:extLst>
                <a:ext uri="{FF2B5EF4-FFF2-40B4-BE49-F238E27FC236}">
                  <a16:creationId xmlns:a16="http://schemas.microsoft.com/office/drawing/2014/main" id="{289DF022-83C8-4960-BB28-9BCF1F0B9BD8}"/>
                </a:ext>
              </a:extLst>
            </p:cNvPr>
            <p:cNvSpPr/>
            <p:nvPr/>
          </p:nvSpPr>
          <p:spPr>
            <a:xfrm>
              <a:off x="5767992"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16;p2">
              <a:extLst>
                <a:ext uri="{FF2B5EF4-FFF2-40B4-BE49-F238E27FC236}">
                  <a16:creationId xmlns:a16="http://schemas.microsoft.com/office/drawing/2014/main" id="{28DBB9EA-D1C8-4D21-8BE2-51A5B9F780A3}"/>
                </a:ext>
              </a:extLst>
            </p:cNvPr>
            <p:cNvSpPr/>
            <p:nvPr/>
          </p:nvSpPr>
          <p:spPr>
            <a:xfrm>
              <a:off x="3258112"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17;p2">
              <a:extLst>
                <a:ext uri="{FF2B5EF4-FFF2-40B4-BE49-F238E27FC236}">
                  <a16:creationId xmlns:a16="http://schemas.microsoft.com/office/drawing/2014/main" id="{62912D33-63E4-4846-A0D7-07CF0EA71FB1}"/>
                </a:ext>
              </a:extLst>
            </p:cNvPr>
            <p:cNvSpPr/>
            <p:nvPr/>
          </p:nvSpPr>
          <p:spPr>
            <a:xfrm>
              <a:off x="3102653" y="43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 name="Google Shape;20;p2">
            <a:extLst>
              <a:ext uri="{FF2B5EF4-FFF2-40B4-BE49-F238E27FC236}">
                <a16:creationId xmlns:a16="http://schemas.microsoft.com/office/drawing/2014/main" id="{520B273D-4A2F-4E4E-930C-E428DA247F4D}"/>
              </a:ext>
            </a:extLst>
          </p:cNvPr>
          <p:cNvGrpSpPr/>
          <p:nvPr userDrawn="1"/>
        </p:nvGrpSpPr>
        <p:grpSpPr>
          <a:xfrm>
            <a:off x="7159230" y="1566805"/>
            <a:ext cx="4776756" cy="3783252"/>
            <a:chOff x="4334400" y="1173077"/>
            <a:chExt cx="4142577" cy="3280974"/>
          </a:xfrm>
        </p:grpSpPr>
        <p:sp>
          <p:nvSpPr>
            <p:cNvPr id="95" name="Google Shape;21;p2">
              <a:extLst>
                <a:ext uri="{FF2B5EF4-FFF2-40B4-BE49-F238E27FC236}">
                  <a16:creationId xmlns:a16="http://schemas.microsoft.com/office/drawing/2014/main" id="{7D87D7F2-E36A-4073-97FE-0B53562414A3}"/>
                </a:ext>
              </a:extLst>
            </p:cNvPr>
            <p:cNvSpPr/>
            <p:nvPr/>
          </p:nvSpPr>
          <p:spPr>
            <a:xfrm>
              <a:off x="7680060"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22;p2">
              <a:extLst>
                <a:ext uri="{FF2B5EF4-FFF2-40B4-BE49-F238E27FC236}">
                  <a16:creationId xmlns:a16="http://schemas.microsoft.com/office/drawing/2014/main" id="{0C8E7EB9-FBDB-45B6-B26C-E049EA9F14B2}"/>
                </a:ext>
              </a:extLst>
            </p:cNvPr>
            <p:cNvSpPr/>
            <p:nvPr/>
          </p:nvSpPr>
          <p:spPr>
            <a:xfrm>
              <a:off x="7932603"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7" name="Google Shape;23;p2">
              <a:extLst>
                <a:ext uri="{FF2B5EF4-FFF2-40B4-BE49-F238E27FC236}">
                  <a16:creationId xmlns:a16="http://schemas.microsoft.com/office/drawing/2014/main" id="{950C5B3B-C7BA-43B0-8AE1-0CF86EAE40C3}"/>
                </a:ext>
              </a:extLst>
            </p:cNvPr>
            <p:cNvGrpSpPr/>
            <p:nvPr/>
          </p:nvGrpSpPr>
          <p:grpSpPr>
            <a:xfrm>
              <a:off x="4334400" y="1173077"/>
              <a:ext cx="4142577" cy="3280974"/>
              <a:chOff x="4334400" y="1173077"/>
              <a:chExt cx="4142577" cy="3280974"/>
            </a:xfrm>
          </p:grpSpPr>
          <p:sp>
            <p:nvSpPr>
              <p:cNvPr id="98" name="Google Shape;24;p2">
                <a:extLst>
                  <a:ext uri="{FF2B5EF4-FFF2-40B4-BE49-F238E27FC236}">
                    <a16:creationId xmlns:a16="http://schemas.microsoft.com/office/drawing/2014/main" id="{F763FDEA-72BD-4CE0-9280-523D87AC1295}"/>
                  </a:ext>
                </a:extLst>
              </p:cNvPr>
              <p:cNvSpPr/>
              <p:nvPr/>
            </p:nvSpPr>
            <p:spPr>
              <a:xfrm>
                <a:off x="4334400" y="2919909"/>
                <a:ext cx="481181" cy="1308286"/>
              </a:xfrm>
              <a:custGeom>
                <a:avLst/>
                <a:gdLst/>
                <a:ahLst/>
                <a:cxnLst/>
                <a:rect l="l" t="t" r="r" b="b"/>
                <a:pathLst>
                  <a:path w="7848" h="21338" extrusionOk="0">
                    <a:moveTo>
                      <a:pt x="363" y="0"/>
                    </a:moveTo>
                    <a:cubicBezTo>
                      <a:pt x="363" y="0"/>
                      <a:pt x="0" y="3394"/>
                      <a:pt x="1871" y="5686"/>
                    </a:cubicBezTo>
                    <a:cubicBezTo>
                      <a:pt x="2843" y="6948"/>
                      <a:pt x="5019" y="7862"/>
                      <a:pt x="6165" y="8225"/>
                    </a:cubicBezTo>
                    <a:cubicBezTo>
                      <a:pt x="6701" y="8399"/>
                      <a:pt x="7006" y="8892"/>
                      <a:pt x="7006" y="9429"/>
                    </a:cubicBezTo>
                    <a:cubicBezTo>
                      <a:pt x="6890" y="17464"/>
                      <a:pt x="5672" y="21337"/>
                      <a:pt x="5672" y="21337"/>
                    </a:cubicBezTo>
                    <a:lnTo>
                      <a:pt x="6832" y="21221"/>
                    </a:lnTo>
                    <a:cubicBezTo>
                      <a:pt x="7847" y="12460"/>
                      <a:pt x="7369" y="9066"/>
                      <a:pt x="7122" y="7383"/>
                    </a:cubicBezTo>
                    <a:cubicBezTo>
                      <a:pt x="6948" y="6165"/>
                      <a:pt x="6701" y="4236"/>
                      <a:pt x="5498" y="2785"/>
                    </a:cubicBezTo>
                    <a:cubicBezTo>
                      <a:pt x="3684" y="421"/>
                      <a:pt x="363" y="0"/>
                      <a:pt x="36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25;p2">
                <a:extLst>
                  <a:ext uri="{FF2B5EF4-FFF2-40B4-BE49-F238E27FC236}">
                    <a16:creationId xmlns:a16="http://schemas.microsoft.com/office/drawing/2014/main" id="{745B5885-0AC0-42E8-99D5-E07A0BC71B90}"/>
                  </a:ext>
                </a:extLst>
              </p:cNvPr>
              <p:cNvSpPr/>
              <p:nvPr/>
            </p:nvSpPr>
            <p:spPr>
              <a:xfrm>
                <a:off x="4867996" y="2967793"/>
                <a:ext cx="530108" cy="1056721"/>
              </a:xfrm>
              <a:custGeom>
                <a:avLst/>
                <a:gdLst/>
                <a:ahLst/>
                <a:cxnLst/>
                <a:rect l="l" t="t" r="r" b="b"/>
                <a:pathLst>
                  <a:path w="8646" h="17235" extrusionOk="0">
                    <a:moveTo>
                      <a:pt x="8528" y="1"/>
                    </a:moveTo>
                    <a:cubicBezTo>
                      <a:pt x="7974" y="1"/>
                      <a:pt x="5568" y="91"/>
                      <a:pt x="3859" y="1584"/>
                    </a:cubicBezTo>
                    <a:cubicBezTo>
                      <a:pt x="2655" y="2671"/>
                      <a:pt x="2118" y="4238"/>
                      <a:pt x="1813" y="5210"/>
                    </a:cubicBezTo>
                    <a:cubicBezTo>
                      <a:pt x="1393" y="6602"/>
                      <a:pt x="421" y="9431"/>
                      <a:pt x="0" y="16930"/>
                    </a:cubicBezTo>
                    <a:lnTo>
                      <a:pt x="958" y="17235"/>
                    </a:lnTo>
                    <a:cubicBezTo>
                      <a:pt x="958" y="17235"/>
                      <a:pt x="479" y="13782"/>
                      <a:pt x="1625" y="6965"/>
                    </a:cubicBezTo>
                    <a:cubicBezTo>
                      <a:pt x="1683" y="6530"/>
                      <a:pt x="2045" y="6167"/>
                      <a:pt x="2481" y="6109"/>
                    </a:cubicBezTo>
                    <a:cubicBezTo>
                      <a:pt x="3568" y="5993"/>
                      <a:pt x="5498" y="5514"/>
                      <a:pt x="6527" y="4601"/>
                    </a:cubicBezTo>
                    <a:cubicBezTo>
                      <a:pt x="8457" y="2904"/>
                      <a:pt x="8645" y="3"/>
                      <a:pt x="8645" y="3"/>
                    </a:cubicBezTo>
                    <a:cubicBezTo>
                      <a:pt x="8645" y="3"/>
                      <a:pt x="8604" y="1"/>
                      <a:pt x="8528"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26;p2">
                <a:extLst>
                  <a:ext uri="{FF2B5EF4-FFF2-40B4-BE49-F238E27FC236}">
                    <a16:creationId xmlns:a16="http://schemas.microsoft.com/office/drawing/2014/main" id="{B763DE94-0607-449F-89F7-3FD4088BF33A}"/>
                  </a:ext>
                </a:extLst>
              </p:cNvPr>
              <p:cNvSpPr/>
              <p:nvPr/>
            </p:nvSpPr>
            <p:spPr>
              <a:xfrm>
                <a:off x="4789701" y="2545478"/>
                <a:ext cx="548808" cy="1453229"/>
              </a:xfrm>
              <a:custGeom>
                <a:avLst/>
                <a:gdLst/>
                <a:ahLst/>
                <a:cxnLst/>
                <a:rect l="l" t="t" r="r" b="b"/>
                <a:pathLst>
                  <a:path w="8951" h="23702" extrusionOk="0">
                    <a:moveTo>
                      <a:pt x="8892" y="1"/>
                    </a:moveTo>
                    <a:cubicBezTo>
                      <a:pt x="8892" y="1"/>
                      <a:pt x="5498" y="189"/>
                      <a:pt x="3453" y="2365"/>
                    </a:cubicBezTo>
                    <a:cubicBezTo>
                      <a:pt x="2118" y="3757"/>
                      <a:pt x="1698" y="5687"/>
                      <a:pt x="1451" y="6891"/>
                    </a:cubicBezTo>
                    <a:cubicBezTo>
                      <a:pt x="1089" y="8530"/>
                      <a:pt x="1" y="14578"/>
                      <a:pt x="363" y="23455"/>
                    </a:cubicBezTo>
                    <a:lnTo>
                      <a:pt x="1509" y="23702"/>
                    </a:lnTo>
                    <a:cubicBezTo>
                      <a:pt x="1509" y="23702"/>
                      <a:pt x="857" y="17044"/>
                      <a:pt x="1393" y="8950"/>
                    </a:cubicBezTo>
                    <a:cubicBezTo>
                      <a:pt x="1451" y="8414"/>
                      <a:pt x="1814" y="7920"/>
                      <a:pt x="2365" y="7804"/>
                    </a:cubicBezTo>
                    <a:cubicBezTo>
                      <a:pt x="3569" y="7558"/>
                      <a:pt x="5745" y="6774"/>
                      <a:pt x="6891" y="5571"/>
                    </a:cubicBezTo>
                    <a:cubicBezTo>
                      <a:pt x="8950" y="3395"/>
                      <a:pt x="8892" y="1"/>
                      <a:pt x="8892"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27;p2">
                <a:extLst>
                  <a:ext uri="{FF2B5EF4-FFF2-40B4-BE49-F238E27FC236}">
                    <a16:creationId xmlns:a16="http://schemas.microsoft.com/office/drawing/2014/main" id="{A5AFFE82-34E0-4653-8CD8-2F991DCA9EDF}"/>
                  </a:ext>
                </a:extLst>
              </p:cNvPr>
              <p:cNvSpPr/>
              <p:nvPr/>
            </p:nvSpPr>
            <p:spPr>
              <a:xfrm>
                <a:off x="4490009" y="3580849"/>
                <a:ext cx="255305" cy="440101"/>
              </a:xfrm>
              <a:custGeom>
                <a:avLst/>
                <a:gdLst/>
                <a:ahLst/>
                <a:cxnLst/>
                <a:rect l="l" t="t" r="r" b="b"/>
                <a:pathLst>
                  <a:path w="4164" h="7178" extrusionOk="0">
                    <a:moveTo>
                      <a:pt x="589" y="1"/>
                    </a:moveTo>
                    <a:cubicBezTo>
                      <a:pt x="238" y="1"/>
                      <a:pt x="1" y="41"/>
                      <a:pt x="1" y="41"/>
                    </a:cubicBezTo>
                    <a:cubicBezTo>
                      <a:pt x="1" y="41"/>
                      <a:pt x="233" y="1433"/>
                      <a:pt x="1262" y="2159"/>
                    </a:cubicBezTo>
                    <a:cubicBezTo>
                      <a:pt x="1872" y="2637"/>
                      <a:pt x="2597" y="2695"/>
                      <a:pt x="3134" y="2695"/>
                    </a:cubicBezTo>
                    <a:cubicBezTo>
                      <a:pt x="3438" y="2695"/>
                      <a:pt x="3685" y="3000"/>
                      <a:pt x="3685" y="3305"/>
                    </a:cubicBezTo>
                    <a:cubicBezTo>
                      <a:pt x="3685" y="4944"/>
                      <a:pt x="3322" y="7177"/>
                      <a:pt x="3322" y="7177"/>
                    </a:cubicBezTo>
                    <a:lnTo>
                      <a:pt x="3989" y="7047"/>
                    </a:lnTo>
                    <a:cubicBezTo>
                      <a:pt x="4163" y="5480"/>
                      <a:pt x="3931" y="3725"/>
                      <a:pt x="3801" y="2826"/>
                    </a:cubicBezTo>
                    <a:cubicBezTo>
                      <a:pt x="3685" y="2217"/>
                      <a:pt x="3438" y="1680"/>
                      <a:pt x="3076" y="1129"/>
                    </a:cubicBezTo>
                    <a:cubicBezTo>
                      <a:pt x="2902" y="882"/>
                      <a:pt x="2713" y="708"/>
                      <a:pt x="2481" y="520"/>
                    </a:cubicBezTo>
                    <a:cubicBezTo>
                      <a:pt x="1868" y="88"/>
                      <a:pt x="1106" y="1"/>
                      <a:pt x="589"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28;p2">
                <a:extLst>
                  <a:ext uri="{FF2B5EF4-FFF2-40B4-BE49-F238E27FC236}">
                    <a16:creationId xmlns:a16="http://schemas.microsoft.com/office/drawing/2014/main" id="{8F8895DB-A78B-4A9A-9E22-CA94211C2906}"/>
                  </a:ext>
                </a:extLst>
              </p:cNvPr>
              <p:cNvSpPr/>
              <p:nvPr/>
            </p:nvSpPr>
            <p:spPr>
              <a:xfrm>
                <a:off x="4960454" y="3446392"/>
                <a:ext cx="177929" cy="518520"/>
              </a:xfrm>
              <a:custGeom>
                <a:avLst/>
                <a:gdLst/>
                <a:ahLst/>
                <a:cxnLst/>
                <a:rect l="l" t="t" r="r" b="b"/>
                <a:pathLst>
                  <a:path w="2902" h="8457" extrusionOk="0">
                    <a:moveTo>
                      <a:pt x="2351" y="0"/>
                    </a:moveTo>
                    <a:cubicBezTo>
                      <a:pt x="2351" y="0"/>
                      <a:pt x="1031" y="537"/>
                      <a:pt x="537" y="1755"/>
                    </a:cubicBezTo>
                    <a:cubicBezTo>
                      <a:pt x="305" y="2350"/>
                      <a:pt x="421" y="3380"/>
                      <a:pt x="479" y="3743"/>
                    </a:cubicBezTo>
                    <a:cubicBezTo>
                      <a:pt x="479" y="3873"/>
                      <a:pt x="537" y="3989"/>
                      <a:pt x="479" y="4047"/>
                    </a:cubicBezTo>
                    <a:lnTo>
                      <a:pt x="1" y="8457"/>
                    </a:lnTo>
                    <a:lnTo>
                      <a:pt x="784" y="8457"/>
                    </a:lnTo>
                    <a:cubicBezTo>
                      <a:pt x="610" y="6832"/>
                      <a:pt x="668" y="5440"/>
                      <a:pt x="726" y="4714"/>
                    </a:cubicBezTo>
                    <a:cubicBezTo>
                      <a:pt x="784" y="4352"/>
                      <a:pt x="900" y="4105"/>
                      <a:pt x="1205" y="3931"/>
                    </a:cubicBezTo>
                    <a:cubicBezTo>
                      <a:pt x="1567" y="3626"/>
                      <a:pt x="2234" y="3075"/>
                      <a:pt x="2423" y="2481"/>
                    </a:cubicBezTo>
                    <a:cubicBezTo>
                      <a:pt x="2902" y="1335"/>
                      <a:pt x="2351" y="0"/>
                      <a:pt x="2351"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29;p2">
                <a:extLst>
                  <a:ext uri="{FF2B5EF4-FFF2-40B4-BE49-F238E27FC236}">
                    <a16:creationId xmlns:a16="http://schemas.microsoft.com/office/drawing/2014/main" id="{D805B67A-69E7-4765-A486-B3BC88BC3A61}"/>
                  </a:ext>
                </a:extLst>
              </p:cNvPr>
              <p:cNvSpPr/>
              <p:nvPr/>
            </p:nvSpPr>
            <p:spPr>
              <a:xfrm>
                <a:off x="4604724" y="3964844"/>
                <a:ext cx="485656" cy="441205"/>
              </a:xfrm>
              <a:custGeom>
                <a:avLst/>
                <a:gdLst/>
                <a:ahLst/>
                <a:cxnLst/>
                <a:rect l="l" t="t" r="r" b="b"/>
                <a:pathLst>
                  <a:path w="7921" h="7196" extrusionOk="0">
                    <a:moveTo>
                      <a:pt x="668" y="1"/>
                    </a:moveTo>
                    <a:cubicBezTo>
                      <a:pt x="305" y="1"/>
                      <a:pt x="1" y="247"/>
                      <a:pt x="1" y="610"/>
                    </a:cubicBezTo>
                    <a:lnTo>
                      <a:pt x="1" y="3685"/>
                    </a:lnTo>
                    <a:cubicBezTo>
                      <a:pt x="1" y="5135"/>
                      <a:pt x="842" y="6470"/>
                      <a:pt x="2118" y="7137"/>
                    </a:cubicBezTo>
                    <a:cubicBezTo>
                      <a:pt x="2176" y="7195"/>
                      <a:pt x="2292" y="7195"/>
                      <a:pt x="2351" y="7195"/>
                    </a:cubicBezTo>
                    <a:lnTo>
                      <a:pt x="5556" y="7195"/>
                    </a:lnTo>
                    <a:cubicBezTo>
                      <a:pt x="5687" y="7195"/>
                      <a:pt x="5745" y="7195"/>
                      <a:pt x="5861" y="7137"/>
                    </a:cubicBezTo>
                    <a:cubicBezTo>
                      <a:pt x="7065" y="6470"/>
                      <a:pt x="7920" y="5135"/>
                      <a:pt x="7920" y="3685"/>
                    </a:cubicBezTo>
                    <a:lnTo>
                      <a:pt x="7920" y="610"/>
                    </a:lnTo>
                    <a:cubicBezTo>
                      <a:pt x="7920" y="247"/>
                      <a:pt x="7616" y="1"/>
                      <a:pt x="7311" y="1"/>
                    </a:cubicBezTo>
                    <a:close/>
                  </a:path>
                </a:pathLst>
              </a:custGeom>
              <a:solidFill>
                <a:srgbClr val="888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30;p2">
                <a:extLst>
                  <a:ext uri="{FF2B5EF4-FFF2-40B4-BE49-F238E27FC236}">
                    <a16:creationId xmlns:a16="http://schemas.microsoft.com/office/drawing/2014/main" id="{506D9BC1-2018-463A-90E6-8D8BCBB183F2}"/>
                  </a:ext>
                </a:extLst>
              </p:cNvPr>
              <p:cNvSpPr/>
              <p:nvPr/>
            </p:nvSpPr>
            <p:spPr>
              <a:xfrm>
                <a:off x="4604724" y="4072446"/>
                <a:ext cx="485656" cy="114777"/>
              </a:xfrm>
              <a:custGeom>
                <a:avLst/>
                <a:gdLst/>
                <a:ahLst/>
                <a:cxnLst/>
                <a:rect l="l" t="t" r="r" b="b"/>
                <a:pathLst>
                  <a:path w="7921" h="1872" extrusionOk="0">
                    <a:moveTo>
                      <a:pt x="1" y="1"/>
                    </a:moveTo>
                    <a:lnTo>
                      <a:pt x="1" y="1872"/>
                    </a:lnTo>
                    <a:lnTo>
                      <a:pt x="7920" y="1872"/>
                    </a:lnTo>
                    <a:lnTo>
                      <a:pt x="7920"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31;p2">
                <a:extLst>
                  <a:ext uri="{FF2B5EF4-FFF2-40B4-BE49-F238E27FC236}">
                    <a16:creationId xmlns:a16="http://schemas.microsoft.com/office/drawing/2014/main" id="{5CB7B2A8-A2EC-451F-A0F8-B4F3E074A2E5}"/>
                  </a:ext>
                </a:extLst>
              </p:cNvPr>
              <p:cNvSpPr/>
              <p:nvPr/>
            </p:nvSpPr>
            <p:spPr>
              <a:xfrm>
                <a:off x="4604724" y="4072446"/>
                <a:ext cx="485656" cy="29430"/>
              </a:xfrm>
              <a:custGeom>
                <a:avLst/>
                <a:gdLst/>
                <a:ahLst/>
                <a:cxnLst/>
                <a:rect l="l" t="t" r="r" b="b"/>
                <a:pathLst>
                  <a:path w="7921" h="480" extrusionOk="0">
                    <a:moveTo>
                      <a:pt x="1" y="1"/>
                    </a:moveTo>
                    <a:lnTo>
                      <a:pt x="1" y="479"/>
                    </a:lnTo>
                    <a:lnTo>
                      <a:pt x="7920" y="479"/>
                    </a:lnTo>
                    <a:lnTo>
                      <a:pt x="7920" y="1"/>
                    </a:lnTo>
                    <a:close/>
                  </a:path>
                </a:pathLst>
              </a:custGeom>
              <a:solidFill>
                <a:srgbClr val="F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32;p2">
                <a:extLst>
                  <a:ext uri="{FF2B5EF4-FFF2-40B4-BE49-F238E27FC236}">
                    <a16:creationId xmlns:a16="http://schemas.microsoft.com/office/drawing/2014/main" id="{4C76BB7E-2109-48EF-9DA2-B7F29EA9FA14}"/>
                  </a:ext>
                </a:extLst>
              </p:cNvPr>
              <p:cNvSpPr/>
              <p:nvPr/>
            </p:nvSpPr>
            <p:spPr>
              <a:xfrm>
                <a:off x="5872038" y="1296865"/>
                <a:ext cx="166341" cy="726676"/>
              </a:xfrm>
              <a:custGeom>
                <a:avLst/>
                <a:gdLst/>
                <a:ahLst/>
                <a:cxnLst/>
                <a:rect l="l" t="t" r="r" b="b"/>
                <a:pathLst>
                  <a:path w="2713" h="11852" extrusionOk="0">
                    <a:moveTo>
                      <a:pt x="2176" y="0"/>
                    </a:moveTo>
                    <a:lnTo>
                      <a:pt x="0" y="11735"/>
                    </a:lnTo>
                    <a:lnTo>
                      <a:pt x="537" y="11851"/>
                    </a:lnTo>
                    <a:lnTo>
                      <a:pt x="2713" y="59"/>
                    </a:lnTo>
                    <a:lnTo>
                      <a:pt x="2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33;p2">
                <a:extLst>
                  <a:ext uri="{FF2B5EF4-FFF2-40B4-BE49-F238E27FC236}">
                    <a16:creationId xmlns:a16="http://schemas.microsoft.com/office/drawing/2014/main" id="{C5D6141F-6111-4524-A8C6-07AF11FB281E}"/>
                  </a:ext>
                </a:extLst>
              </p:cNvPr>
              <p:cNvSpPr/>
              <p:nvPr/>
            </p:nvSpPr>
            <p:spPr>
              <a:xfrm>
                <a:off x="5968052" y="1173077"/>
                <a:ext cx="586147" cy="393810"/>
              </a:xfrm>
              <a:custGeom>
                <a:avLst/>
                <a:gdLst/>
                <a:ahLst/>
                <a:cxnLst/>
                <a:rect l="l" t="t" r="r" b="b"/>
                <a:pathLst>
                  <a:path w="9560" h="6423" extrusionOk="0">
                    <a:moveTo>
                      <a:pt x="1248" y="0"/>
                    </a:moveTo>
                    <a:cubicBezTo>
                      <a:pt x="1102" y="0"/>
                      <a:pt x="953" y="110"/>
                      <a:pt x="915" y="264"/>
                    </a:cubicBezTo>
                    <a:lnTo>
                      <a:pt x="59" y="4921"/>
                    </a:lnTo>
                    <a:cubicBezTo>
                      <a:pt x="1" y="5051"/>
                      <a:pt x="59" y="5167"/>
                      <a:pt x="190" y="5283"/>
                    </a:cubicBezTo>
                    <a:cubicBezTo>
                      <a:pt x="944" y="5884"/>
                      <a:pt x="1780" y="6049"/>
                      <a:pt x="2648" y="6049"/>
                    </a:cubicBezTo>
                    <a:cubicBezTo>
                      <a:pt x="3718" y="6049"/>
                      <a:pt x="4837" y="5798"/>
                      <a:pt x="5909" y="5798"/>
                    </a:cubicBezTo>
                    <a:cubicBezTo>
                      <a:pt x="6678" y="5798"/>
                      <a:pt x="7423" y="5927"/>
                      <a:pt x="8109" y="6371"/>
                    </a:cubicBezTo>
                    <a:cubicBezTo>
                      <a:pt x="8157" y="6407"/>
                      <a:pt x="8214" y="6423"/>
                      <a:pt x="8273" y="6423"/>
                    </a:cubicBezTo>
                    <a:cubicBezTo>
                      <a:pt x="8431" y="6423"/>
                      <a:pt x="8604" y="6308"/>
                      <a:pt x="8646" y="6139"/>
                    </a:cubicBezTo>
                    <a:cubicBezTo>
                      <a:pt x="8951" y="4616"/>
                      <a:pt x="9255" y="3049"/>
                      <a:pt x="9487" y="1541"/>
                    </a:cubicBezTo>
                    <a:cubicBezTo>
                      <a:pt x="9560" y="1425"/>
                      <a:pt x="9487" y="1236"/>
                      <a:pt x="9371" y="1178"/>
                    </a:cubicBezTo>
                    <a:cubicBezTo>
                      <a:pt x="8603" y="566"/>
                      <a:pt x="7749" y="400"/>
                      <a:pt x="6863" y="400"/>
                    </a:cubicBezTo>
                    <a:cubicBezTo>
                      <a:pt x="5803" y="400"/>
                      <a:pt x="4696" y="638"/>
                      <a:pt x="3636" y="638"/>
                    </a:cubicBezTo>
                    <a:cubicBezTo>
                      <a:pt x="2873" y="638"/>
                      <a:pt x="2133" y="515"/>
                      <a:pt x="1451" y="90"/>
                    </a:cubicBezTo>
                    <a:cubicBezTo>
                      <a:pt x="1393" y="27"/>
                      <a:pt x="1321" y="0"/>
                      <a:pt x="124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34;p2">
                <a:extLst>
                  <a:ext uri="{FF2B5EF4-FFF2-40B4-BE49-F238E27FC236}">
                    <a16:creationId xmlns:a16="http://schemas.microsoft.com/office/drawing/2014/main" id="{C60A342F-0B80-4EB2-BF7E-3E49E951C280}"/>
                  </a:ext>
                </a:extLst>
              </p:cNvPr>
              <p:cNvSpPr/>
              <p:nvPr/>
            </p:nvSpPr>
            <p:spPr>
              <a:xfrm>
                <a:off x="5904962" y="1845605"/>
                <a:ext cx="66708" cy="116187"/>
              </a:xfrm>
              <a:custGeom>
                <a:avLst/>
                <a:gdLst/>
                <a:ahLst/>
                <a:cxnLst/>
                <a:rect l="l" t="t" r="r" b="b"/>
                <a:pathLst>
                  <a:path w="1088" h="1895" extrusionOk="0">
                    <a:moveTo>
                      <a:pt x="683" y="1"/>
                    </a:moveTo>
                    <a:cubicBezTo>
                      <a:pt x="603" y="1"/>
                      <a:pt x="531" y="20"/>
                      <a:pt x="493" y="58"/>
                    </a:cubicBezTo>
                    <a:cubicBezTo>
                      <a:pt x="435" y="58"/>
                      <a:pt x="305" y="116"/>
                      <a:pt x="247" y="305"/>
                    </a:cubicBezTo>
                    <a:lnTo>
                      <a:pt x="247" y="421"/>
                    </a:lnTo>
                    <a:cubicBezTo>
                      <a:pt x="247" y="479"/>
                      <a:pt x="247" y="537"/>
                      <a:pt x="189" y="609"/>
                    </a:cubicBezTo>
                    <a:cubicBezTo>
                      <a:pt x="131" y="667"/>
                      <a:pt x="73" y="725"/>
                      <a:pt x="73" y="841"/>
                    </a:cubicBezTo>
                    <a:cubicBezTo>
                      <a:pt x="0" y="972"/>
                      <a:pt x="0" y="1088"/>
                      <a:pt x="0" y="1204"/>
                    </a:cubicBezTo>
                    <a:cubicBezTo>
                      <a:pt x="73" y="1335"/>
                      <a:pt x="73" y="1451"/>
                      <a:pt x="0" y="1567"/>
                    </a:cubicBezTo>
                    <a:cubicBezTo>
                      <a:pt x="0" y="1625"/>
                      <a:pt x="0" y="1697"/>
                      <a:pt x="73" y="1755"/>
                    </a:cubicBezTo>
                    <a:cubicBezTo>
                      <a:pt x="115" y="1840"/>
                      <a:pt x="220" y="1894"/>
                      <a:pt x="324" y="1894"/>
                    </a:cubicBezTo>
                    <a:cubicBezTo>
                      <a:pt x="362" y="1894"/>
                      <a:pt x="400" y="1887"/>
                      <a:pt x="435" y="1871"/>
                    </a:cubicBezTo>
                    <a:cubicBezTo>
                      <a:pt x="551" y="1813"/>
                      <a:pt x="609" y="1697"/>
                      <a:pt x="609" y="1625"/>
                    </a:cubicBezTo>
                    <a:lnTo>
                      <a:pt x="609" y="1451"/>
                    </a:lnTo>
                    <a:lnTo>
                      <a:pt x="667" y="1451"/>
                    </a:lnTo>
                    <a:cubicBezTo>
                      <a:pt x="667" y="1335"/>
                      <a:pt x="725" y="1262"/>
                      <a:pt x="667" y="1204"/>
                    </a:cubicBezTo>
                    <a:cubicBezTo>
                      <a:pt x="667" y="1146"/>
                      <a:pt x="725" y="1088"/>
                      <a:pt x="798" y="1030"/>
                    </a:cubicBezTo>
                    <a:cubicBezTo>
                      <a:pt x="798" y="972"/>
                      <a:pt x="856" y="899"/>
                      <a:pt x="914" y="783"/>
                    </a:cubicBezTo>
                    <a:lnTo>
                      <a:pt x="914" y="667"/>
                    </a:lnTo>
                    <a:cubicBezTo>
                      <a:pt x="914" y="537"/>
                      <a:pt x="914" y="479"/>
                      <a:pt x="972" y="421"/>
                    </a:cubicBezTo>
                    <a:cubicBezTo>
                      <a:pt x="1030" y="363"/>
                      <a:pt x="1088" y="305"/>
                      <a:pt x="1088" y="247"/>
                    </a:cubicBezTo>
                    <a:cubicBezTo>
                      <a:pt x="1049" y="81"/>
                      <a:pt x="847" y="1"/>
                      <a:pt x="68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35;p2">
                <a:extLst>
                  <a:ext uri="{FF2B5EF4-FFF2-40B4-BE49-F238E27FC236}">
                    <a16:creationId xmlns:a16="http://schemas.microsoft.com/office/drawing/2014/main" id="{661781BD-423D-4565-9D72-C1CF82D86ADA}"/>
                  </a:ext>
                </a:extLst>
              </p:cNvPr>
              <p:cNvSpPr/>
              <p:nvPr/>
            </p:nvSpPr>
            <p:spPr>
              <a:xfrm>
                <a:off x="5808886" y="1827334"/>
                <a:ext cx="155672" cy="155243"/>
              </a:xfrm>
              <a:custGeom>
                <a:avLst/>
                <a:gdLst/>
                <a:ahLst/>
                <a:cxnLst/>
                <a:rect l="l" t="t" r="r" b="b"/>
                <a:pathLst>
                  <a:path w="2539" h="2532" extrusionOk="0">
                    <a:moveTo>
                      <a:pt x="2101" y="1"/>
                    </a:moveTo>
                    <a:cubicBezTo>
                      <a:pt x="1912" y="1"/>
                      <a:pt x="1693" y="26"/>
                      <a:pt x="1509" y="52"/>
                    </a:cubicBezTo>
                    <a:cubicBezTo>
                      <a:pt x="1204" y="52"/>
                      <a:pt x="1088" y="240"/>
                      <a:pt x="914" y="472"/>
                    </a:cubicBezTo>
                    <a:lnTo>
                      <a:pt x="610" y="777"/>
                    </a:lnTo>
                    <a:cubicBezTo>
                      <a:pt x="479" y="907"/>
                      <a:pt x="421" y="1023"/>
                      <a:pt x="363" y="1139"/>
                    </a:cubicBezTo>
                    <a:cubicBezTo>
                      <a:pt x="247" y="1270"/>
                      <a:pt x="189" y="1444"/>
                      <a:pt x="189" y="1633"/>
                    </a:cubicBezTo>
                    <a:lnTo>
                      <a:pt x="1" y="2416"/>
                    </a:lnTo>
                    <a:lnTo>
                      <a:pt x="784" y="2532"/>
                    </a:lnTo>
                    <a:lnTo>
                      <a:pt x="972" y="2111"/>
                    </a:lnTo>
                    <a:cubicBezTo>
                      <a:pt x="1640" y="2053"/>
                      <a:pt x="1451" y="777"/>
                      <a:pt x="1451" y="777"/>
                    </a:cubicBezTo>
                    <a:cubicBezTo>
                      <a:pt x="1451" y="661"/>
                      <a:pt x="1567" y="603"/>
                      <a:pt x="1698" y="603"/>
                    </a:cubicBezTo>
                    <a:cubicBezTo>
                      <a:pt x="2002" y="545"/>
                      <a:pt x="2539" y="414"/>
                      <a:pt x="2539" y="182"/>
                    </a:cubicBezTo>
                    <a:cubicBezTo>
                      <a:pt x="2539" y="43"/>
                      <a:pt x="2345" y="1"/>
                      <a:pt x="210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36;p2">
                <a:extLst>
                  <a:ext uri="{FF2B5EF4-FFF2-40B4-BE49-F238E27FC236}">
                    <a16:creationId xmlns:a16="http://schemas.microsoft.com/office/drawing/2014/main" id="{8119BFFC-EF20-4D73-BF65-23601D6A9D7E}"/>
                  </a:ext>
                </a:extLst>
              </p:cNvPr>
              <p:cNvSpPr/>
              <p:nvPr/>
            </p:nvSpPr>
            <p:spPr>
              <a:xfrm>
                <a:off x="4979154" y="2241249"/>
                <a:ext cx="689275" cy="829558"/>
              </a:xfrm>
              <a:custGeom>
                <a:avLst/>
                <a:gdLst/>
                <a:ahLst/>
                <a:cxnLst/>
                <a:rect l="l" t="t" r="r" b="b"/>
                <a:pathLst>
                  <a:path w="11242" h="13530" extrusionOk="0">
                    <a:moveTo>
                      <a:pt x="6000" y="1"/>
                    </a:moveTo>
                    <a:cubicBezTo>
                      <a:pt x="5518" y="1"/>
                      <a:pt x="5006" y="151"/>
                      <a:pt x="4714" y="684"/>
                    </a:cubicBezTo>
                    <a:cubicBezTo>
                      <a:pt x="4047" y="1830"/>
                      <a:pt x="5077" y="4963"/>
                      <a:pt x="2655" y="5398"/>
                    </a:cubicBezTo>
                    <a:cubicBezTo>
                      <a:pt x="232" y="5818"/>
                      <a:pt x="0" y="8226"/>
                      <a:pt x="174" y="9314"/>
                    </a:cubicBezTo>
                    <a:cubicBezTo>
                      <a:pt x="558" y="11425"/>
                      <a:pt x="2814" y="13530"/>
                      <a:pt x="5167" y="13530"/>
                    </a:cubicBezTo>
                    <a:cubicBezTo>
                      <a:pt x="6192" y="13530"/>
                      <a:pt x="7236" y="13130"/>
                      <a:pt x="8152" y="12157"/>
                    </a:cubicBezTo>
                    <a:cubicBezTo>
                      <a:pt x="11242" y="8951"/>
                      <a:pt x="7427" y="6776"/>
                      <a:pt x="7195" y="5151"/>
                    </a:cubicBezTo>
                    <a:cubicBezTo>
                      <a:pt x="6890" y="3512"/>
                      <a:pt x="8761" y="1409"/>
                      <a:pt x="7195" y="248"/>
                    </a:cubicBezTo>
                    <a:cubicBezTo>
                      <a:pt x="7195" y="248"/>
                      <a:pt x="6621" y="1"/>
                      <a:pt x="600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37;p2">
                <a:extLst>
                  <a:ext uri="{FF2B5EF4-FFF2-40B4-BE49-F238E27FC236}">
                    <a16:creationId xmlns:a16="http://schemas.microsoft.com/office/drawing/2014/main" id="{BDA43F4B-0A45-4265-A16B-7181D3E57B15}"/>
                  </a:ext>
                </a:extLst>
              </p:cNvPr>
              <p:cNvSpPr/>
              <p:nvPr/>
            </p:nvSpPr>
            <p:spPr>
              <a:xfrm>
                <a:off x="5279275" y="2282205"/>
                <a:ext cx="374068" cy="751078"/>
              </a:xfrm>
              <a:custGeom>
                <a:avLst/>
                <a:gdLst/>
                <a:ahLst/>
                <a:cxnLst/>
                <a:rect l="l" t="t" r="r" b="b"/>
                <a:pathLst>
                  <a:path w="6101" h="12250" extrusionOk="0">
                    <a:moveTo>
                      <a:pt x="3344" y="0"/>
                    </a:moveTo>
                    <a:cubicBezTo>
                      <a:pt x="3297" y="0"/>
                      <a:pt x="3247" y="20"/>
                      <a:pt x="3199" y="74"/>
                    </a:cubicBezTo>
                    <a:cubicBezTo>
                      <a:pt x="3025" y="248"/>
                      <a:pt x="2300" y="306"/>
                      <a:pt x="1995" y="610"/>
                    </a:cubicBezTo>
                    <a:cubicBezTo>
                      <a:pt x="1328" y="1220"/>
                      <a:pt x="298" y="2786"/>
                      <a:pt x="603" y="3569"/>
                    </a:cubicBezTo>
                    <a:cubicBezTo>
                      <a:pt x="1328" y="5324"/>
                      <a:pt x="182" y="6775"/>
                      <a:pt x="52" y="8719"/>
                    </a:cubicBezTo>
                    <a:cubicBezTo>
                      <a:pt x="0" y="10478"/>
                      <a:pt x="2553" y="12249"/>
                      <a:pt x="4236" y="12249"/>
                    </a:cubicBezTo>
                    <a:cubicBezTo>
                      <a:pt x="4454" y="12249"/>
                      <a:pt x="4657" y="12219"/>
                      <a:pt x="4838" y="12156"/>
                    </a:cubicBezTo>
                    <a:cubicBezTo>
                      <a:pt x="5375" y="11982"/>
                      <a:pt x="5738" y="11547"/>
                      <a:pt x="5854" y="11068"/>
                    </a:cubicBezTo>
                    <a:cubicBezTo>
                      <a:pt x="5984" y="10706"/>
                      <a:pt x="5984" y="10285"/>
                      <a:pt x="5796" y="9923"/>
                    </a:cubicBezTo>
                    <a:cubicBezTo>
                      <a:pt x="5201" y="8777"/>
                      <a:pt x="3678" y="9313"/>
                      <a:pt x="3620" y="5150"/>
                    </a:cubicBezTo>
                    <a:cubicBezTo>
                      <a:pt x="3620" y="3932"/>
                      <a:pt x="6100" y="2612"/>
                      <a:pt x="3504" y="74"/>
                    </a:cubicBezTo>
                    <a:cubicBezTo>
                      <a:pt x="3470" y="40"/>
                      <a:pt x="3411" y="0"/>
                      <a:pt x="334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38;p2">
                <a:extLst>
                  <a:ext uri="{FF2B5EF4-FFF2-40B4-BE49-F238E27FC236}">
                    <a16:creationId xmlns:a16="http://schemas.microsoft.com/office/drawing/2014/main" id="{C5788E65-DFDC-4F63-B91F-11CAAD3D489B}"/>
                  </a:ext>
                </a:extLst>
              </p:cNvPr>
              <p:cNvSpPr/>
              <p:nvPr/>
            </p:nvSpPr>
            <p:spPr>
              <a:xfrm>
                <a:off x="5523603" y="3026897"/>
                <a:ext cx="274680" cy="1379470"/>
              </a:xfrm>
              <a:custGeom>
                <a:avLst/>
                <a:gdLst/>
                <a:ahLst/>
                <a:cxnLst/>
                <a:rect l="l" t="t" r="r" b="b"/>
                <a:pathLst>
                  <a:path w="4480" h="22499" extrusionOk="0">
                    <a:moveTo>
                      <a:pt x="2034" y="1"/>
                    </a:moveTo>
                    <a:cubicBezTo>
                      <a:pt x="917" y="1"/>
                      <a:pt x="1" y="919"/>
                      <a:pt x="55" y="2070"/>
                    </a:cubicBezTo>
                    <a:cubicBezTo>
                      <a:pt x="128" y="2549"/>
                      <a:pt x="186" y="3216"/>
                      <a:pt x="302" y="3941"/>
                    </a:cubicBezTo>
                    <a:cubicBezTo>
                      <a:pt x="853" y="6726"/>
                      <a:pt x="1811" y="20259"/>
                      <a:pt x="1811" y="20259"/>
                    </a:cubicBezTo>
                    <a:lnTo>
                      <a:pt x="1811" y="20433"/>
                    </a:lnTo>
                    <a:cubicBezTo>
                      <a:pt x="1753" y="20680"/>
                      <a:pt x="1637" y="20738"/>
                      <a:pt x="1578" y="20869"/>
                    </a:cubicBezTo>
                    <a:cubicBezTo>
                      <a:pt x="1390" y="21159"/>
                      <a:pt x="1506" y="21347"/>
                      <a:pt x="1941" y="21652"/>
                    </a:cubicBezTo>
                    <a:cubicBezTo>
                      <a:pt x="2231" y="21957"/>
                      <a:pt x="2057" y="22435"/>
                      <a:pt x="2420" y="22435"/>
                    </a:cubicBezTo>
                    <a:cubicBezTo>
                      <a:pt x="2603" y="22479"/>
                      <a:pt x="2769" y="22498"/>
                      <a:pt x="2907" y="22498"/>
                    </a:cubicBezTo>
                    <a:cubicBezTo>
                      <a:pt x="3131" y="22498"/>
                      <a:pt x="3283" y="22449"/>
                      <a:pt x="3319" y="22377"/>
                    </a:cubicBezTo>
                    <a:cubicBezTo>
                      <a:pt x="3392" y="22189"/>
                      <a:pt x="3203" y="22189"/>
                      <a:pt x="2782" y="22015"/>
                    </a:cubicBezTo>
                    <a:cubicBezTo>
                      <a:pt x="2478" y="21826"/>
                      <a:pt x="2478" y="20869"/>
                      <a:pt x="2478" y="20433"/>
                    </a:cubicBezTo>
                    <a:cubicBezTo>
                      <a:pt x="2420" y="20375"/>
                      <a:pt x="2478" y="20259"/>
                      <a:pt x="2478" y="20201"/>
                    </a:cubicBezTo>
                    <a:lnTo>
                      <a:pt x="3754" y="11078"/>
                    </a:lnTo>
                    <a:cubicBezTo>
                      <a:pt x="4479" y="6900"/>
                      <a:pt x="4175" y="3390"/>
                      <a:pt x="3870" y="1519"/>
                    </a:cubicBezTo>
                    <a:cubicBezTo>
                      <a:pt x="3754" y="736"/>
                      <a:pt x="3087" y="68"/>
                      <a:pt x="2231" y="10"/>
                    </a:cubicBezTo>
                    <a:cubicBezTo>
                      <a:pt x="2165" y="4"/>
                      <a:pt x="2099" y="1"/>
                      <a:pt x="203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39;p2">
                <a:extLst>
                  <a:ext uri="{FF2B5EF4-FFF2-40B4-BE49-F238E27FC236}">
                    <a16:creationId xmlns:a16="http://schemas.microsoft.com/office/drawing/2014/main" id="{DDA922C6-0A71-4688-97AC-A8A0BBDD7DC1}"/>
                  </a:ext>
                </a:extLst>
              </p:cNvPr>
              <p:cNvSpPr/>
              <p:nvPr/>
            </p:nvSpPr>
            <p:spPr>
              <a:xfrm>
                <a:off x="5179215" y="3012121"/>
                <a:ext cx="451873" cy="1394062"/>
              </a:xfrm>
              <a:custGeom>
                <a:avLst/>
                <a:gdLst/>
                <a:ahLst/>
                <a:cxnLst/>
                <a:rect l="l" t="t" r="r" b="b"/>
                <a:pathLst>
                  <a:path w="7370" h="22737" extrusionOk="0">
                    <a:moveTo>
                      <a:pt x="5075" y="1"/>
                    </a:moveTo>
                    <a:cubicBezTo>
                      <a:pt x="4220" y="1"/>
                      <a:pt x="3425" y="596"/>
                      <a:pt x="3134" y="1455"/>
                    </a:cubicBezTo>
                    <a:cubicBezTo>
                      <a:pt x="2713" y="2790"/>
                      <a:pt x="2351" y="5082"/>
                      <a:pt x="2713" y="8345"/>
                    </a:cubicBezTo>
                    <a:cubicBezTo>
                      <a:pt x="2713" y="8345"/>
                      <a:pt x="3018" y="10158"/>
                      <a:pt x="2713" y="11319"/>
                    </a:cubicBezTo>
                    <a:cubicBezTo>
                      <a:pt x="2481" y="12334"/>
                      <a:pt x="1031" y="18861"/>
                      <a:pt x="726" y="20080"/>
                    </a:cubicBezTo>
                    <a:cubicBezTo>
                      <a:pt x="668" y="20196"/>
                      <a:pt x="596" y="20384"/>
                      <a:pt x="596" y="20442"/>
                    </a:cubicBezTo>
                    <a:cubicBezTo>
                      <a:pt x="480" y="20674"/>
                      <a:pt x="364" y="20747"/>
                      <a:pt x="306" y="20805"/>
                    </a:cubicBezTo>
                    <a:cubicBezTo>
                      <a:pt x="1" y="20979"/>
                      <a:pt x="117" y="21226"/>
                      <a:pt x="422" y="21646"/>
                    </a:cubicBezTo>
                    <a:cubicBezTo>
                      <a:pt x="668" y="22009"/>
                      <a:pt x="422" y="22430"/>
                      <a:pt x="726" y="22560"/>
                    </a:cubicBezTo>
                    <a:cubicBezTo>
                      <a:pt x="998" y="22673"/>
                      <a:pt x="1245" y="22737"/>
                      <a:pt x="1402" y="22737"/>
                    </a:cubicBezTo>
                    <a:cubicBezTo>
                      <a:pt x="1488" y="22737"/>
                      <a:pt x="1547" y="22717"/>
                      <a:pt x="1568" y="22676"/>
                    </a:cubicBezTo>
                    <a:cubicBezTo>
                      <a:pt x="1684" y="22560"/>
                      <a:pt x="1568" y="22488"/>
                      <a:pt x="1205" y="22198"/>
                    </a:cubicBezTo>
                    <a:cubicBezTo>
                      <a:pt x="1089" y="22067"/>
                      <a:pt x="1089" y="21646"/>
                      <a:pt x="1089" y="21284"/>
                    </a:cubicBezTo>
                    <a:cubicBezTo>
                      <a:pt x="1147" y="20863"/>
                      <a:pt x="1263" y="20442"/>
                      <a:pt x="1451" y="20080"/>
                    </a:cubicBezTo>
                    <a:cubicBezTo>
                      <a:pt x="2235" y="18499"/>
                      <a:pt x="4527" y="13785"/>
                      <a:pt x="5194" y="11855"/>
                    </a:cubicBezTo>
                    <a:cubicBezTo>
                      <a:pt x="5977" y="9564"/>
                      <a:pt x="7370" y="2253"/>
                      <a:pt x="7065" y="135"/>
                    </a:cubicBezTo>
                    <a:lnTo>
                      <a:pt x="5194" y="5"/>
                    </a:lnTo>
                    <a:cubicBezTo>
                      <a:pt x="5154" y="2"/>
                      <a:pt x="5115" y="1"/>
                      <a:pt x="507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40;p2">
                <a:extLst>
                  <a:ext uri="{FF2B5EF4-FFF2-40B4-BE49-F238E27FC236}">
                    <a16:creationId xmlns:a16="http://schemas.microsoft.com/office/drawing/2014/main" id="{D1385E28-C348-4465-8290-5F47584D32D0}"/>
                  </a:ext>
                </a:extLst>
              </p:cNvPr>
              <p:cNvSpPr/>
              <p:nvPr/>
            </p:nvSpPr>
            <p:spPr>
              <a:xfrm>
                <a:off x="5319741" y="3012121"/>
                <a:ext cx="478544" cy="836057"/>
              </a:xfrm>
              <a:custGeom>
                <a:avLst/>
                <a:gdLst/>
                <a:ahLst/>
                <a:cxnLst/>
                <a:rect l="l" t="t" r="r" b="b"/>
                <a:pathLst>
                  <a:path w="7805" h="13636" extrusionOk="0">
                    <a:moveTo>
                      <a:pt x="2783" y="1"/>
                    </a:moveTo>
                    <a:cubicBezTo>
                      <a:pt x="1928" y="1"/>
                      <a:pt x="1133" y="596"/>
                      <a:pt x="842" y="1455"/>
                    </a:cubicBezTo>
                    <a:cubicBezTo>
                      <a:pt x="421" y="2790"/>
                      <a:pt x="59" y="5082"/>
                      <a:pt x="421" y="8345"/>
                    </a:cubicBezTo>
                    <a:cubicBezTo>
                      <a:pt x="421" y="8345"/>
                      <a:pt x="726" y="10158"/>
                      <a:pt x="421" y="11319"/>
                    </a:cubicBezTo>
                    <a:cubicBezTo>
                      <a:pt x="363" y="11609"/>
                      <a:pt x="189" y="12276"/>
                      <a:pt x="1" y="13190"/>
                    </a:cubicBezTo>
                    <a:cubicBezTo>
                      <a:pt x="1183" y="13487"/>
                      <a:pt x="2347" y="13636"/>
                      <a:pt x="3480" y="13636"/>
                    </a:cubicBezTo>
                    <a:cubicBezTo>
                      <a:pt x="4613" y="13636"/>
                      <a:pt x="5716" y="13487"/>
                      <a:pt x="6775" y="13190"/>
                    </a:cubicBezTo>
                    <a:lnTo>
                      <a:pt x="7079" y="11319"/>
                    </a:lnTo>
                    <a:cubicBezTo>
                      <a:pt x="7804" y="7141"/>
                      <a:pt x="7500" y="3631"/>
                      <a:pt x="7195" y="1760"/>
                    </a:cubicBezTo>
                    <a:cubicBezTo>
                      <a:pt x="7079" y="977"/>
                      <a:pt x="6412" y="309"/>
                      <a:pt x="5556" y="251"/>
                    </a:cubicBezTo>
                    <a:lnTo>
                      <a:pt x="4773" y="193"/>
                    </a:lnTo>
                    <a:lnTo>
                      <a:pt x="4773" y="135"/>
                    </a:lnTo>
                    <a:lnTo>
                      <a:pt x="2902" y="5"/>
                    </a:lnTo>
                    <a:cubicBezTo>
                      <a:pt x="2862" y="2"/>
                      <a:pt x="2823" y="1"/>
                      <a:pt x="2783" y="1"/>
                    </a:cubicBez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41;p2">
                <a:extLst>
                  <a:ext uri="{FF2B5EF4-FFF2-40B4-BE49-F238E27FC236}">
                    <a16:creationId xmlns:a16="http://schemas.microsoft.com/office/drawing/2014/main" id="{E2E0AC70-142D-4C8B-B731-7C523E24947B}"/>
                  </a:ext>
                </a:extLst>
              </p:cNvPr>
              <p:cNvSpPr/>
              <p:nvPr/>
            </p:nvSpPr>
            <p:spPr>
              <a:xfrm>
                <a:off x="5323297" y="3012121"/>
                <a:ext cx="444761" cy="605093"/>
              </a:xfrm>
              <a:custGeom>
                <a:avLst/>
                <a:gdLst/>
                <a:ahLst/>
                <a:cxnLst/>
                <a:rect l="l" t="t" r="r" b="b"/>
                <a:pathLst>
                  <a:path w="7254" h="9869" extrusionOk="0">
                    <a:moveTo>
                      <a:pt x="2725" y="1"/>
                    </a:moveTo>
                    <a:cubicBezTo>
                      <a:pt x="1870" y="1"/>
                      <a:pt x="1075" y="596"/>
                      <a:pt x="784" y="1455"/>
                    </a:cubicBezTo>
                    <a:cubicBezTo>
                      <a:pt x="363" y="2790"/>
                      <a:pt x="1" y="5082"/>
                      <a:pt x="363" y="8345"/>
                    </a:cubicBezTo>
                    <a:cubicBezTo>
                      <a:pt x="363" y="8345"/>
                      <a:pt x="494" y="9070"/>
                      <a:pt x="494" y="9868"/>
                    </a:cubicBezTo>
                    <a:cubicBezTo>
                      <a:pt x="668" y="9317"/>
                      <a:pt x="915" y="8708"/>
                      <a:pt x="1147" y="8171"/>
                    </a:cubicBezTo>
                    <a:cubicBezTo>
                      <a:pt x="2284" y="5569"/>
                      <a:pt x="4104" y="2786"/>
                      <a:pt x="7072" y="2786"/>
                    </a:cubicBezTo>
                    <a:cubicBezTo>
                      <a:pt x="7132" y="2786"/>
                      <a:pt x="7192" y="2787"/>
                      <a:pt x="7253" y="2790"/>
                    </a:cubicBezTo>
                    <a:cubicBezTo>
                      <a:pt x="7253" y="2427"/>
                      <a:pt x="7195" y="2064"/>
                      <a:pt x="7137" y="1760"/>
                    </a:cubicBezTo>
                    <a:cubicBezTo>
                      <a:pt x="7021" y="977"/>
                      <a:pt x="6354" y="309"/>
                      <a:pt x="5498" y="251"/>
                    </a:cubicBezTo>
                    <a:lnTo>
                      <a:pt x="4715" y="193"/>
                    </a:lnTo>
                    <a:lnTo>
                      <a:pt x="4715" y="135"/>
                    </a:lnTo>
                    <a:lnTo>
                      <a:pt x="3511" y="77"/>
                    </a:lnTo>
                    <a:lnTo>
                      <a:pt x="2844" y="5"/>
                    </a:lnTo>
                    <a:cubicBezTo>
                      <a:pt x="2804" y="2"/>
                      <a:pt x="2765" y="1"/>
                      <a:pt x="2725"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42;p2">
                <a:extLst>
                  <a:ext uri="{FF2B5EF4-FFF2-40B4-BE49-F238E27FC236}">
                    <a16:creationId xmlns:a16="http://schemas.microsoft.com/office/drawing/2014/main" id="{2E75379A-ED7A-4443-94BD-5CFC86993D5C}"/>
                  </a:ext>
                </a:extLst>
              </p:cNvPr>
              <p:cNvSpPr/>
              <p:nvPr/>
            </p:nvSpPr>
            <p:spPr>
              <a:xfrm>
                <a:off x="5189944" y="1955966"/>
                <a:ext cx="678607" cy="1191241"/>
              </a:xfrm>
              <a:custGeom>
                <a:avLst/>
                <a:gdLst/>
                <a:ahLst/>
                <a:cxnLst/>
                <a:rect l="l" t="t" r="r" b="b"/>
                <a:pathLst>
                  <a:path w="11068" h="19429" extrusionOk="0">
                    <a:moveTo>
                      <a:pt x="10359" y="0"/>
                    </a:moveTo>
                    <a:cubicBezTo>
                      <a:pt x="10249" y="0"/>
                      <a:pt x="10153" y="36"/>
                      <a:pt x="10096" y="129"/>
                    </a:cubicBezTo>
                    <a:lnTo>
                      <a:pt x="8892" y="5264"/>
                    </a:lnTo>
                    <a:cubicBezTo>
                      <a:pt x="7615" y="6845"/>
                      <a:pt x="6585" y="8354"/>
                      <a:pt x="6049" y="9079"/>
                    </a:cubicBezTo>
                    <a:cubicBezTo>
                      <a:pt x="5860" y="9325"/>
                      <a:pt x="5570" y="9500"/>
                      <a:pt x="5265" y="9558"/>
                    </a:cubicBezTo>
                    <a:cubicBezTo>
                      <a:pt x="4598" y="9616"/>
                      <a:pt x="3815" y="9688"/>
                      <a:pt x="3148" y="9862"/>
                    </a:cubicBezTo>
                    <a:cubicBezTo>
                      <a:pt x="0" y="10645"/>
                      <a:pt x="1334" y="11864"/>
                      <a:pt x="1334" y="11864"/>
                    </a:cubicBezTo>
                    <a:cubicBezTo>
                      <a:pt x="1697" y="12227"/>
                      <a:pt x="2002" y="12705"/>
                      <a:pt x="2234" y="13184"/>
                    </a:cubicBezTo>
                    <a:cubicBezTo>
                      <a:pt x="2669" y="14040"/>
                      <a:pt x="3206" y="15186"/>
                      <a:pt x="3510" y="15780"/>
                    </a:cubicBezTo>
                    <a:cubicBezTo>
                      <a:pt x="3626" y="16215"/>
                      <a:pt x="3206" y="17419"/>
                      <a:pt x="3090" y="17840"/>
                    </a:cubicBezTo>
                    <a:lnTo>
                      <a:pt x="2843" y="18681"/>
                    </a:lnTo>
                    <a:cubicBezTo>
                      <a:pt x="2785" y="18870"/>
                      <a:pt x="2843" y="18986"/>
                      <a:pt x="2959" y="19044"/>
                    </a:cubicBezTo>
                    <a:cubicBezTo>
                      <a:pt x="3684" y="19290"/>
                      <a:pt x="4758" y="19428"/>
                      <a:pt x="5884" y="19428"/>
                    </a:cubicBezTo>
                    <a:cubicBezTo>
                      <a:pt x="7010" y="19428"/>
                      <a:pt x="8188" y="19290"/>
                      <a:pt x="9124" y="18986"/>
                    </a:cubicBezTo>
                    <a:cubicBezTo>
                      <a:pt x="9312" y="18928"/>
                      <a:pt x="9428" y="18681"/>
                      <a:pt x="9312" y="18507"/>
                    </a:cubicBezTo>
                    <a:lnTo>
                      <a:pt x="7920" y="14823"/>
                    </a:lnTo>
                    <a:cubicBezTo>
                      <a:pt x="7557" y="14040"/>
                      <a:pt x="7673" y="13851"/>
                      <a:pt x="7920" y="13372"/>
                    </a:cubicBezTo>
                    <a:cubicBezTo>
                      <a:pt x="8036" y="13126"/>
                      <a:pt x="8108" y="12821"/>
                      <a:pt x="7978" y="12517"/>
                    </a:cubicBezTo>
                    <a:cubicBezTo>
                      <a:pt x="7978" y="12343"/>
                      <a:pt x="7804" y="12096"/>
                      <a:pt x="7615" y="11791"/>
                    </a:cubicBezTo>
                    <a:cubicBezTo>
                      <a:pt x="7383" y="11371"/>
                      <a:pt x="7441" y="10834"/>
                      <a:pt x="7746" y="10471"/>
                    </a:cubicBezTo>
                    <a:cubicBezTo>
                      <a:pt x="8761" y="9137"/>
                      <a:pt x="10212" y="6845"/>
                      <a:pt x="10458" y="5511"/>
                    </a:cubicBezTo>
                    <a:cubicBezTo>
                      <a:pt x="10763" y="4060"/>
                      <a:pt x="11067" y="318"/>
                      <a:pt x="11067" y="318"/>
                    </a:cubicBezTo>
                    <a:cubicBezTo>
                      <a:pt x="10936" y="187"/>
                      <a:pt x="10610" y="0"/>
                      <a:pt x="1035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43;p2">
                <a:extLst>
                  <a:ext uri="{FF2B5EF4-FFF2-40B4-BE49-F238E27FC236}">
                    <a16:creationId xmlns:a16="http://schemas.microsoft.com/office/drawing/2014/main" id="{C9A4A196-66DE-4C15-AA11-AAAA544B324C}"/>
                  </a:ext>
                </a:extLst>
              </p:cNvPr>
              <p:cNvSpPr/>
              <p:nvPr/>
            </p:nvSpPr>
            <p:spPr>
              <a:xfrm>
                <a:off x="5297546" y="2264548"/>
                <a:ext cx="229493" cy="366404"/>
              </a:xfrm>
              <a:custGeom>
                <a:avLst/>
                <a:gdLst/>
                <a:ahLst/>
                <a:cxnLst/>
                <a:rect l="l" t="t" r="r" b="b"/>
                <a:pathLst>
                  <a:path w="3743" h="5976" extrusionOk="0">
                    <a:moveTo>
                      <a:pt x="1893" y="1"/>
                    </a:moveTo>
                    <a:cubicBezTo>
                      <a:pt x="1669" y="1"/>
                      <a:pt x="1422" y="45"/>
                      <a:pt x="1146" y="115"/>
                    </a:cubicBezTo>
                    <a:cubicBezTo>
                      <a:pt x="189" y="420"/>
                      <a:pt x="0" y="1145"/>
                      <a:pt x="363" y="2407"/>
                    </a:cubicBezTo>
                    <a:cubicBezTo>
                      <a:pt x="479" y="2900"/>
                      <a:pt x="841" y="3321"/>
                      <a:pt x="1088" y="3567"/>
                    </a:cubicBezTo>
                    <a:cubicBezTo>
                      <a:pt x="1277" y="3741"/>
                      <a:pt x="1393" y="3988"/>
                      <a:pt x="1335" y="4220"/>
                    </a:cubicBezTo>
                    <a:lnTo>
                      <a:pt x="1335" y="5018"/>
                    </a:lnTo>
                    <a:cubicBezTo>
                      <a:pt x="1393" y="5670"/>
                      <a:pt x="1813" y="5975"/>
                      <a:pt x="2292" y="5975"/>
                    </a:cubicBezTo>
                    <a:cubicBezTo>
                      <a:pt x="2539" y="5975"/>
                      <a:pt x="2785" y="5859"/>
                      <a:pt x="2959" y="5670"/>
                    </a:cubicBezTo>
                    <a:cubicBezTo>
                      <a:pt x="3148" y="5438"/>
                      <a:pt x="3090" y="5134"/>
                      <a:pt x="2959" y="4829"/>
                    </a:cubicBezTo>
                    <a:lnTo>
                      <a:pt x="2843" y="4655"/>
                    </a:lnTo>
                    <a:cubicBezTo>
                      <a:pt x="2727" y="4409"/>
                      <a:pt x="2785" y="4104"/>
                      <a:pt x="3017" y="3930"/>
                    </a:cubicBezTo>
                    <a:cubicBezTo>
                      <a:pt x="3264" y="3857"/>
                      <a:pt x="3452" y="3683"/>
                      <a:pt x="3568" y="3495"/>
                    </a:cubicBezTo>
                    <a:cubicBezTo>
                      <a:pt x="3684" y="3379"/>
                      <a:pt x="3742" y="2291"/>
                      <a:pt x="3264" y="1145"/>
                    </a:cubicBezTo>
                    <a:cubicBezTo>
                      <a:pt x="2879" y="283"/>
                      <a:pt x="2458" y="1"/>
                      <a:pt x="18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44;p2">
                <a:extLst>
                  <a:ext uri="{FF2B5EF4-FFF2-40B4-BE49-F238E27FC236}">
                    <a16:creationId xmlns:a16="http://schemas.microsoft.com/office/drawing/2014/main" id="{197D824D-9FA8-4AAA-B668-D586BD2A51E1}"/>
                  </a:ext>
                </a:extLst>
              </p:cNvPr>
              <p:cNvSpPr/>
              <p:nvPr/>
            </p:nvSpPr>
            <p:spPr>
              <a:xfrm>
                <a:off x="5460268" y="2364057"/>
                <a:ext cx="40957" cy="78296"/>
              </a:xfrm>
              <a:custGeom>
                <a:avLst/>
                <a:gdLst/>
                <a:ahLst/>
                <a:cxnLst/>
                <a:rect l="l" t="t" r="r" b="b"/>
                <a:pathLst>
                  <a:path w="668" h="1277" extrusionOk="0">
                    <a:moveTo>
                      <a:pt x="131" y="1"/>
                    </a:moveTo>
                    <a:cubicBezTo>
                      <a:pt x="73" y="1"/>
                      <a:pt x="73" y="59"/>
                      <a:pt x="1" y="59"/>
                    </a:cubicBezTo>
                    <a:lnTo>
                      <a:pt x="1" y="189"/>
                    </a:lnTo>
                    <a:lnTo>
                      <a:pt x="189" y="1088"/>
                    </a:lnTo>
                    <a:cubicBezTo>
                      <a:pt x="247" y="1219"/>
                      <a:pt x="363" y="1277"/>
                      <a:pt x="494" y="1277"/>
                    </a:cubicBezTo>
                    <a:cubicBezTo>
                      <a:pt x="610" y="1219"/>
                      <a:pt x="668" y="1088"/>
                      <a:pt x="610" y="972"/>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45;p2">
                <a:extLst>
                  <a:ext uri="{FF2B5EF4-FFF2-40B4-BE49-F238E27FC236}">
                    <a16:creationId xmlns:a16="http://schemas.microsoft.com/office/drawing/2014/main" id="{3416D49E-E4FB-47A7-8C86-8E61517E9F57}"/>
                  </a:ext>
                </a:extLst>
              </p:cNvPr>
              <p:cNvSpPr/>
              <p:nvPr/>
            </p:nvSpPr>
            <p:spPr>
              <a:xfrm>
                <a:off x="5293990" y="2389317"/>
                <a:ext cx="66708" cy="72839"/>
              </a:xfrm>
              <a:custGeom>
                <a:avLst/>
                <a:gdLst/>
                <a:ahLst/>
                <a:cxnLst/>
                <a:rect l="l" t="t" r="r" b="b"/>
                <a:pathLst>
                  <a:path w="1088" h="1188" extrusionOk="0">
                    <a:moveTo>
                      <a:pt x="493" y="1"/>
                    </a:moveTo>
                    <a:cubicBezTo>
                      <a:pt x="469" y="1"/>
                      <a:pt x="445" y="3"/>
                      <a:pt x="421" y="9"/>
                    </a:cubicBezTo>
                    <a:cubicBezTo>
                      <a:pt x="174" y="82"/>
                      <a:pt x="0" y="198"/>
                      <a:pt x="116" y="502"/>
                    </a:cubicBezTo>
                    <a:cubicBezTo>
                      <a:pt x="168" y="775"/>
                      <a:pt x="522" y="1187"/>
                      <a:pt x="763" y="1187"/>
                    </a:cubicBezTo>
                    <a:cubicBezTo>
                      <a:pt x="791" y="1187"/>
                      <a:pt x="817" y="1182"/>
                      <a:pt x="841" y="1170"/>
                    </a:cubicBezTo>
                    <a:cubicBezTo>
                      <a:pt x="1088" y="1097"/>
                      <a:pt x="1030" y="734"/>
                      <a:pt x="899" y="444"/>
                    </a:cubicBezTo>
                    <a:cubicBezTo>
                      <a:pt x="847" y="223"/>
                      <a:pt x="701" y="1"/>
                      <a:pt x="4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46;p2">
                <a:extLst>
                  <a:ext uri="{FF2B5EF4-FFF2-40B4-BE49-F238E27FC236}">
                    <a16:creationId xmlns:a16="http://schemas.microsoft.com/office/drawing/2014/main" id="{94728D7D-5F90-484E-BBF6-9FCFAA833AB2}"/>
                  </a:ext>
                </a:extLst>
              </p:cNvPr>
              <p:cNvSpPr/>
              <p:nvPr/>
            </p:nvSpPr>
            <p:spPr>
              <a:xfrm>
                <a:off x="5264622" y="2227331"/>
                <a:ext cx="292645" cy="201350"/>
              </a:xfrm>
              <a:custGeom>
                <a:avLst/>
                <a:gdLst/>
                <a:ahLst/>
                <a:cxnLst/>
                <a:rect l="l" t="t" r="r" b="b"/>
                <a:pathLst>
                  <a:path w="4773" h="3284" extrusionOk="0">
                    <a:moveTo>
                      <a:pt x="2927" y="1"/>
                    </a:moveTo>
                    <a:cubicBezTo>
                      <a:pt x="2072" y="1"/>
                      <a:pt x="1009" y="561"/>
                      <a:pt x="421" y="1694"/>
                    </a:cubicBezTo>
                    <a:cubicBezTo>
                      <a:pt x="0" y="2535"/>
                      <a:pt x="479" y="2724"/>
                      <a:pt x="958" y="2840"/>
                    </a:cubicBezTo>
                    <a:cubicBezTo>
                      <a:pt x="1146" y="2898"/>
                      <a:pt x="1320" y="3014"/>
                      <a:pt x="1378" y="3202"/>
                    </a:cubicBezTo>
                    <a:lnTo>
                      <a:pt x="1451" y="3260"/>
                    </a:lnTo>
                    <a:cubicBezTo>
                      <a:pt x="1482" y="3276"/>
                      <a:pt x="1509" y="3283"/>
                      <a:pt x="1532" y="3283"/>
                    </a:cubicBezTo>
                    <a:cubicBezTo>
                      <a:pt x="1594" y="3283"/>
                      <a:pt x="1625" y="3229"/>
                      <a:pt x="1625" y="3144"/>
                    </a:cubicBezTo>
                    <a:lnTo>
                      <a:pt x="1567" y="2956"/>
                    </a:lnTo>
                    <a:cubicBezTo>
                      <a:pt x="1378" y="2419"/>
                      <a:pt x="1683" y="1868"/>
                      <a:pt x="2176" y="1636"/>
                    </a:cubicBezTo>
                    <a:lnTo>
                      <a:pt x="2829" y="1447"/>
                    </a:lnTo>
                    <a:cubicBezTo>
                      <a:pt x="2901" y="1447"/>
                      <a:pt x="3018" y="1447"/>
                      <a:pt x="3076" y="1505"/>
                    </a:cubicBezTo>
                    <a:cubicBezTo>
                      <a:pt x="3264" y="1636"/>
                      <a:pt x="3496" y="1694"/>
                      <a:pt x="3743" y="1694"/>
                    </a:cubicBezTo>
                    <a:cubicBezTo>
                      <a:pt x="4773" y="1636"/>
                      <a:pt x="4105" y="475"/>
                      <a:pt x="3685" y="185"/>
                    </a:cubicBezTo>
                    <a:cubicBezTo>
                      <a:pt x="3472" y="63"/>
                      <a:pt x="3211" y="1"/>
                      <a:pt x="2927"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47;p2">
                <a:extLst>
                  <a:ext uri="{FF2B5EF4-FFF2-40B4-BE49-F238E27FC236}">
                    <a16:creationId xmlns:a16="http://schemas.microsoft.com/office/drawing/2014/main" id="{B414F60B-8BA3-4018-AF6B-EB68709093A7}"/>
                  </a:ext>
                </a:extLst>
              </p:cNvPr>
              <p:cNvSpPr/>
              <p:nvPr/>
            </p:nvSpPr>
            <p:spPr>
              <a:xfrm>
                <a:off x="5278846" y="3319170"/>
                <a:ext cx="137033" cy="168180"/>
              </a:xfrm>
              <a:custGeom>
                <a:avLst/>
                <a:gdLst/>
                <a:ahLst/>
                <a:cxnLst/>
                <a:rect l="l" t="t" r="r" b="b"/>
                <a:pathLst>
                  <a:path w="2235" h="2743" extrusionOk="0">
                    <a:moveTo>
                      <a:pt x="403" y="0"/>
                    </a:moveTo>
                    <a:cubicBezTo>
                      <a:pt x="371" y="0"/>
                      <a:pt x="338" y="5"/>
                      <a:pt x="305" y="16"/>
                    </a:cubicBezTo>
                    <a:cubicBezTo>
                      <a:pt x="59" y="146"/>
                      <a:pt x="1" y="378"/>
                      <a:pt x="131" y="567"/>
                    </a:cubicBezTo>
                    <a:lnTo>
                      <a:pt x="247" y="871"/>
                    </a:lnTo>
                    <a:cubicBezTo>
                      <a:pt x="305" y="1045"/>
                      <a:pt x="363" y="1234"/>
                      <a:pt x="363" y="1408"/>
                    </a:cubicBezTo>
                    <a:cubicBezTo>
                      <a:pt x="363" y="1829"/>
                      <a:pt x="610" y="2191"/>
                      <a:pt x="856" y="2496"/>
                    </a:cubicBezTo>
                    <a:cubicBezTo>
                      <a:pt x="972" y="2684"/>
                      <a:pt x="1277" y="2684"/>
                      <a:pt x="1698" y="2742"/>
                    </a:cubicBezTo>
                    <a:cubicBezTo>
                      <a:pt x="1944" y="2742"/>
                      <a:pt x="2234" y="2684"/>
                      <a:pt x="2060" y="2496"/>
                    </a:cubicBezTo>
                    <a:cubicBezTo>
                      <a:pt x="1872" y="2380"/>
                      <a:pt x="1277" y="2322"/>
                      <a:pt x="1219" y="1713"/>
                    </a:cubicBezTo>
                    <a:lnTo>
                      <a:pt x="1219" y="1597"/>
                    </a:lnTo>
                    <a:cubicBezTo>
                      <a:pt x="1234" y="1587"/>
                      <a:pt x="1248" y="1583"/>
                      <a:pt x="1263" y="1583"/>
                    </a:cubicBezTo>
                    <a:cubicBezTo>
                      <a:pt x="1363" y="1583"/>
                      <a:pt x="1458" y="1778"/>
                      <a:pt x="1509" y="1829"/>
                    </a:cubicBezTo>
                    <a:cubicBezTo>
                      <a:pt x="1605" y="1925"/>
                      <a:pt x="1725" y="1982"/>
                      <a:pt x="1805" y="1982"/>
                    </a:cubicBezTo>
                    <a:cubicBezTo>
                      <a:pt x="1833" y="1982"/>
                      <a:pt x="1856" y="1974"/>
                      <a:pt x="1872" y="1959"/>
                    </a:cubicBezTo>
                    <a:cubicBezTo>
                      <a:pt x="1944" y="1887"/>
                      <a:pt x="1814" y="1829"/>
                      <a:pt x="1698" y="1655"/>
                    </a:cubicBezTo>
                    <a:cubicBezTo>
                      <a:pt x="1509" y="1466"/>
                      <a:pt x="1393" y="1161"/>
                      <a:pt x="1335" y="1103"/>
                    </a:cubicBezTo>
                    <a:cubicBezTo>
                      <a:pt x="1335" y="1045"/>
                      <a:pt x="1219" y="987"/>
                      <a:pt x="1146" y="987"/>
                    </a:cubicBezTo>
                    <a:cubicBezTo>
                      <a:pt x="1088" y="929"/>
                      <a:pt x="914" y="799"/>
                      <a:pt x="914" y="741"/>
                    </a:cubicBezTo>
                    <a:lnTo>
                      <a:pt x="726" y="262"/>
                    </a:lnTo>
                    <a:cubicBezTo>
                      <a:pt x="678" y="107"/>
                      <a:pt x="551" y="0"/>
                      <a:pt x="40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48;p2">
                <a:extLst>
                  <a:ext uri="{FF2B5EF4-FFF2-40B4-BE49-F238E27FC236}">
                    <a16:creationId xmlns:a16="http://schemas.microsoft.com/office/drawing/2014/main" id="{50FF2CE4-C0C0-4D74-9FC6-D9BDE79D75EC}"/>
                  </a:ext>
                </a:extLst>
              </p:cNvPr>
              <p:cNvSpPr/>
              <p:nvPr/>
            </p:nvSpPr>
            <p:spPr>
              <a:xfrm>
                <a:off x="5960940" y="3261415"/>
                <a:ext cx="533664" cy="1144643"/>
              </a:xfrm>
              <a:custGeom>
                <a:avLst/>
                <a:gdLst/>
                <a:ahLst/>
                <a:cxnLst/>
                <a:rect l="l" t="t" r="r" b="b"/>
                <a:pathLst>
                  <a:path w="8704" h="18669" extrusionOk="0">
                    <a:moveTo>
                      <a:pt x="5556" y="0"/>
                    </a:moveTo>
                    <a:lnTo>
                      <a:pt x="2351" y="2713"/>
                    </a:lnTo>
                    <a:cubicBezTo>
                      <a:pt x="842" y="3989"/>
                      <a:pt x="1" y="5802"/>
                      <a:pt x="1" y="7731"/>
                    </a:cubicBezTo>
                    <a:lnTo>
                      <a:pt x="1" y="18668"/>
                    </a:lnTo>
                    <a:cubicBezTo>
                      <a:pt x="1263" y="18668"/>
                      <a:pt x="2293" y="17638"/>
                      <a:pt x="2293" y="16434"/>
                    </a:cubicBezTo>
                    <a:lnTo>
                      <a:pt x="2293" y="15100"/>
                    </a:lnTo>
                    <a:cubicBezTo>
                      <a:pt x="2293" y="12329"/>
                      <a:pt x="3511" y="9603"/>
                      <a:pt x="5687" y="7789"/>
                    </a:cubicBezTo>
                    <a:lnTo>
                      <a:pt x="8704" y="5309"/>
                    </a:lnTo>
                    <a:lnTo>
                      <a:pt x="5556"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49;p2">
                <a:extLst>
                  <a:ext uri="{FF2B5EF4-FFF2-40B4-BE49-F238E27FC236}">
                    <a16:creationId xmlns:a16="http://schemas.microsoft.com/office/drawing/2014/main" id="{4F814174-1EFC-4BD2-A796-591DC030F1C3}"/>
                  </a:ext>
                </a:extLst>
              </p:cNvPr>
              <p:cNvSpPr/>
              <p:nvPr/>
            </p:nvSpPr>
            <p:spPr>
              <a:xfrm>
                <a:off x="6824516" y="3261415"/>
                <a:ext cx="533664" cy="1144643"/>
              </a:xfrm>
              <a:custGeom>
                <a:avLst/>
                <a:gdLst/>
                <a:ahLst/>
                <a:cxnLst/>
                <a:rect l="l" t="t" r="r" b="b"/>
                <a:pathLst>
                  <a:path w="8704" h="18669" extrusionOk="0">
                    <a:moveTo>
                      <a:pt x="3133" y="0"/>
                    </a:moveTo>
                    <a:lnTo>
                      <a:pt x="0" y="5309"/>
                    </a:lnTo>
                    <a:lnTo>
                      <a:pt x="3017" y="7789"/>
                    </a:lnTo>
                    <a:cubicBezTo>
                      <a:pt x="5193" y="9603"/>
                      <a:pt x="6397" y="12329"/>
                      <a:pt x="6397" y="15100"/>
                    </a:cubicBezTo>
                    <a:lnTo>
                      <a:pt x="6397" y="16434"/>
                    </a:lnTo>
                    <a:cubicBezTo>
                      <a:pt x="6397" y="17638"/>
                      <a:pt x="7427" y="18668"/>
                      <a:pt x="8703" y="18668"/>
                    </a:cubicBezTo>
                    <a:lnTo>
                      <a:pt x="8703" y="7731"/>
                    </a:lnTo>
                    <a:cubicBezTo>
                      <a:pt x="8703" y="5802"/>
                      <a:pt x="7848" y="3989"/>
                      <a:pt x="6339" y="2713"/>
                    </a:cubicBezTo>
                    <a:lnTo>
                      <a:pt x="313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50;p2">
                <a:extLst>
                  <a:ext uri="{FF2B5EF4-FFF2-40B4-BE49-F238E27FC236}">
                    <a16:creationId xmlns:a16="http://schemas.microsoft.com/office/drawing/2014/main" id="{939EA23B-EA0C-4C1D-9518-AC240E81F01C}"/>
                  </a:ext>
                </a:extLst>
              </p:cNvPr>
              <p:cNvSpPr/>
              <p:nvPr/>
            </p:nvSpPr>
            <p:spPr>
              <a:xfrm>
                <a:off x="6935674" y="3301390"/>
                <a:ext cx="422504" cy="1104667"/>
              </a:xfrm>
              <a:custGeom>
                <a:avLst/>
                <a:gdLst/>
                <a:ahLst/>
                <a:cxnLst/>
                <a:rect l="l" t="t" r="r" b="b"/>
                <a:pathLst>
                  <a:path w="6891" h="18017" extrusionOk="0">
                    <a:moveTo>
                      <a:pt x="2046" y="1"/>
                    </a:moveTo>
                    <a:cubicBezTo>
                      <a:pt x="1872" y="1451"/>
                      <a:pt x="1683" y="2844"/>
                      <a:pt x="1451" y="4120"/>
                    </a:cubicBezTo>
                    <a:cubicBezTo>
                      <a:pt x="1262" y="4962"/>
                      <a:pt x="726" y="5687"/>
                      <a:pt x="0" y="6108"/>
                    </a:cubicBezTo>
                    <a:lnTo>
                      <a:pt x="59" y="6238"/>
                    </a:lnTo>
                    <a:lnTo>
                      <a:pt x="1204" y="7137"/>
                    </a:lnTo>
                    <a:cubicBezTo>
                      <a:pt x="3380" y="8951"/>
                      <a:pt x="4584" y="11677"/>
                      <a:pt x="4584" y="14448"/>
                    </a:cubicBezTo>
                    <a:lnTo>
                      <a:pt x="4584" y="15782"/>
                    </a:lnTo>
                    <a:cubicBezTo>
                      <a:pt x="4584" y="16986"/>
                      <a:pt x="5614" y="18016"/>
                      <a:pt x="6890" y="18016"/>
                    </a:cubicBezTo>
                    <a:lnTo>
                      <a:pt x="6890" y="7079"/>
                    </a:lnTo>
                    <a:cubicBezTo>
                      <a:pt x="6890" y="5150"/>
                      <a:pt x="6035" y="3337"/>
                      <a:pt x="4526" y="2061"/>
                    </a:cubicBezTo>
                    <a:lnTo>
                      <a:pt x="2046" y="1"/>
                    </a:ln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51;p2">
                <a:extLst>
                  <a:ext uri="{FF2B5EF4-FFF2-40B4-BE49-F238E27FC236}">
                    <a16:creationId xmlns:a16="http://schemas.microsoft.com/office/drawing/2014/main" id="{DB5E929B-B31E-4DC3-9F30-3EA5F223A5B2}"/>
                  </a:ext>
                </a:extLst>
              </p:cNvPr>
              <p:cNvSpPr/>
              <p:nvPr/>
            </p:nvSpPr>
            <p:spPr>
              <a:xfrm>
                <a:off x="6342483" y="3620701"/>
                <a:ext cx="637711" cy="441143"/>
              </a:xfrm>
              <a:custGeom>
                <a:avLst/>
                <a:gdLst/>
                <a:ahLst/>
                <a:cxnLst/>
                <a:rect l="l" t="t" r="r" b="b"/>
                <a:pathLst>
                  <a:path w="10401" h="7195" extrusionOk="0">
                    <a:moveTo>
                      <a:pt x="784" y="0"/>
                    </a:moveTo>
                    <a:lnTo>
                      <a:pt x="59" y="6107"/>
                    </a:lnTo>
                    <a:cubicBezTo>
                      <a:pt x="1" y="6644"/>
                      <a:pt x="479" y="7195"/>
                      <a:pt x="1030" y="7195"/>
                    </a:cubicBezTo>
                    <a:lnTo>
                      <a:pt x="9371" y="7195"/>
                    </a:lnTo>
                    <a:cubicBezTo>
                      <a:pt x="9980" y="7195"/>
                      <a:pt x="10401" y="6644"/>
                      <a:pt x="10343" y="6107"/>
                    </a:cubicBezTo>
                    <a:lnTo>
                      <a:pt x="9617"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52;p2">
                <a:extLst>
                  <a:ext uri="{FF2B5EF4-FFF2-40B4-BE49-F238E27FC236}">
                    <a16:creationId xmlns:a16="http://schemas.microsoft.com/office/drawing/2014/main" id="{B9AAAF04-B453-485C-B862-D6FC6E1DCA17}"/>
                  </a:ext>
                </a:extLst>
              </p:cNvPr>
              <p:cNvSpPr/>
              <p:nvPr/>
            </p:nvSpPr>
            <p:spPr>
              <a:xfrm>
                <a:off x="6776509" y="3620701"/>
                <a:ext cx="203680" cy="441143"/>
              </a:xfrm>
              <a:custGeom>
                <a:avLst/>
                <a:gdLst/>
                <a:ahLst/>
                <a:cxnLst/>
                <a:rect l="l" t="t" r="r" b="b"/>
                <a:pathLst>
                  <a:path w="3322" h="7195" extrusionOk="0">
                    <a:moveTo>
                      <a:pt x="0" y="0"/>
                    </a:moveTo>
                    <a:lnTo>
                      <a:pt x="0" y="7195"/>
                    </a:lnTo>
                    <a:lnTo>
                      <a:pt x="2292" y="7195"/>
                    </a:lnTo>
                    <a:cubicBezTo>
                      <a:pt x="2901" y="7195"/>
                      <a:pt x="3322" y="6644"/>
                      <a:pt x="3264" y="6107"/>
                    </a:cubicBezTo>
                    <a:lnTo>
                      <a:pt x="2538"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53;p2">
                <a:extLst>
                  <a:ext uri="{FF2B5EF4-FFF2-40B4-BE49-F238E27FC236}">
                    <a16:creationId xmlns:a16="http://schemas.microsoft.com/office/drawing/2014/main" id="{681F41F7-6C85-4B35-AF94-B55F6784C46E}"/>
                  </a:ext>
                </a:extLst>
              </p:cNvPr>
              <p:cNvSpPr/>
              <p:nvPr/>
            </p:nvSpPr>
            <p:spPr>
              <a:xfrm>
                <a:off x="6234881" y="1315565"/>
                <a:ext cx="852918" cy="2390574"/>
              </a:xfrm>
              <a:custGeom>
                <a:avLst/>
                <a:gdLst/>
                <a:ahLst/>
                <a:cxnLst/>
                <a:rect l="l" t="t" r="r" b="b"/>
                <a:pathLst>
                  <a:path w="13911" h="38990" extrusionOk="0">
                    <a:moveTo>
                      <a:pt x="6948" y="0"/>
                    </a:moveTo>
                    <a:cubicBezTo>
                      <a:pt x="5135" y="0"/>
                      <a:pt x="0" y="12692"/>
                      <a:pt x="0" y="24905"/>
                    </a:cubicBezTo>
                    <a:cubicBezTo>
                      <a:pt x="0" y="29126"/>
                      <a:pt x="363" y="33115"/>
                      <a:pt x="1030" y="36509"/>
                    </a:cubicBezTo>
                    <a:cubicBezTo>
                      <a:pt x="1335" y="37960"/>
                      <a:pt x="2597" y="38990"/>
                      <a:pt x="4047" y="38990"/>
                    </a:cubicBezTo>
                    <a:lnTo>
                      <a:pt x="9849" y="38990"/>
                    </a:lnTo>
                    <a:cubicBezTo>
                      <a:pt x="11300" y="38990"/>
                      <a:pt x="12576" y="37960"/>
                      <a:pt x="12881" y="36509"/>
                    </a:cubicBezTo>
                    <a:cubicBezTo>
                      <a:pt x="13548" y="33115"/>
                      <a:pt x="13911" y="29126"/>
                      <a:pt x="13911" y="24905"/>
                    </a:cubicBezTo>
                    <a:cubicBezTo>
                      <a:pt x="13911" y="12692"/>
                      <a:pt x="8471" y="0"/>
                      <a:pt x="6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54;p2">
                <a:extLst>
                  <a:ext uri="{FF2B5EF4-FFF2-40B4-BE49-F238E27FC236}">
                    <a16:creationId xmlns:a16="http://schemas.microsoft.com/office/drawing/2014/main" id="{C0EE6574-30D6-479B-9296-75D40AEB8E90}"/>
                  </a:ext>
                </a:extLst>
              </p:cNvPr>
              <p:cNvSpPr/>
              <p:nvPr/>
            </p:nvSpPr>
            <p:spPr>
              <a:xfrm>
                <a:off x="6364739" y="1315565"/>
                <a:ext cx="585228" cy="619011"/>
              </a:xfrm>
              <a:custGeom>
                <a:avLst/>
                <a:gdLst/>
                <a:ahLst/>
                <a:cxnLst/>
                <a:rect l="l" t="t" r="r" b="b"/>
                <a:pathLst>
                  <a:path w="9545" h="10096" extrusionOk="0">
                    <a:moveTo>
                      <a:pt x="4830" y="0"/>
                    </a:moveTo>
                    <a:cubicBezTo>
                      <a:pt x="3815" y="0"/>
                      <a:pt x="1639" y="4178"/>
                      <a:pt x="0" y="10096"/>
                    </a:cubicBezTo>
                    <a:lnTo>
                      <a:pt x="9545" y="10096"/>
                    </a:lnTo>
                    <a:cubicBezTo>
                      <a:pt x="7862" y="4178"/>
                      <a:pt x="5686"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55;p2">
                <a:extLst>
                  <a:ext uri="{FF2B5EF4-FFF2-40B4-BE49-F238E27FC236}">
                    <a16:creationId xmlns:a16="http://schemas.microsoft.com/office/drawing/2014/main" id="{5221F902-D2B3-4552-B980-A5E1EF20B1AE}"/>
                  </a:ext>
                </a:extLst>
              </p:cNvPr>
              <p:cNvSpPr/>
              <p:nvPr/>
            </p:nvSpPr>
            <p:spPr>
              <a:xfrm>
                <a:off x="6394046" y="1315565"/>
                <a:ext cx="530108" cy="526552"/>
              </a:xfrm>
              <a:custGeom>
                <a:avLst/>
                <a:gdLst/>
                <a:ahLst/>
                <a:cxnLst/>
                <a:rect l="l" t="t" r="r" b="b"/>
                <a:pathLst>
                  <a:path w="8646" h="8588" extrusionOk="0">
                    <a:moveTo>
                      <a:pt x="4352" y="0"/>
                    </a:moveTo>
                    <a:cubicBezTo>
                      <a:pt x="3395" y="0"/>
                      <a:pt x="1524" y="3510"/>
                      <a:pt x="1" y="8587"/>
                    </a:cubicBezTo>
                    <a:lnTo>
                      <a:pt x="8646" y="8587"/>
                    </a:lnTo>
                    <a:cubicBezTo>
                      <a:pt x="7021" y="3510"/>
                      <a:pt x="5150" y="0"/>
                      <a:pt x="4352"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56;p2">
                <a:extLst>
                  <a:ext uri="{FF2B5EF4-FFF2-40B4-BE49-F238E27FC236}">
                    <a16:creationId xmlns:a16="http://schemas.microsoft.com/office/drawing/2014/main" id="{8488C0C8-7CBA-4115-8A35-0E5B1DD031CA}"/>
                  </a:ext>
                </a:extLst>
              </p:cNvPr>
              <p:cNvSpPr/>
              <p:nvPr/>
            </p:nvSpPr>
            <p:spPr>
              <a:xfrm>
                <a:off x="6446529" y="1421450"/>
                <a:ext cx="180259" cy="420665"/>
              </a:xfrm>
              <a:custGeom>
                <a:avLst/>
                <a:gdLst/>
                <a:ahLst/>
                <a:cxnLst/>
                <a:rect l="l" t="t" r="r" b="b"/>
                <a:pathLst>
                  <a:path w="2940" h="6861" extrusionOk="0">
                    <a:moveTo>
                      <a:pt x="2764" y="0"/>
                    </a:moveTo>
                    <a:cubicBezTo>
                      <a:pt x="2718" y="0"/>
                      <a:pt x="2675" y="26"/>
                      <a:pt x="2655" y="86"/>
                    </a:cubicBezTo>
                    <a:cubicBezTo>
                      <a:pt x="1930" y="1290"/>
                      <a:pt x="1089" y="3408"/>
                      <a:pt x="1" y="6860"/>
                    </a:cubicBezTo>
                    <a:lnTo>
                      <a:pt x="900" y="6860"/>
                    </a:lnTo>
                    <a:cubicBezTo>
                      <a:pt x="1814" y="4017"/>
                      <a:pt x="2176" y="2015"/>
                      <a:pt x="2902" y="202"/>
                    </a:cubicBezTo>
                    <a:cubicBezTo>
                      <a:pt x="2940" y="89"/>
                      <a:pt x="2848" y="0"/>
                      <a:pt x="2764" y="0"/>
                    </a:cubicBezTo>
                    <a:close/>
                  </a:path>
                </a:pathLst>
              </a:custGeom>
              <a:solidFill>
                <a:srgbClr val="928D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57;p2">
                <a:extLst>
                  <a:ext uri="{FF2B5EF4-FFF2-40B4-BE49-F238E27FC236}">
                    <a16:creationId xmlns:a16="http://schemas.microsoft.com/office/drawing/2014/main" id="{E475A32F-930A-40CD-91B8-9E9BE5C41132}"/>
                  </a:ext>
                </a:extLst>
              </p:cNvPr>
              <p:cNvSpPr/>
              <p:nvPr/>
            </p:nvSpPr>
            <p:spPr>
              <a:xfrm>
                <a:off x="6354071" y="2701087"/>
                <a:ext cx="607484" cy="319377"/>
              </a:xfrm>
              <a:custGeom>
                <a:avLst/>
                <a:gdLst/>
                <a:ahLst/>
                <a:cxnLst/>
                <a:rect l="l" t="t" r="r" b="b"/>
                <a:pathLst>
                  <a:path w="9908" h="5209" extrusionOk="0">
                    <a:moveTo>
                      <a:pt x="0" y="1"/>
                    </a:moveTo>
                    <a:lnTo>
                      <a:pt x="0" y="248"/>
                    </a:lnTo>
                    <a:cubicBezTo>
                      <a:pt x="0" y="2975"/>
                      <a:pt x="2234" y="5208"/>
                      <a:pt x="4946" y="5208"/>
                    </a:cubicBezTo>
                    <a:cubicBezTo>
                      <a:pt x="7731" y="5208"/>
                      <a:pt x="9907" y="2975"/>
                      <a:pt x="9907" y="248"/>
                    </a:cubicBezTo>
                    <a:lnTo>
                      <a:pt x="9907" y="1"/>
                    </a:lnTo>
                    <a:cubicBezTo>
                      <a:pt x="9791" y="2612"/>
                      <a:pt x="7615" y="4657"/>
                      <a:pt x="4946" y="4657"/>
                    </a:cubicBezTo>
                    <a:cubicBezTo>
                      <a:pt x="2292" y="4657"/>
                      <a:pt x="174" y="26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58;p2">
                <a:extLst>
                  <a:ext uri="{FF2B5EF4-FFF2-40B4-BE49-F238E27FC236}">
                    <a16:creationId xmlns:a16="http://schemas.microsoft.com/office/drawing/2014/main" id="{C3623116-8B4B-4080-9ABB-9A3DA2FE2A26}"/>
                  </a:ext>
                </a:extLst>
              </p:cNvPr>
              <p:cNvSpPr/>
              <p:nvPr/>
            </p:nvSpPr>
            <p:spPr>
              <a:xfrm>
                <a:off x="6354071" y="2379201"/>
                <a:ext cx="607484" cy="607484"/>
              </a:xfrm>
              <a:custGeom>
                <a:avLst/>
                <a:gdLst/>
                <a:ahLst/>
                <a:cxnLst/>
                <a:rect l="l" t="t" r="r" b="b"/>
                <a:pathLst>
                  <a:path w="9908" h="9908" extrusionOk="0">
                    <a:moveTo>
                      <a:pt x="4946" y="0"/>
                    </a:moveTo>
                    <a:cubicBezTo>
                      <a:pt x="2234" y="0"/>
                      <a:pt x="0" y="2234"/>
                      <a:pt x="0" y="4961"/>
                    </a:cubicBezTo>
                    <a:cubicBezTo>
                      <a:pt x="0" y="7731"/>
                      <a:pt x="2234" y="9907"/>
                      <a:pt x="4946" y="9907"/>
                    </a:cubicBezTo>
                    <a:cubicBezTo>
                      <a:pt x="7731" y="9907"/>
                      <a:pt x="9907" y="7731"/>
                      <a:pt x="9907" y="4961"/>
                    </a:cubicBezTo>
                    <a:cubicBezTo>
                      <a:pt x="9907" y="2234"/>
                      <a:pt x="7731" y="0"/>
                      <a:pt x="494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59;p2">
                <a:extLst>
                  <a:ext uri="{FF2B5EF4-FFF2-40B4-BE49-F238E27FC236}">
                    <a16:creationId xmlns:a16="http://schemas.microsoft.com/office/drawing/2014/main" id="{AAB2DD06-4EBB-437E-A012-A9B961B06361}"/>
                  </a:ext>
                </a:extLst>
              </p:cNvPr>
              <p:cNvSpPr/>
              <p:nvPr/>
            </p:nvSpPr>
            <p:spPr>
              <a:xfrm>
                <a:off x="6653762" y="2379201"/>
                <a:ext cx="307789" cy="607484"/>
              </a:xfrm>
              <a:custGeom>
                <a:avLst/>
                <a:gdLst/>
                <a:ahLst/>
                <a:cxnLst/>
                <a:rect l="l" t="t" r="r" b="b"/>
                <a:pathLst>
                  <a:path w="5020" h="9908" extrusionOk="0">
                    <a:moveTo>
                      <a:pt x="0" y="0"/>
                    </a:moveTo>
                    <a:lnTo>
                      <a:pt x="0" y="9907"/>
                    </a:lnTo>
                    <a:lnTo>
                      <a:pt x="58" y="9907"/>
                    </a:lnTo>
                    <a:cubicBezTo>
                      <a:pt x="2843" y="9907"/>
                      <a:pt x="5019" y="7731"/>
                      <a:pt x="5019" y="4961"/>
                    </a:cubicBezTo>
                    <a:cubicBezTo>
                      <a:pt x="5019" y="2234"/>
                      <a:pt x="2843" y="0"/>
                      <a:pt x="58"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60;p2">
                <a:extLst>
                  <a:ext uri="{FF2B5EF4-FFF2-40B4-BE49-F238E27FC236}">
                    <a16:creationId xmlns:a16="http://schemas.microsoft.com/office/drawing/2014/main" id="{B61D7CB0-7550-4C45-8459-294F6147A6C8}"/>
                  </a:ext>
                </a:extLst>
              </p:cNvPr>
              <p:cNvSpPr/>
              <p:nvPr/>
            </p:nvSpPr>
            <p:spPr>
              <a:xfrm>
                <a:off x="6450085" y="2475215"/>
                <a:ext cx="415392" cy="415392"/>
              </a:xfrm>
              <a:custGeom>
                <a:avLst/>
                <a:gdLst/>
                <a:ahLst/>
                <a:cxnLst/>
                <a:rect l="l" t="t" r="r" b="b"/>
                <a:pathLst>
                  <a:path w="6775" h="6775" extrusionOk="0">
                    <a:moveTo>
                      <a:pt x="3380" y="1"/>
                    </a:moveTo>
                    <a:cubicBezTo>
                      <a:pt x="1509" y="1"/>
                      <a:pt x="1" y="1509"/>
                      <a:pt x="1" y="3395"/>
                    </a:cubicBezTo>
                    <a:cubicBezTo>
                      <a:pt x="1" y="5266"/>
                      <a:pt x="1509" y="6775"/>
                      <a:pt x="3380" y="6775"/>
                    </a:cubicBezTo>
                    <a:cubicBezTo>
                      <a:pt x="5252" y="6775"/>
                      <a:pt x="6775" y="5266"/>
                      <a:pt x="6775" y="3395"/>
                    </a:cubicBezTo>
                    <a:cubicBezTo>
                      <a:pt x="6775" y="1509"/>
                      <a:pt x="5252" y="1"/>
                      <a:pt x="338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61;p2">
                <a:extLst>
                  <a:ext uri="{FF2B5EF4-FFF2-40B4-BE49-F238E27FC236}">
                    <a16:creationId xmlns:a16="http://schemas.microsoft.com/office/drawing/2014/main" id="{71FF1B0F-5D32-4409-B066-A36D9A4D6AA5}"/>
                  </a:ext>
                </a:extLst>
              </p:cNvPr>
              <p:cNvSpPr/>
              <p:nvPr/>
            </p:nvSpPr>
            <p:spPr>
              <a:xfrm>
                <a:off x="6402078" y="4061778"/>
                <a:ext cx="518520" cy="147702"/>
              </a:xfrm>
              <a:custGeom>
                <a:avLst/>
                <a:gdLst/>
                <a:ahLst/>
                <a:cxnLst/>
                <a:rect l="l" t="t" r="r" b="b"/>
                <a:pathLst>
                  <a:path w="8457" h="2409" extrusionOk="0">
                    <a:moveTo>
                      <a:pt x="0" y="1"/>
                    </a:moveTo>
                    <a:lnTo>
                      <a:pt x="0" y="1379"/>
                    </a:lnTo>
                    <a:cubicBezTo>
                      <a:pt x="0" y="1988"/>
                      <a:pt x="479" y="2409"/>
                      <a:pt x="1030" y="2409"/>
                    </a:cubicBezTo>
                    <a:lnTo>
                      <a:pt x="7369" y="2409"/>
                    </a:lnTo>
                    <a:cubicBezTo>
                      <a:pt x="7978" y="2409"/>
                      <a:pt x="8457" y="1988"/>
                      <a:pt x="8457" y="1379"/>
                    </a:cubicBezTo>
                    <a:lnTo>
                      <a:pt x="8457" y="1"/>
                    </a:ln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62;p2">
                <a:extLst>
                  <a:ext uri="{FF2B5EF4-FFF2-40B4-BE49-F238E27FC236}">
                    <a16:creationId xmlns:a16="http://schemas.microsoft.com/office/drawing/2014/main" id="{81897AA9-71E6-4F75-B5BF-547C49150A06}"/>
                  </a:ext>
                </a:extLst>
              </p:cNvPr>
              <p:cNvSpPr/>
              <p:nvPr/>
            </p:nvSpPr>
            <p:spPr>
              <a:xfrm>
                <a:off x="6809372" y="4061778"/>
                <a:ext cx="111221" cy="147702"/>
              </a:xfrm>
              <a:custGeom>
                <a:avLst/>
                <a:gdLst/>
                <a:ahLst/>
                <a:cxnLst/>
                <a:rect l="l" t="t" r="r" b="b"/>
                <a:pathLst>
                  <a:path w="1814" h="2409" extrusionOk="0">
                    <a:moveTo>
                      <a:pt x="1" y="1"/>
                    </a:moveTo>
                    <a:lnTo>
                      <a:pt x="1" y="2409"/>
                    </a:lnTo>
                    <a:lnTo>
                      <a:pt x="726" y="2409"/>
                    </a:lnTo>
                    <a:cubicBezTo>
                      <a:pt x="1335" y="2409"/>
                      <a:pt x="1814" y="1988"/>
                      <a:pt x="1814" y="1379"/>
                    </a:cubicBezTo>
                    <a:lnTo>
                      <a:pt x="1814" y="1"/>
                    </a:lnTo>
                    <a:close/>
                  </a:path>
                </a:pathLst>
              </a:custGeom>
              <a:solidFill>
                <a:srgbClr val="979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63;p2">
                <a:extLst>
                  <a:ext uri="{FF2B5EF4-FFF2-40B4-BE49-F238E27FC236}">
                    <a16:creationId xmlns:a16="http://schemas.microsoft.com/office/drawing/2014/main" id="{6448484C-ADA6-492C-9927-3D3CD95235E2}"/>
                  </a:ext>
                </a:extLst>
              </p:cNvPr>
              <p:cNvSpPr/>
              <p:nvPr/>
            </p:nvSpPr>
            <p:spPr>
              <a:xfrm>
                <a:off x="6579943" y="3231188"/>
                <a:ext cx="162785" cy="1174870"/>
              </a:xfrm>
              <a:custGeom>
                <a:avLst/>
                <a:gdLst/>
                <a:ahLst/>
                <a:cxnLst/>
                <a:rect l="l" t="t" r="r" b="b"/>
                <a:pathLst>
                  <a:path w="2655" h="19162" extrusionOk="0">
                    <a:moveTo>
                      <a:pt x="1320" y="0"/>
                    </a:moveTo>
                    <a:cubicBezTo>
                      <a:pt x="479" y="667"/>
                      <a:pt x="0" y="1697"/>
                      <a:pt x="58" y="2727"/>
                    </a:cubicBezTo>
                    <a:lnTo>
                      <a:pt x="479" y="17101"/>
                    </a:lnTo>
                    <a:cubicBezTo>
                      <a:pt x="537" y="17827"/>
                      <a:pt x="784" y="18625"/>
                      <a:pt x="1320" y="19161"/>
                    </a:cubicBezTo>
                    <a:lnTo>
                      <a:pt x="1393" y="19103"/>
                    </a:lnTo>
                    <a:cubicBezTo>
                      <a:pt x="1872" y="18552"/>
                      <a:pt x="2118" y="17827"/>
                      <a:pt x="2118" y="17101"/>
                    </a:cubicBezTo>
                    <a:lnTo>
                      <a:pt x="2597" y="2727"/>
                    </a:lnTo>
                    <a:cubicBezTo>
                      <a:pt x="2655" y="1697"/>
                      <a:pt x="2176" y="667"/>
                      <a:pt x="1320"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64;p2">
                <a:extLst>
                  <a:ext uri="{FF2B5EF4-FFF2-40B4-BE49-F238E27FC236}">
                    <a16:creationId xmlns:a16="http://schemas.microsoft.com/office/drawing/2014/main" id="{C270BA22-EB97-4BC4-B069-F4821C8749E3}"/>
                  </a:ext>
                </a:extLst>
              </p:cNvPr>
              <p:cNvSpPr/>
              <p:nvPr/>
            </p:nvSpPr>
            <p:spPr>
              <a:xfrm>
                <a:off x="6660875" y="3231188"/>
                <a:ext cx="78296" cy="1174870"/>
              </a:xfrm>
              <a:custGeom>
                <a:avLst/>
                <a:gdLst/>
                <a:ahLst/>
                <a:cxnLst/>
                <a:rect l="l" t="t" r="r" b="b"/>
                <a:pathLst>
                  <a:path w="1277" h="19162" extrusionOk="0">
                    <a:moveTo>
                      <a:pt x="0" y="0"/>
                    </a:moveTo>
                    <a:lnTo>
                      <a:pt x="0" y="19161"/>
                    </a:lnTo>
                    <a:lnTo>
                      <a:pt x="73" y="19103"/>
                    </a:lnTo>
                    <a:cubicBezTo>
                      <a:pt x="552" y="18552"/>
                      <a:pt x="798" y="17827"/>
                      <a:pt x="798" y="17101"/>
                    </a:cubicBezTo>
                    <a:lnTo>
                      <a:pt x="1277" y="2727"/>
                    </a:lnTo>
                    <a:lnTo>
                      <a:pt x="1277" y="2596"/>
                    </a:lnTo>
                    <a:cubicBezTo>
                      <a:pt x="1277" y="1581"/>
                      <a:pt x="856" y="609"/>
                      <a:pt x="0"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65;p2">
                <a:extLst>
                  <a:ext uri="{FF2B5EF4-FFF2-40B4-BE49-F238E27FC236}">
                    <a16:creationId xmlns:a16="http://schemas.microsoft.com/office/drawing/2014/main" id="{DAEC08A7-F03A-4EDE-A522-42BCF47F512B}"/>
                  </a:ext>
                </a:extLst>
              </p:cNvPr>
              <p:cNvSpPr/>
              <p:nvPr/>
            </p:nvSpPr>
            <p:spPr>
              <a:xfrm>
                <a:off x="6479453" y="2512554"/>
                <a:ext cx="386024" cy="378053"/>
              </a:xfrm>
              <a:custGeom>
                <a:avLst/>
                <a:gdLst/>
                <a:ahLst/>
                <a:cxnLst/>
                <a:rect l="l" t="t" r="r" b="b"/>
                <a:pathLst>
                  <a:path w="6296" h="6166" extrusionOk="0">
                    <a:moveTo>
                      <a:pt x="4773" y="1"/>
                    </a:moveTo>
                    <a:lnTo>
                      <a:pt x="4773" y="175"/>
                    </a:lnTo>
                    <a:cubicBezTo>
                      <a:pt x="4773" y="2597"/>
                      <a:pt x="2843" y="4599"/>
                      <a:pt x="421" y="4599"/>
                    </a:cubicBezTo>
                    <a:cubicBezTo>
                      <a:pt x="305" y="4599"/>
                      <a:pt x="131" y="4599"/>
                      <a:pt x="0" y="4526"/>
                    </a:cubicBezTo>
                    <a:lnTo>
                      <a:pt x="0" y="4526"/>
                    </a:lnTo>
                    <a:cubicBezTo>
                      <a:pt x="610" y="5556"/>
                      <a:pt x="1697" y="6166"/>
                      <a:pt x="2901" y="6166"/>
                    </a:cubicBezTo>
                    <a:cubicBezTo>
                      <a:pt x="4773" y="6166"/>
                      <a:pt x="6296" y="4657"/>
                      <a:pt x="6296" y="2786"/>
                    </a:cubicBezTo>
                    <a:cubicBezTo>
                      <a:pt x="6296" y="1625"/>
                      <a:pt x="5686" y="610"/>
                      <a:pt x="4773" y="1"/>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66;p2">
                <a:extLst>
                  <a:ext uri="{FF2B5EF4-FFF2-40B4-BE49-F238E27FC236}">
                    <a16:creationId xmlns:a16="http://schemas.microsoft.com/office/drawing/2014/main" id="{CCC958BC-993F-4189-9EB2-A2956F70D80B}"/>
                  </a:ext>
                </a:extLst>
              </p:cNvPr>
              <p:cNvSpPr/>
              <p:nvPr/>
            </p:nvSpPr>
            <p:spPr>
              <a:xfrm>
                <a:off x="5126793" y="2588825"/>
                <a:ext cx="293503" cy="787375"/>
              </a:xfrm>
              <a:custGeom>
                <a:avLst/>
                <a:gdLst/>
                <a:ahLst/>
                <a:cxnLst/>
                <a:rect l="l" t="t" r="r" b="b"/>
                <a:pathLst>
                  <a:path w="4787" h="12842" extrusionOk="0">
                    <a:moveTo>
                      <a:pt x="3455" y="0"/>
                    </a:moveTo>
                    <a:cubicBezTo>
                      <a:pt x="3013" y="0"/>
                      <a:pt x="2607" y="119"/>
                      <a:pt x="2364" y="323"/>
                    </a:cubicBezTo>
                    <a:cubicBezTo>
                      <a:pt x="1451" y="1295"/>
                      <a:pt x="493" y="4675"/>
                      <a:pt x="131" y="6256"/>
                    </a:cubicBezTo>
                    <a:cubicBezTo>
                      <a:pt x="0" y="6735"/>
                      <a:pt x="0" y="7271"/>
                      <a:pt x="247" y="7765"/>
                    </a:cubicBezTo>
                    <a:lnTo>
                      <a:pt x="2539" y="12841"/>
                    </a:lnTo>
                    <a:cubicBezTo>
                      <a:pt x="2901" y="12841"/>
                      <a:pt x="3206" y="12783"/>
                      <a:pt x="3336" y="12421"/>
                    </a:cubicBezTo>
                    <a:lnTo>
                      <a:pt x="2002" y="7576"/>
                    </a:lnTo>
                    <a:cubicBezTo>
                      <a:pt x="1886" y="7271"/>
                      <a:pt x="1944" y="7039"/>
                      <a:pt x="2060" y="6793"/>
                    </a:cubicBezTo>
                    <a:cubicBezTo>
                      <a:pt x="3394" y="4675"/>
                      <a:pt x="4787" y="207"/>
                      <a:pt x="4120" y="91"/>
                    </a:cubicBezTo>
                    <a:cubicBezTo>
                      <a:pt x="3899" y="29"/>
                      <a:pt x="3672" y="0"/>
                      <a:pt x="3455"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67;p2">
                <a:extLst>
                  <a:ext uri="{FF2B5EF4-FFF2-40B4-BE49-F238E27FC236}">
                    <a16:creationId xmlns:a16="http://schemas.microsoft.com/office/drawing/2014/main" id="{D1793B9B-6D53-4CA7-955E-E1F1243D911C}"/>
                  </a:ext>
                </a:extLst>
              </p:cNvPr>
              <p:cNvSpPr/>
              <p:nvPr/>
            </p:nvSpPr>
            <p:spPr>
              <a:xfrm>
                <a:off x="7650692" y="4201384"/>
                <a:ext cx="166402" cy="205581"/>
              </a:xfrm>
              <a:custGeom>
                <a:avLst/>
                <a:gdLst/>
                <a:ahLst/>
                <a:cxnLst/>
                <a:rect l="l" t="t" r="r" b="b"/>
                <a:pathLst>
                  <a:path w="2714" h="3353" extrusionOk="0">
                    <a:moveTo>
                      <a:pt x="1543" y="1"/>
                    </a:moveTo>
                    <a:cubicBezTo>
                      <a:pt x="1513" y="1"/>
                      <a:pt x="1482" y="5"/>
                      <a:pt x="1451" y="16"/>
                    </a:cubicBezTo>
                    <a:lnTo>
                      <a:pt x="1263" y="74"/>
                    </a:lnTo>
                    <a:cubicBezTo>
                      <a:pt x="1088" y="74"/>
                      <a:pt x="1030" y="494"/>
                      <a:pt x="1088" y="683"/>
                    </a:cubicBezTo>
                    <a:cubicBezTo>
                      <a:pt x="1393" y="1161"/>
                      <a:pt x="1756" y="2075"/>
                      <a:pt x="1335" y="2365"/>
                    </a:cubicBezTo>
                    <a:cubicBezTo>
                      <a:pt x="1146" y="2496"/>
                      <a:pt x="972" y="2612"/>
                      <a:pt x="784" y="2728"/>
                    </a:cubicBezTo>
                    <a:cubicBezTo>
                      <a:pt x="305" y="3091"/>
                      <a:pt x="1" y="2859"/>
                      <a:pt x="1" y="3163"/>
                    </a:cubicBezTo>
                    <a:cubicBezTo>
                      <a:pt x="1" y="3244"/>
                      <a:pt x="324" y="3353"/>
                      <a:pt x="721" y="3353"/>
                    </a:cubicBezTo>
                    <a:cubicBezTo>
                      <a:pt x="894" y="3353"/>
                      <a:pt x="1082" y="3332"/>
                      <a:pt x="1263" y="3279"/>
                    </a:cubicBezTo>
                    <a:cubicBezTo>
                      <a:pt x="1756" y="3091"/>
                      <a:pt x="2292" y="2917"/>
                      <a:pt x="2292" y="2917"/>
                    </a:cubicBezTo>
                    <a:cubicBezTo>
                      <a:pt x="2597" y="2801"/>
                      <a:pt x="2713" y="2496"/>
                      <a:pt x="2539" y="2249"/>
                    </a:cubicBezTo>
                    <a:lnTo>
                      <a:pt x="2292" y="1829"/>
                    </a:lnTo>
                    <a:cubicBezTo>
                      <a:pt x="2234" y="1829"/>
                      <a:pt x="2234" y="1771"/>
                      <a:pt x="2234" y="1713"/>
                    </a:cubicBezTo>
                    <a:lnTo>
                      <a:pt x="1872" y="262"/>
                    </a:lnTo>
                    <a:cubicBezTo>
                      <a:pt x="1824" y="107"/>
                      <a:pt x="1687" y="1"/>
                      <a:pt x="154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68;p2">
                <a:extLst>
                  <a:ext uri="{FF2B5EF4-FFF2-40B4-BE49-F238E27FC236}">
                    <a16:creationId xmlns:a16="http://schemas.microsoft.com/office/drawing/2014/main" id="{2FB7A3CE-5ED2-4D32-B99A-7BA4E3EA56C3}"/>
                  </a:ext>
                </a:extLst>
              </p:cNvPr>
              <p:cNvSpPr/>
              <p:nvPr/>
            </p:nvSpPr>
            <p:spPr>
              <a:xfrm>
                <a:off x="7657804" y="3345902"/>
                <a:ext cx="104170" cy="187861"/>
              </a:xfrm>
              <a:custGeom>
                <a:avLst/>
                <a:gdLst/>
                <a:ahLst/>
                <a:cxnLst/>
                <a:rect l="l" t="t" r="r" b="b"/>
                <a:pathLst>
                  <a:path w="1699" h="3064" extrusionOk="0">
                    <a:moveTo>
                      <a:pt x="363" y="0"/>
                    </a:moveTo>
                    <a:cubicBezTo>
                      <a:pt x="59" y="73"/>
                      <a:pt x="1" y="305"/>
                      <a:pt x="59" y="551"/>
                    </a:cubicBezTo>
                    <a:lnTo>
                      <a:pt x="131" y="856"/>
                    </a:lnTo>
                    <a:cubicBezTo>
                      <a:pt x="189" y="1030"/>
                      <a:pt x="131" y="1219"/>
                      <a:pt x="131" y="1451"/>
                    </a:cubicBezTo>
                    <a:cubicBezTo>
                      <a:pt x="59" y="1813"/>
                      <a:pt x="189" y="2248"/>
                      <a:pt x="363" y="2611"/>
                    </a:cubicBezTo>
                    <a:cubicBezTo>
                      <a:pt x="494" y="2843"/>
                      <a:pt x="784" y="2901"/>
                      <a:pt x="1219" y="3032"/>
                    </a:cubicBezTo>
                    <a:cubicBezTo>
                      <a:pt x="1276" y="3051"/>
                      <a:pt x="1353" y="3063"/>
                      <a:pt x="1425" y="3063"/>
                    </a:cubicBezTo>
                    <a:cubicBezTo>
                      <a:pt x="1573" y="3063"/>
                      <a:pt x="1699" y="3009"/>
                      <a:pt x="1582" y="2843"/>
                    </a:cubicBezTo>
                    <a:cubicBezTo>
                      <a:pt x="1451" y="2727"/>
                      <a:pt x="856" y="2481"/>
                      <a:pt x="914" y="1886"/>
                    </a:cubicBezTo>
                    <a:cubicBezTo>
                      <a:pt x="914" y="1813"/>
                      <a:pt x="914" y="1755"/>
                      <a:pt x="972" y="1755"/>
                    </a:cubicBezTo>
                    <a:cubicBezTo>
                      <a:pt x="1088" y="1755"/>
                      <a:pt x="1147" y="2002"/>
                      <a:pt x="1219" y="2118"/>
                    </a:cubicBezTo>
                    <a:cubicBezTo>
                      <a:pt x="1335" y="2248"/>
                      <a:pt x="1451" y="2306"/>
                      <a:pt x="1509" y="2306"/>
                    </a:cubicBezTo>
                    <a:cubicBezTo>
                      <a:pt x="1582" y="2248"/>
                      <a:pt x="1451" y="2118"/>
                      <a:pt x="1393" y="1944"/>
                    </a:cubicBezTo>
                    <a:cubicBezTo>
                      <a:pt x="1277" y="1697"/>
                      <a:pt x="1219" y="1393"/>
                      <a:pt x="1147" y="1335"/>
                    </a:cubicBezTo>
                    <a:cubicBezTo>
                      <a:pt x="1147" y="1277"/>
                      <a:pt x="1030" y="1161"/>
                      <a:pt x="1030" y="1161"/>
                    </a:cubicBezTo>
                    <a:cubicBezTo>
                      <a:pt x="972" y="1088"/>
                      <a:pt x="856" y="972"/>
                      <a:pt x="784" y="856"/>
                    </a:cubicBezTo>
                    <a:lnTo>
                      <a:pt x="726" y="363"/>
                    </a:lnTo>
                    <a:cubicBezTo>
                      <a:pt x="726" y="131"/>
                      <a:pt x="552" y="0"/>
                      <a:pt x="36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69;p2">
                <a:extLst>
                  <a:ext uri="{FF2B5EF4-FFF2-40B4-BE49-F238E27FC236}">
                    <a16:creationId xmlns:a16="http://schemas.microsoft.com/office/drawing/2014/main" id="{D18FD346-B66A-45B3-8AA6-86A8F52108DA}"/>
                  </a:ext>
                </a:extLst>
              </p:cNvPr>
              <p:cNvSpPr/>
              <p:nvPr/>
            </p:nvSpPr>
            <p:spPr>
              <a:xfrm>
                <a:off x="7165103" y="2502376"/>
                <a:ext cx="670268" cy="651507"/>
              </a:xfrm>
              <a:custGeom>
                <a:avLst/>
                <a:gdLst/>
                <a:ahLst/>
                <a:cxnLst/>
                <a:rect l="l" t="t" r="r" b="b"/>
                <a:pathLst>
                  <a:path w="10932" h="10626" extrusionOk="0">
                    <a:moveTo>
                      <a:pt x="10080" y="1"/>
                    </a:moveTo>
                    <a:cubicBezTo>
                      <a:pt x="9789" y="1"/>
                      <a:pt x="9455" y="150"/>
                      <a:pt x="9183" y="472"/>
                    </a:cubicBezTo>
                    <a:cubicBezTo>
                      <a:pt x="8530" y="1197"/>
                      <a:pt x="6281" y="5911"/>
                      <a:pt x="5629" y="6636"/>
                    </a:cubicBezTo>
                    <a:cubicBezTo>
                      <a:pt x="4962" y="7361"/>
                      <a:pt x="1" y="9900"/>
                      <a:pt x="1" y="9900"/>
                    </a:cubicBezTo>
                    <a:cubicBezTo>
                      <a:pt x="1" y="9900"/>
                      <a:pt x="59" y="10132"/>
                      <a:pt x="117" y="10262"/>
                    </a:cubicBezTo>
                    <a:cubicBezTo>
                      <a:pt x="247" y="10436"/>
                      <a:pt x="363" y="10625"/>
                      <a:pt x="363" y="10625"/>
                    </a:cubicBezTo>
                    <a:cubicBezTo>
                      <a:pt x="363" y="10625"/>
                      <a:pt x="4352" y="9233"/>
                      <a:pt x="5991" y="8319"/>
                    </a:cubicBezTo>
                    <a:cubicBezTo>
                      <a:pt x="8399" y="6999"/>
                      <a:pt x="10096" y="3184"/>
                      <a:pt x="10706" y="1139"/>
                    </a:cubicBezTo>
                    <a:cubicBezTo>
                      <a:pt x="10932" y="414"/>
                      <a:pt x="10565" y="1"/>
                      <a:pt x="10080"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70;p2">
                <a:extLst>
                  <a:ext uri="{FF2B5EF4-FFF2-40B4-BE49-F238E27FC236}">
                    <a16:creationId xmlns:a16="http://schemas.microsoft.com/office/drawing/2014/main" id="{666F79E6-AE83-41C6-9B1D-CE9527E10BC1}"/>
                  </a:ext>
                </a:extLst>
              </p:cNvPr>
              <p:cNvSpPr/>
              <p:nvPr/>
            </p:nvSpPr>
            <p:spPr>
              <a:xfrm>
                <a:off x="7691587" y="2464546"/>
                <a:ext cx="489212" cy="711532"/>
              </a:xfrm>
              <a:custGeom>
                <a:avLst/>
                <a:gdLst/>
                <a:ahLst/>
                <a:cxnLst/>
                <a:rect l="l" t="t" r="r" b="b"/>
                <a:pathLst>
                  <a:path w="7979" h="11605" extrusionOk="0">
                    <a:moveTo>
                      <a:pt x="5803" y="1"/>
                    </a:moveTo>
                    <a:lnTo>
                      <a:pt x="1567" y="595"/>
                    </a:lnTo>
                    <a:lnTo>
                      <a:pt x="1" y="11605"/>
                    </a:lnTo>
                    <a:lnTo>
                      <a:pt x="1" y="11605"/>
                    </a:lnTo>
                    <a:lnTo>
                      <a:pt x="7979" y="11547"/>
                    </a:lnTo>
                    <a:lnTo>
                      <a:pt x="580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71;p2">
                <a:extLst>
                  <a:ext uri="{FF2B5EF4-FFF2-40B4-BE49-F238E27FC236}">
                    <a16:creationId xmlns:a16="http://schemas.microsoft.com/office/drawing/2014/main" id="{7D893CA6-96EF-4221-A409-A95004B18155}"/>
                  </a:ext>
                </a:extLst>
              </p:cNvPr>
              <p:cNvSpPr/>
              <p:nvPr/>
            </p:nvSpPr>
            <p:spPr>
              <a:xfrm>
                <a:off x="8114025" y="4182746"/>
                <a:ext cx="196629" cy="224097"/>
              </a:xfrm>
              <a:custGeom>
                <a:avLst/>
                <a:gdLst/>
                <a:ahLst/>
                <a:cxnLst/>
                <a:rect l="l" t="t" r="r" b="b"/>
                <a:pathLst>
                  <a:path w="3207" h="3655" extrusionOk="0">
                    <a:moveTo>
                      <a:pt x="1783" y="0"/>
                    </a:moveTo>
                    <a:cubicBezTo>
                      <a:pt x="1749" y="0"/>
                      <a:pt x="1715" y="5"/>
                      <a:pt x="1683" y="15"/>
                    </a:cubicBezTo>
                    <a:lnTo>
                      <a:pt x="1509" y="15"/>
                    </a:lnTo>
                    <a:cubicBezTo>
                      <a:pt x="1321" y="73"/>
                      <a:pt x="1205" y="320"/>
                      <a:pt x="1263" y="566"/>
                    </a:cubicBezTo>
                    <a:cubicBezTo>
                      <a:pt x="1625" y="1103"/>
                      <a:pt x="2046" y="2133"/>
                      <a:pt x="1509" y="2553"/>
                    </a:cubicBezTo>
                    <a:cubicBezTo>
                      <a:pt x="1321" y="2669"/>
                      <a:pt x="1147" y="2800"/>
                      <a:pt x="958" y="2916"/>
                    </a:cubicBezTo>
                    <a:cubicBezTo>
                      <a:pt x="363" y="3337"/>
                      <a:pt x="1" y="3032"/>
                      <a:pt x="1" y="3395"/>
                    </a:cubicBezTo>
                    <a:cubicBezTo>
                      <a:pt x="1" y="3528"/>
                      <a:pt x="424" y="3655"/>
                      <a:pt x="888" y="3655"/>
                    </a:cubicBezTo>
                    <a:cubicBezTo>
                      <a:pt x="1078" y="3655"/>
                      <a:pt x="1274" y="3634"/>
                      <a:pt x="1451" y="3583"/>
                    </a:cubicBezTo>
                    <a:cubicBezTo>
                      <a:pt x="2118" y="3337"/>
                      <a:pt x="2713" y="3163"/>
                      <a:pt x="2713" y="3163"/>
                    </a:cubicBezTo>
                    <a:cubicBezTo>
                      <a:pt x="3018" y="3032"/>
                      <a:pt x="3206" y="2611"/>
                      <a:pt x="2960" y="2379"/>
                    </a:cubicBezTo>
                    <a:lnTo>
                      <a:pt x="2655" y="1886"/>
                    </a:lnTo>
                    <a:cubicBezTo>
                      <a:pt x="2655" y="1828"/>
                      <a:pt x="2597" y="1770"/>
                      <a:pt x="2597" y="1712"/>
                    </a:cubicBezTo>
                    <a:lnTo>
                      <a:pt x="2176" y="320"/>
                    </a:lnTo>
                    <a:cubicBezTo>
                      <a:pt x="2128" y="115"/>
                      <a:pt x="1950" y="0"/>
                      <a:pt x="178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72;p2">
                <a:extLst>
                  <a:ext uri="{FF2B5EF4-FFF2-40B4-BE49-F238E27FC236}">
                    <a16:creationId xmlns:a16="http://schemas.microsoft.com/office/drawing/2014/main" id="{678F5C35-B378-4D75-9733-F1CE90AD5796}"/>
                  </a:ext>
                </a:extLst>
              </p:cNvPr>
              <p:cNvSpPr/>
              <p:nvPr/>
            </p:nvSpPr>
            <p:spPr>
              <a:xfrm>
                <a:off x="7543089" y="3157369"/>
                <a:ext cx="437587" cy="1102889"/>
              </a:xfrm>
              <a:custGeom>
                <a:avLst/>
                <a:gdLst/>
                <a:ahLst/>
                <a:cxnLst/>
                <a:rect l="l" t="t" r="r" b="b"/>
                <a:pathLst>
                  <a:path w="7137" h="17988" extrusionOk="0">
                    <a:moveTo>
                      <a:pt x="2423" y="0"/>
                    </a:moveTo>
                    <a:cubicBezTo>
                      <a:pt x="2423" y="0"/>
                      <a:pt x="784" y="5976"/>
                      <a:pt x="305" y="8645"/>
                    </a:cubicBezTo>
                    <a:cubicBezTo>
                      <a:pt x="0" y="10516"/>
                      <a:pt x="2901" y="17943"/>
                      <a:pt x="2901" y="17943"/>
                    </a:cubicBezTo>
                    <a:cubicBezTo>
                      <a:pt x="2977" y="17975"/>
                      <a:pt x="3049" y="17988"/>
                      <a:pt x="3119" y="17988"/>
                    </a:cubicBezTo>
                    <a:cubicBezTo>
                      <a:pt x="3331" y="17988"/>
                      <a:pt x="3525" y="17870"/>
                      <a:pt x="3743" y="17827"/>
                    </a:cubicBezTo>
                    <a:cubicBezTo>
                      <a:pt x="3743" y="17827"/>
                      <a:pt x="2901" y="11300"/>
                      <a:pt x="3206" y="9675"/>
                    </a:cubicBezTo>
                    <a:cubicBezTo>
                      <a:pt x="3511" y="8036"/>
                      <a:pt x="5991" y="4656"/>
                      <a:pt x="6165" y="3800"/>
                    </a:cubicBezTo>
                    <a:cubicBezTo>
                      <a:pt x="6470" y="1987"/>
                      <a:pt x="7137" y="421"/>
                      <a:pt x="7137" y="421"/>
                    </a:cubicBezTo>
                    <a:lnTo>
                      <a:pt x="2423"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73;p2">
                <a:extLst>
                  <a:ext uri="{FF2B5EF4-FFF2-40B4-BE49-F238E27FC236}">
                    <a16:creationId xmlns:a16="http://schemas.microsoft.com/office/drawing/2014/main" id="{6CBCA5E8-6BC6-4202-B7C6-DE05069676F5}"/>
                  </a:ext>
                </a:extLst>
              </p:cNvPr>
              <p:cNvSpPr/>
              <p:nvPr/>
            </p:nvSpPr>
            <p:spPr>
              <a:xfrm>
                <a:off x="7825001" y="3115861"/>
                <a:ext cx="436729" cy="1149671"/>
              </a:xfrm>
              <a:custGeom>
                <a:avLst/>
                <a:gdLst/>
                <a:ahLst/>
                <a:cxnLst/>
                <a:rect l="l" t="t" r="r" b="b"/>
                <a:pathLst>
                  <a:path w="7123" h="18751" extrusionOk="0">
                    <a:moveTo>
                      <a:pt x="3870" y="0"/>
                    </a:moveTo>
                    <a:cubicBezTo>
                      <a:pt x="2815" y="0"/>
                      <a:pt x="1696" y="427"/>
                      <a:pt x="1567" y="1156"/>
                    </a:cubicBezTo>
                    <a:cubicBezTo>
                      <a:pt x="1088" y="3752"/>
                      <a:pt x="1" y="7625"/>
                      <a:pt x="2046" y="11251"/>
                    </a:cubicBezTo>
                    <a:cubicBezTo>
                      <a:pt x="4164" y="14936"/>
                      <a:pt x="6339" y="18750"/>
                      <a:pt x="6339" y="18750"/>
                    </a:cubicBezTo>
                    <a:cubicBezTo>
                      <a:pt x="6586" y="18750"/>
                      <a:pt x="6890" y="18620"/>
                      <a:pt x="7123" y="18446"/>
                    </a:cubicBezTo>
                    <a:cubicBezTo>
                      <a:pt x="7123" y="18446"/>
                      <a:pt x="6760" y="16807"/>
                      <a:pt x="6223" y="14878"/>
                    </a:cubicBezTo>
                    <a:cubicBezTo>
                      <a:pt x="5614" y="12644"/>
                      <a:pt x="4831" y="10047"/>
                      <a:pt x="5077" y="8713"/>
                    </a:cubicBezTo>
                    <a:cubicBezTo>
                      <a:pt x="5498" y="6175"/>
                      <a:pt x="5919" y="2795"/>
                      <a:pt x="5803" y="1156"/>
                    </a:cubicBezTo>
                    <a:cubicBezTo>
                      <a:pt x="5740" y="354"/>
                      <a:pt x="4832" y="0"/>
                      <a:pt x="3870"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74;p2">
                <a:extLst>
                  <a:ext uri="{FF2B5EF4-FFF2-40B4-BE49-F238E27FC236}">
                    <a16:creationId xmlns:a16="http://schemas.microsoft.com/office/drawing/2014/main" id="{26716FDF-7470-43ED-BD6F-7873531F6E91}"/>
                  </a:ext>
                </a:extLst>
              </p:cNvPr>
              <p:cNvSpPr/>
              <p:nvPr/>
            </p:nvSpPr>
            <p:spPr>
              <a:xfrm>
                <a:off x="7676504" y="2464546"/>
                <a:ext cx="511408" cy="752427"/>
              </a:xfrm>
              <a:custGeom>
                <a:avLst/>
                <a:gdLst/>
                <a:ahLst/>
                <a:cxnLst/>
                <a:rect l="l" t="t" r="r" b="b"/>
                <a:pathLst>
                  <a:path w="8341" h="12272" extrusionOk="0">
                    <a:moveTo>
                      <a:pt x="6049" y="1"/>
                    </a:moveTo>
                    <a:lnTo>
                      <a:pt x="1813" y="595"/>
                    </a:lnTo>
                    <a:lnTo>
                      <a:pt x="58" y="11300"/>
                    </a:lnTo>
                    <a:cubicBezTo>
                      <a:pt x="0" y="11474"/>
                      <a:pt x="116" y="11663"/>
                      <a:pt x="305" y="11779"/>
                    </a:cubicBezTo>
                    <a:cubicBezTo>
                      <a:pt x="667" y="11967"/>
                      <a:pt x="1567" y="12272"/>
                      <a:pt x="3148" y="12272"/>
                    </a:cubicBezTo>
                    <a:cubicBezTo>
                      <a:pt x="5324" y="12272"/>
                      <a:pt x="7195" y="11967"/>
                      <a:pt x="7978" y="11779"/>
                    </a:cubicBezTo>
                    <a:cubicBezTo>
                      <a:pt x="8225" y="11779"/>
                      <a:pt x="8341" y="11547"/>
                      <a:pt x="8283" y="11358"/>
                    </a:cubicBezTo>
                    <a:lnTo>
                      <a:pt x="6049" y="1"/>
                    </a:ln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75;p2">
                <a:extLst>
                  <a:ext uri="{FF2B5EF4-FFF2-40B4-BE49-F238E27FC236}">
                    <a16:creationId xmlns:a16="http://schemas.microsoft.com/office/drawing/2014/main" id="{6E877F41-EF98-4C62-803C-498178CC06F6}"/>
                  </a:ext>
                </a:extLst>
              </p:cNvPr>
              <p:cNvSpPr/>
              <p:nvPr/>
            </p:nvSpPr>
            <p:spPr>
              <a:xfrm>
                <a:off x="7946827" y="2468103"/>
                <a:ext cx="274864" cy="932011"/>
              </a:xfrm>
              <a:custGeom>
                <a:avLst/>
                <a:gdLst/>
                <a:ahLst/>
                <a:cxnLst/>
                <a:rect l="l" t="t" r="r" b="b"/>
                <a:pathLst>
                  <a:path w="4483" h="15201" extrusionOk="0">
                    <a:moveTo>
                      <a:pt x="1393" y="1"/>
                    </a:moveTo>
                    <a:lnTo>
                      <a:pt x="610" y="59"/>
                    </a:lnTo>
                    <a:cubicBezTo>
                      <a:pt x="610" y="59"/>
                      <a:pt x="421" y="2118"/>
                      <a:pt x="668" y="2786"/>
                    </a:cubicBezTo>
                    <a:cubicBezTo>
                      <a:pt x="1147" y="4164"/>
                      <a:pt x="2002" y="6949"/>
                      <a:pt x="1509" y="9371"/>
                    </a:cubicBezTo>
                    <a:cubicBezTo>
                      <a:pt x="857" y="12751"/>
                      <a:pt x="1" y="14143"/>
                      <a:pt x="1089" y="14926"/>
                    </a:cubicBezTo>
                    <a:cubicBezTo>
                      <a:pt x="1354" y="15121"/>
                      <a:pt x="1672" y="15200"/>
                      <a:pt x="2004" y="15200"/>
                    </a:cubicBezTo>
                    <a:cubicBezTo>
                      <a:pt x="3106" y="15200"/>
                      <a:pt x="4366" y="14333"/>
                      <a:pt x="4410" y="13955"/>
                    </a:cubicBezTo>
                    <a:cubicBezTo>
                      <a:pt x="4483" y="13534"/>
                      <a:pt x="3990" y="8094"/>
                      <a:pt x="3453" y="5745"/>
                    </a:cubicBezTo>
                    <a:cubicBezTo>
                      <a:pt x="2902" y="3380"/>
                      <a:pt x="1393" y="1"/>
                      <a:pt x="1393"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76;p2">
                <a:extLst>
                  <a:ext uri="{FF2B5EF4-FFF2-40B4-BE49-F238E27FC236}">
                    <a16:creationId xmlns:a16="http://schemas.microsoft.com/office/drawing/2014/main" id="{8BF2EAFA-639A-4E98-A898-400D3BE99D00}"/>
                  </a:ext>
                </a:extLst>
              </p:cNvPr>
              <p:cNvSpPr/>
              <p:nvPr/>
            </p:nvSpPr>
            <p:spPr>
              <a:xfrm>
                <a:off x="7621323" y="2493915"/>
                <a:ext cx="258861" cy="865855"/>
              </a:xfrm>
              <a:custGeom>
                <a:avLst/>
                <a:gdLst/>
                <a:ahLst/>
                <a:cxnLst/>
                <a:rect l="l" t="t" r="r" b="b"/>
                <a:pathLst>
                  <a:path w="4222" h="14122" extrusionOk="0">
                    <a:moveTo>
                      <a:pt x="3439" y="0"/>
                    </a:moveTo>
                    <a:lnTo>
                      <a:pt x="2597" y="116"/>
                    </a:lnTo>
                    <a:cubicBezTo>
                      <a:pt x="2177" y="189"/>
                      <a:pt x="1872" y="479"/>
                      <a:pt x="1872" y="914"/>
                    </a:cubicBezTo>
                    <a:cubicBezTo>
                      <a:pt x="1742" y="2597"/>
                      <a:pt x="1321" y="7006"/>
                      <a:pt x="958" y="8341"/>
                    </a:cubicBezTo>
                    <a:cubicBezTo>
                      <a:pt x="480" y="10038"/>
                      <a:pt x="1" y="11851"/>
                      <a:pt x="1" y="12388"/>
                    </a:cubicBezTo>
                    <a:cubicBezTo>
                      <a:pt x="1" y="12667"/>
                      <a:pt x="1273" y="14121"/>
                      <a:pt x="1941" y="14121"/>
                    </a:cubicBezTo>
                    <a:cubicBezTo>
                      <a:pt x="2001" y="14121"/>
                      <a:pt x="2056" y="14110"/>
                      <a:pt x="2104" y="14085"/>
                    </a:cubicBezTo>
                    <a:cubicBezTo>
                      <a:pt x="4222" y="13055"/>
                      <a:pt x="3627" y="6107"/>
                      <a:pt x="3381" y="3815"/>
                    </a:cubicBezTo>
                    <a:cubicBezTo>
                      <a:pt x="3076" y="1509"/>
                      <a:pt x="3439" y="0"/>
                      <a:pt x="343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77;p2">
                <a:extLst>
                  <a:ext uri="{FF2B5EF4-FFF2-40B4-BE49-F238E27FC236}">
                    <a16:creationId xmlns:a16="http://schemas.microsoft.com/office/drawing/2014/main" id="{BADD10E8-0B8C-4A16-BF87-32160A231720}"/>
                  </a:ext>
                </a:extLst>
              </p:cNvPr>
              <p:cNvSpPr/>
              <p:nvPr/>
            </p:nvSpPr>
            <p:spPr>
              <a:xfrm>
                <a:off x="7892076" y="2207650"/>
                <a:ext cx="169529" cy="216310"/>
              </a:xfrm>
              <a:custGeom>
                <a:avLst/>
                <a:gdLst/>
                <a:ahLst/>
                <a:cxnLst/>
                <a:rect l="l" t="t" r="r" b="b"/>
                <a:pathLst>
                  <a:path w="2765" h="3528" extrusionOk="0">
                    <a:moveTo>
                      <a:pt x="1981" y="1"/>
                    </a:moveTo>
                    <a:cubicBezTo>
                      <a:pt x="830" y="1"/>
                      <a:pt x="1" y="2869"/>
                      <a:pt x="169" y="3219"/>
                    </a:cubicBezTo>
                    <a:cubicBezTo>
                      <a:pt x="267" y="3438"/>
                      <a:pt x="595" y="3528"/>
                      <a:pt x="937" y="3528"/>
                    </a:cubicBezTo>
                    <a:cubicBezTo>
                      <a:pt x="1250" y="3528"/>
                      <a:pt x="1576" y="3453"/>
                      <a:pt x="1750" y="3335"/>
                    </a:cubicBezTo>
                    <a:cubicBezTo>
                      <a:pt x="2112" y="3103"/>
                      <a:pt x="1924" y="2682"/>
                      <a:pt x="2112" y="2319"/>
                    </a:cubicBezTo>
                    <a:cubicBezTo>
                      <a:pt x="2228" y="2015"/>
                      <a:pt x="2765" y="1594"/>
                      <a:pt x="2402" y="1101"/>
                    </a:cubicBezTo>
                    <a:cubicBezTo>
                      <a:pt x="1982" y="680"/>
                      <a:pt x="2112" y="13"/>
                      <a:pt x="2112" y="13"/>
                    </a:cubicBezTo>
                    <a:cubicBezTo>
                      <a:pt x="2068" y="5"/>
                      <a:pt x="2024" y="1"/>
                      <a:pt x="1981"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78;p2">
                <a:extLst>
                  <a:ext uri="{FF2B5EF4-FFF2-40B4-BE49-F238E27FC236}">
                    <a16:creationId xmlns:a16="http://schemas.microsoft.com/office/drawing/2014/main" id="{6125CBEF-148A-408C-A32F-4E884859C035}"/>
                  </a:ext>
                </a:extLst>
              </p:cNvPr>
              <p:cNvSpPr/>
              <p:nvPr/>
            </p:nvSpPr>
            <p:spPr>
              <a:xfrm>
                <a:off x="7758294" y="2141740"/>
                <a:ext cx="263337" cy="270388"/>
              </a:xfrm>
              <a:custGeom>
                <a:avLst/>
                <a:gdLst/>
                <a:ahLst/>
                <a:cxnLst/>
                <a:rect l="l" t="t" r="r" b="b"/>
                <a:pathLst>
                  <a:path w="4295" h="4410" extrusionOk="0">
                    <a:moveTo>
                      <a:pt x="2234" y="0"/>
                    </a:moveTo>
                    <a:cubicBezTo>
                      <a:pt x="1393" y="0"/>
                      <a:pt x="537" y="668"/>
                      <a:pt x="175" y="1335"/>
                    </a:cubicBezTo>
                    <a:cubicBezTo>
                      <a:pt x="59" y="1509"/>
                      <a:pt x="59" y="1755"/>
                      <a:pt x="59" y="1944"/>
                    </a:cubicBezTo>
                    <a:cubicBezTo>
                      <a:pt x="1" y="3989"/>
                      <a:pt x="1930" y="4410"/>
                      <a:pt x="3076" y="4410"/>
                    </a:cubicBezTo>
                    <a:cubicBezTo>
                      <a:pt x="4222" y="4410"/>
                      <a:pt x="4294" y="1944"/>
                      <a:pt x="4294" y="1030"/>
                    </a:cubicBezTo>
                    <a:cubicBezTo>
                      <a:pt x="4294" y="131"/>
                      <a:pt x="3380" y="0"/>
                      <a:pt x="223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79;p2">
                <a:extLst>
                  <a:ext uri="{FF2B5EF4-FFF2-40B4-BE49-F238E27FC236}">
                    <a16:creationId xmlns:a16="http://schemas.microsoft.com/office/drawing/2014/main" id="{197B992F-1695-4D52-90C8-B640CFEDD795}"/>
                  </a:ext>
                </a:extLst>
              </p:cNvPr>
              <p:cNvSpPr/>
              <p:nvPr/>
            </p:nvSpPr>
            <p:spPr>
              <a:xfrm>
                <a:off x="7768962" y="2189747"/>
                <a:ext cx="203741" cy="350094"/>
              </a:xfrm>
              <a:custGeom>
                <a:avLst/>
                <a:gdLst/>
                <a:ahLst/>
                <a:cxnLst/>
                <a:rect l="l" t="t" r="r" b="b"/>
                <a:pathLst>
                  <a:path w="3323" h="5710" extrusionOk="0">
                    <a:moveTo>
                      <a:pt x="2002" y="1"/>
                    </a:moveTo>
                    <a:cubicBezTo>
                      <a:pt x="1089" y="1"/>
                      <a:pt x="1" y="668"/>
                      <a:pt x="247" y="1944"/>
                    </a:cubicBezTo>
                    <a:cubicBezTo>
                      <a:pt x="421" y="3090"/>
                      <a:pt x="552" y="3873"/>
                      <a:pt x="1277" y="3989"/>
                    </a:cubicBezTo>
                    <a:cubicBezTo>
                      <a:pt x="1509" y="4062"/>
                      <a:pt x="1698" y="4352"/>
                      <a:pt x="1640" y="4599"/>
                    </a:cubicBezTo>
                    <a:lnTo>
                      <a:pt x="1582" y="4845"/>
                    </a:lnTo>
                    <a:cubicBezTo>
                      <a:pt x="1509" y="5077"/>
                      <a:pt x="1509" y="5440"/>
                      <a:pt x="1756" y="5571"/>
                    </a:cubicBezTo>
                    <a:cubicBezTo>
                      <a:pt x="1894" y="5655"/>
                      <a:pt x="2086" y="5709"/>
                      <a:pt x="2276" y="5709"/>
                    </a:cubicBezTo>
                    <a:cubicBezTo>
                      <a:pt x="2346" y="5709"/>
                      <a:pt x="2415" y="5702"/>
                      <a:pt x="2481" y="5687"/>
                    </a:cubicBezTo>
                    <a:cubicBezTo>
                      <a:pt x="2902" y="5571"/>
                      <a:pt x="3206" y="5208"/>
                      <a:pt x="3090" y="4541"/>
                    </a:cubicBezTo>
                    <a:lnTo>
                      <a:pt x="2902" y="3873"/>
                    </a:lnTo>
                    <a:cubicBezTo>
                      <a:pt x="2786" y="3627"/>
                      <a:pt x="2844" y="3337"/>
                      <a:pt x="2960" y="3148"/>
                    </a:cubicBezTo>
                    <a:cubicBezTo>
                      <a:pt x="3148" y="2844"/>
                      <a:pt x="3322" y="2365"/>
                      <a:pt x="3322" y="1944"/>
                    </a:cubicBezTo>
                    <a:cubicBezTo>
                      <a:pt x="3322" y="668"/>
                      <a:pt x="2960" y="1"/>
                      <a:pt x="200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80;p2">
                <a:extLst>
                  <a:ext uri="{FF2B5EF4-FFF2-40B4-BE49-F238E27FC236}">
                    <a16:creationId xmlns:a16="http://schemas.microsoft.com/office/drawing/2014/main" id="{6F763420-925D-4F7F-A839-E6621C7ED7B9}"/>
                  </a:ext>
                </a:extLst>
              </p:cNvPr>
              <p:cNvSpPr/>
              <p:nvPr/>
            </p:nvSpPr>
            <p:spPr>
              <a:xfrm>
                <a:off x="7724511" y="2145296"/>
                <a:ext cx="278420" cy="163704"/>
              </a:xfrm>
              <a:custGeom>
                <a:avLst/>
                <a:gdLst/>
                <a:ahLst/>
                <a:cxnLst/>
                <a:rect l="l" t="t" r="r" b="b"/>
                <a:pathLst>
                  <a:path w="4541" h="2670" extrusionOk="0">
                    <a:moveTo>
                      <a:pt x="2785" y="0"/>
                    </a:moveTo>
                    <a:lnTo>
                      <a:pt x="1698" y="363"/>
                    </a:lnTo>
                    <a:cubicBezTo>
                      <a:pt x="1603" y="399"/>
                      <a:pt x="1498" y="417"/>
                      <a:pt x="1393" y="417"/>
                    </a:cubicBezTo>
                    <a:cubicBezTo>
                      <a:pt x="1288" y="417"/>
                      <a:pt x="1183" y="399"/>
                      <a:pt x="1088" y="363"/>
                    </a:cubicBezTo>
                    <a:lnTo>
                      <a:pt x="552" y="189"/>
                    </a:lnTo>
                    <a:cubicBezTo>
                      <a:pt x="520" y="182"/>
                      <a:pt x="488" y="178"/>
                      <a:pt x="456" y="178"/>
                    </a:cubicBezTo>
                    <a:cubicBezTo>
                      <a:pt x="233" y="178"/>
                      <a:pt x="0" y="351"/>
                      <a:pt x="0" y="668"/>
                    </a:cubicBezTo>
                    <a:lnTo>
                      <a:pt x="0" y="798"/>
                    </a:lnTo>
                    <a:cubicBezTo>
                      <a:pt x="108" y="1441"/>
                      <a:pt x="654" y="1879"/>
                      <a:pt x="1248" y="1879"/>
                    </a:cubicBezTo>
                    <a:cubicBezTo>
                      <a:pt x="1378" y="1879"/>
                      <a:pt x="1510" y="1858"/>
                      <a:pt x="1640" y="1813"/>
                    </a:cubicBezTo>
                    <a:cubicBezTo>
                      <a:pt x="1817" y="1764"/>
                      <a:pt x="1985" y="1746"/>
                      <a:pt x="2146" y="1746"/>
                    </a:cubicBezTo>
                    <a:cubicBezTo>
                      <a:pt x="2367" y="1746"/>
                      <a:pt x="2576" y="1780"/>
                      <a:pt x="2785" y="1813"/>
                    </a:cubicBezTo>
                    <a:cubicBezTo>
                      <a:pt x="3090" y="1886"/>
                      <a:pt x="3322" y="2118"/>
                      <a:pt x="3322" y="2423"/>
                    </a:cubicBezTo>
                    <a:cubicBezTo>
                      <a:pt x="3322" y="2539"/>
                      <a:pt x="3395" y="2669"/>
                      <a:pt x="3511" y="2669"/>
                    </a:cubicBezTo>
                    <a:cubicBezTo>
                      <a:pt x="3627" y="2669"/>
                      <a:pt x="3685" y="2611"/>
                      <a:pt x="3685" y="2481"/>
                    </a:cubicBezTo>
                    <a:cubicBezTo>
                      <a:pt x="3989" y="2481"/>
                      <a:pt x="4236" y="2307"/>
                      <a:pt x="4236" y="2002"/>
                    </a:cubicBezTo>
                    <a:lnTo>
                      <a:pt x="4352" y="1335"/>
                    </a:lnTo>
                    <a:cubicBezTo>
                      <a:pt x="4541" y="435"/>
                      <a:pt x="3453" y="0"/>
                      <a:pt x="2785"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81;p2">
                <a:extLst>
                  <a:ext uri="{FF2B5EF4-FFF2-40B4-BE49-F238E27FC236}">
                    <a16:creationId xmlns:a16="http://schemas.microsoft.com/office/drawing/2014/main" id="{ADBF7362-0A64-41C6-AC05-20ED86E5241E}"/>
                  </a:ext>
                </a:extLst>
              </p:cNvPr>
              <p:cNvSpPr/>
              <p:nvPr/>
            </p:nvSpPr>
            <p:spPr>
              <a:xfrm>
                <a:off x="7939715" y="2275155"/>
                <a:ext cx="51686" cy="66708"/>
              </a:xfrm>
              <a:custGeom>
                <a:avLst/>
                <a:gdLst/>
                <a:ahLst/>
                <a:cxnLst/>
                <a:rect l="l" t="t" r="r" b="b"/>
                <a:pathLst>
                  <a:path w="843" h="1088" extrusionOk="0">
                    <a:moveTo>
                      <a:pt x="421" y="0"/>
                    </a:moveTo>
                    <a:cubicBezTo>
                      <a:pt x="117" y="0"/>
                      <a:pt x="1" y="247"/>
                      <a:pt x="1" y="551"/>
                    </a:cubicBezTo>
                    <a:cubicBezTo>
                      <a:pt x="1" y="856"/>
                      <a:pt x="117" y="1088"/>
                      <a:pt x="421" y="1088"/>
                    </a:cubicBezTo>
                    <a:cubicBezTo>
                      <a:pt x="668" y="1088"/>
                      <a:pt x="842" y="667"/>
                      <a:pt x="842" y="363"/>
                    </a:cubicBezTo>
                    <a:cubicBezTo>
                      <a:pt x="842" y="58"/>
                      <a:pt x="668" y="0"/>
                      <a:pt x="42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82;p2">
                <a:extLst>
                  <a:ext uri="{FF2B5EF4-FFF2-40B4-BE49-F238E27FC236}">
                    <a16:creationId xmlns:a16="http://schemas.microsoft.com/office/drawing/2014/main" id="{36CC8C14-CB7B-49B1-93B0-03913F5476DD}"/>
                  </a:ext>
                </a:extLst>
              </p:cNvPr>
              <p:cNvSpPr/>
              <p:nvPr/>
            </p:nvSpPr>
            <p:spPr>
              <a:xfrm>
                <a:off x="7799189" y="2300906"/>
                <a:ext cx="25874" cy="78357"/>
              </a:xfrm>
              <a:custGeom>
                <a:avLst/>
                <a:gdLst/>
                <a:ahLst/>
                <a:cxnLst/>
                <a:rect l="l" t="t" r="r" b="b"/>
                <a:pathLst>
                  <a:path w="422" h="1278" extrusionOk="0">
                    <a:moveTo>
                      <a:pt x="291" y="1"/>
                    </a:moveTo>
                    <a:cubicBezTo>
                      <a:pt x="233" y="1"/>
                      <a:pt x="233" y="1"/>
                      <a:pt x="233" y="73"/>
                    </a:cubicBezTo>
                    <a:lnTo>
                      <a:pt x="1" y="973"/>
                    </a:lnTo>
                    <a:cubicBezTo>
                      <a:pt x="1" y="1089"/>
                      <a:pt x="59" y="1277"/>
                      <a:pt x="233" y="1277"/>
                    </a:cubicBezTo>
                    <a:cubicBezTo>
                      <a:pt x="364" y="1277"/>
                      <a:pt x="422" y="1161"/>
                      <a:pt x="422" y="1031"/>
                    </a:cubicBezTo>
                    <a:lnTo>
                      <a:pt x="422" y="131"/>
                    </a:lnTo>
                    <a:lnTo>
                      <a:pt x="422" y="1"/>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83;p2">
                <a:extLst>
                  <a:ext uri="{FF2B5EF4-FFF2-40B4-BE49-F238E27FC236}">
                    <a16:creationId xmlns:a16="http://schemas.microsoft.com/office/drawing/2014/main" id="{0D321BD1-A0C2-44C4-BD0E-52684C6B120A}"/>
                  </a:ext>
                </a:extLst>
              </p:cNvPr>
              <p:cNvSpPr/>
              <p:nvPr/>
            </p:nvSpPr>
            <p:spPr>
              <a:xfrm>
                <a:off x="7873008" y="2594405"/>
                <a:ext cx="118394" cy="502211"/>
              </a:xfrm>
              <a:custGeom>
                <a:avLst/>
                <a:gdLst/>
                <a:ahLst/>
                <a:cxnLst/>
                <a:rect l="l" t="t" r="r" b="b"/>
                <a:pathLst>
                  <a:path w="1931" h="8191" extrusionOk="0">
                    <a:moveTo>
                      <a:pt x="480" y="0"/>
                    </a:moveTo>
                    <a:cubicBezTo>
                      <a:pt x="421" y="0"/>
                      <a:pt x="363" y="116"/>
                      <a:pt x="363" y="174"/>
                    </a:cubicBezTo>
                    <a:cubicBezTo>
                      <a:pt x="480" y="784"/>
                      <a:pt x="900" y="3322"/>
                      <a:pt x="900" y="3743"/>
                    </a:cubicBezTo>
                    <a:cubicBezTo>
                      <a:pt x="973" y="4889"/>
                      <a:pt x="305" y="6702"/>
                      <a:pt x="59" y="7369"/>
                    </a:cubicBezTo>
                    <a:cubicBezTo>
                      <a:pt x="1" y="7485"/>
                      <a:pt x="1" y="7732"/>
                      <a:pt x="117" y="7848"/>
                    </a:cubicBezTo>
                    <a:lnTo>
                      <a:pt x="247" y="8094"/>
                    </a:lnTo>
                    <a:cubicBezTo>
                      <a:pt x="281" y="8162"/>
                      <a:pt x="355" y="8190"/>
                      <a:pt x="437" y="8190"/>
                    </a:cubicBezTo>
                    <a:cubicBezTo>
                      <a:pt x="494" y="8190"/>
                      <a:pt x="556" y="8176"/>
                      <a:pt x="610" y="8152"/>
                    </a:cubicBezTo>
                    <a:lnTo>
                      <a:pt x="726" y="8094"/>
                    </a:lnTo>
                    <a:cubicBezTo>
                      <a:pt x="1031" y="7906"/>
                      <a:pt x="1263" y="7616"/>
                      <a:pt x="1335" y="7311"/>
                    </a:cubicBezTo>
                    <a:cubicBezTo>
                      <a:pt x="1567" y="6455"/>
                      <a:pt x="1930" y="4773"/>
                      <a:pt x="1814" y="3859"/>
                    </a:cubicBezTo>
                    <a:cubicBezTo>
                      <a:pt x="1698" y="2713"/>
                      <a:pt x="1031" y="595"/>
                      <a:pt x="842" y="116"/>
                    </a:cubicBezTo>
                    <a:cubicBezTo>
                      <a:pt x="842" y="58"/>
                      <a:pt x="784" y="0"/>
                      <a:pt x="726" y="0"/>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84;p2">
                <a:extLst>
                  <a:ext uri="{FF2B5EF4-FFF2-40B4-BE49-F238E27FC236}">
                    <a16:creationId xmlns:a16="http://schemas.microsoft.com/office/drawing/2014/main" id="{474D079E-D1B2-4119-A03F-FFDE8820A6F9}"/>
                  </a:ext>
                </a:extLst>
              </p:cNvPr>
              <p:cNvSpPr/>
              <p:nvPr/>
            </p:nvSpPr>
            <p:spPr>
              <a:xfrm>
                <a:off x="7854369" y="2575705"/>
                <a:ext cx="122748" cy="501291"/>
              </a:xfrm>
              <a:custGeom>
                <a:avLst/>
                <a:gdLst/>
                <a:ahLst/>
                <a:cxnLst/>
                <a:rect l="l" t="t" r="r" b="b"/>
                <a:pathLst>
                  <a:path w="2002" h="8176" extrusionOk="0">
                    <a:moveTo>
                      <a:pt x="667" y="1"/>
                    </a:moveTo>
                    <a:cubicBezTo>
                      <a:pt x="609" y="1"/>
                      <a:pt x="551" y="59"/>
                      <a:pt x="551" y="175"/>
                    </a:cubicBezTo>
                    <a:cubicBezTo>
                      <a:pt x="609" y="784"/>
                      <a:pt x="972" y="3322"/>
                      <a:pt x="972" y="3743"/>
                    </a:cubicBezTo>
                    <a:cubicBezTo>
                      <a:pt x="1030" y="4889"/>
                      <a:pt x="363" y="6644"/>
                      <a:pt x="58" y="7311"/>
                    </a:cubicBezTo>
                    <a:cubicBezTo>
                      <a:pt x="0" y="7485"/>
                      <a:pt x="0" y="7674"/>
                      <a:pt x="116" y="7848"/>
                    </a:cubicBezTo>
                    <a:lnTo>
                      <a:pt x="247" y="8037"/>
                    </a:lnTo>
                    <a:cubicBezTo>
                      <a:pt x="289" y="8122"/>
                      <a:pt x="363" y="8175"/>
                      <a:pt x="450" y="8175"/>
                    </a:cubicBezTo>
                    <a:cubicBezTo>
                      <a:pt x="483" y="8175"/>
                      <a:pt x="516" y="8168"/>
                      <a:pt x="551" y="8153"/>
                    </a:cubicBezTo>
                    <a:lnTo>
                      <a:pt x="725" y="8095"/>
                    </a:lnTo>
                    <a:cubicBezTo>
                      <a:pt x="1030" y="7921"/>
                      <a:pt x="1277" y="7616"/>
                      <a:pt x="1335" y="7311"/>
                    </a:cubicBezTo>
                    <a:cubicBezTo>
                      <a:pt x="1567" y="6470"/>
                      <a:pt x="2002" y="4831"/>
                      <a:pt x="1871" y="3859"/>
                    </a:cubicBezTo>
                    <a:cubicBezTo>
                      <a:pt x="1755" y="2713"/>
                      <a:pt x="1146" y="595"/>
                      <a:pt x="1030" y="117"/>
                    </a:cubicBezTo>
                    <a:cubicBezTo>
                      <a:pt x="1030" y="59"/>
                      <a:pt x="972" y="1"/>
                      <a:pt x="914"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85;p2">
                <a:extLst>
                  <a:ext uri="{FF2B5EF4-FFF2-40B4-BE49-F238E27FC236}">
                    <a16:creationId xmlns:a16="http://schemas.microsoft.com/office/drawing/2014/main" id="{1B1ACF2E-F502-4E5D-9282-EA466B118459}"/>
                  </a:ext>
                </a:extLst>
              </p:cNvPr>
              <p:cNvSpPr/>
              <p:nvPr/>
            </p:nvSpPr>
            <p:spPr>
              <a:xfrm>
                <a:off x="7880120" y="2538366"/>
                <a:ext cx="41018" cy="40957"/>
              </a:xfrm>
              <a:custGeom>
                <a:avLst/>
                <a:gdLst/>
                <a:ahLst/>
                <a:cxnLst/>
                <a:rect l="l" t="t" r="r" b="b"/>
                <a:pathLst>
                  <a:path w="669" h="668" extrusionOk="0">
                    <a:moveTo>
                      <a:pt x="189" y="1"/>
                    </a:moveTo>
                    <a:cubicBezTo>
                      <a:pt x="131" y="1"/>
                      <a:pt x="1" y="59"/>
                      <a:pt x="1" y="189"/>
                    </a:cubicBezTo>
                    <a:lnTo>
                      <a:pt x="1" y="552"/>
                    </a:lnTo>
                    <a:cubicBezTo>
                      <a:pt x="1" y="610"/>
                      <a:pt x="59" y="668"/>
                      <a:pt x="131" y="668"/>
                    </a:cubicBezTo>
                    <a:lnTo>
                      <a:pt x="552" y="668"/>
                    </a:lnTo>
                    <a:cubicBezTo>
                      <a:pt x="610" y="668"/>
                      <a:pt x="668" y="610"/>
                      <a:pt x="668" y="552"/>
                    </a:cubicBezTo>
                    <a:lnTo>
                      <a:pt x="668" y="189"/>
                    </a:lnTo>
                    <a:cubicBezTo>
                      <a:pt x="668" y="59"/>
                      <a:pt x="610" y="59"/>
                      <a:pt x="552" y="59"/>
                    </a:cubicBezTo>
                    <a:lnTo>
                      <a:pt x="189"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86;p2">
                <a:extLst>
                  <a:ext uri="{FF2B5EF4-FFF2-40B4-BE49-F238E27FC236}">
                    <a16:creationId xmlns:a16="http://schemas.microsoft.com/office/drawing/2014/main" id="{6DE9D6C2-5DEC-4D9E-A0E0-1CCF801C0F06}"/>
                  </a:ext>
                </a:extLst>
              </p:cNvPr>
              <p:cNvSpPr/>
              <p:nvPr/>
            </p:nvSpPr>
            <p:spPr>
              <a:xfrm>
                <a:off x="7913964" y="2464546"/>
                <a:ext cx="85408" cy="128818"/>
              </a:xfrm>
              <a:custGeom>
                <a:avLst/>
                <a:gdLst/>
                <a:ahLst/>
                <a:cxnLst/>
                <a:rect l="l" t="t" r="r" b="b"/>
                <a:pathLst>
                  <a:path w="1393" h="2101" extrusionOk="0">
                    <a:moveTo>
                      <a:pt x="725" y="1"/>
                    </a:moveTo>
                    <a:lnTo>
                      <a:pt x="58" y="1089"/>
                    </a:lnTo>
                    <a:cubicBezTo>
                      <a:pt x="0" y="1205"/>
                      <a:pt x="0" y="1263"/>
                      <a:pt x="58" y="1393"/>
                    </a:cubicBezTo>
                    <a:lnTo>
                      <a:pt x="537" y="2046"/>
                    </a:lnTo>
                    <a:cubicBezTo>
                      <a:pt x="537" y="2082"/>
                      <a:pt x="569" y="2100"/>
                      <a:pt x="609" y="2100"/>
                    </a:cubicBezTo>
                    <a:cubicBezTo>
                      <a:pt x="649" y="2100"/>
                      <a:pt x="696" y="2082"/>
                      <a:pt x="725" y="2046"/>
                    </a:cubicBezTo>
                    <a:cubicBezTo>
                      <a:pt x="1262" y="1205"/>
                      <a:pt x="1393" y="117"/>
                      <a:pt x="1393" y="117"/>
                    </a:cubicBez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87;p2">
                <a:extLst>
                  <a:ext uri="{FF2B5EF4-FFF2-40B4-BE49-F238E27FC236}">
                    <a16:creationId xmlns:a16="http://schemas.microsoft.com/office/drawing/2014/main" id="{8CA36A3C-7CB1-40CE-AC37-03EB5E7D55FF}"/>
                  </a:ext>
                </a:extLst>
              </p:cNvPr>
              <p:cNvSpPr/>
              <p:nvPr/>
            </p:nvSpPr>
            <p:spPr>
              <a:xfrm>
                <a:off x="7821445" y="2483247"/>
                <a:ext cx="70325" cy="105887"/>
              </a:xfrm>
              <a:custGeom>
                <a:avLst/>
                <a:gdLst/>
                <a:ahLst/>
                <a:cxnLst/>
                <a:rect l="l" t="t" r="r" b="b"/>
                <a:pathLst>
                  <a:path w="1147" h="1727" extrusionOk="0">
                    <a:moveTo>
                      <a:pt x="726" y="0"/>
                    </a:moveTo>
                    <a:lnTo>
                      <a:pt x="59" y="174"/>
                    </a:lnTo>
                    <a:cubicBezTo>
                      <a:pt x="59" y="174"/>
                      <a:pt x="1" y="900"/>
                      <a:pt x="537" y="1683"/>
                    </a:cubicBezTo>
                    <a:cubicBezTo>
                      <a:pt x="566" y="1712"/>
                      <a:pt x="595" y="1726"/>
                      <a:pt x="626" y="1726"/>
                    </a:cubicBezTo>
                    <a:cubicBezTo>
                      <a:pt x="657" y="1726"/>
                      <a:pt x="690" y="1712"/>
                      <a:pt x="726" y="1683"/>
                    </a:cubicBezTo>
                    <a:lnTo>
                      <a:pt x="1088" y="1016"/>
                    </a:lnTo>
                    <a:cubicBezTo>
                      <a:pt x="1146" y="958"/>
                      <a:pt x="1146" y="900"/>
                      <a:pt x="1146" y="842"/>
                    </a:cubicBezTo>
                    <a:lnTo>
                      <a:pt x="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88;p2">
                <a:extLst>
                  <a:ext uri="{FF2B5EF4-FFF2-40B4-BE49-F238E27FC236}">
                    <a16:creationId xmlns:a16="http://schemas.microsoft.com/office/drawing/2014/main" id="{72E5BE03-9654-432A-9930-32A646C12571}"/>
                  </a:ext>
                </a:extLst>
              </p:cNvPr>
              <p:cNvSpPr/>
              <p:nvPr/>
            </p:nvSpPr>
            <p:spPr>
              <a:xfrm>
                <a:off x="7117095" y="2545478"/>
                <a:ext cx="829803" cy="830723"/>
              </a:xfrm>
              <a:custGeom>
                <a:avLst/>
                <a:gdLst/>
                <a:ahLst/>
                <a:cxnLst/>
                <a:rect l="l" t="t" r="r" b="b"/>
                <a:pathLst>
                  <a:path w="13534" h="13549" extrusionOk="0">
                    <a:moveTo>
                      <a:pt x="6760" y="3498"/>
                    </a:moveTo>
                    <a:cubicBezTo>
                      <a:pt x="8668" y="3498"/>
                      <a:pt x="10145" y="5115"/>
                      <a:pt x="9966" y="7021"/>
                    </a:cubicBezTo>
                    <a:cubicBezTo>
                      <a:pt x="9849" y="8588"/>
                      <a:pt x="8588" y="9864"/>
                      <a:pt x="7006" y="9980"/>
                    </a:cubicBezTo>
                    <a:cubicBezTo>
                      <a:pt x="6908" y="9989"/>
                      <a:pt x="6811" y="9993"/>
                      <a:pt x="6715" y="9993"/>
                    </a:cubicBezTo>
                    <a:cubicBezTo>
                      <a:pt x="4862" y="9993"/>
                      <a:pt x="3387" y="8428"/>
                      <a:pt x="3511" y="6470"/>
                    </a:cubicBezTo>
                    <a:cubicBezTo>
                      <a:pt x="3627" y="4903"/>
                      <a:pt x="4889" y="3627"/>
                      <a:pt x="6470" y="3511"/>
                    </a:cubicBezTo>
                    <a:cubicBezTo>
                      <a:pt x="6568" y="3503"/>
                      <a:pt x="6664" y="3498"/>
                      <a:pt x="6760" y="3498"/>
                    </a:cubicBezTo>
                    <a:close/>
                    <a:moveTo>
                      <a:pt x="6049" y="1"/>
                    </a:moveTo>
                    <a:cubicBezTo>
                      <a:pt x="5687" y="1"/>
                      <a:pt x="5440" y="247"/>
                      <a:pt x="5440" y="610"/>
                    </a:cubicBezTo>
                    <a:lnTo>
                      <a:pt x="5440" y="1030"/>
                    </a:lnTo>
                    <a:cubicBezTo>
                      <a:pt x="5440" y="1335"/>
                      <a:pt x="5251" y="1582"/>
                      <a:pt x="5019" y="1698"/>
                    </a:cubicBezTo>
                    <a:cubicBezTo>
                      <a:pt x="4773" y="1756"/>
                      <a:pt x="4599" y="1814"/>
                      <a:pt x="4410" y="1944"/>
                    </a:cubicBezTo>
                    <a:cubicBezTo>
                      <a:pt x="4324" y="1985"/>
                      <a:pt x="4233" y="2004"/>
                      <a:pt x="4140" y="2004"/>
                    </a:cubicBezTo>
                    <a:cubicBezTo>
                      <a:pt x="3967" y="2004"/>
                      <a:pt x="3787" y="1937"/>
                      <a:pt x="3627" y="1814"/>
                    </a:cubicBezTo>
                    <a:lnTo>
                      <a:pt x="3322" y="1451"/>
                    </a:lnTo>
                    <a:cubicBezTo>
                      <a:pt x="3199" y="1335"/>
                      <a:pt x="3047" y="1277"/>
                      <a:pt x="2896" y="1277"/>
                    </a:cubicBezTo>
                    <a:cubicBezTo>
                      <a:pt x="2746" y="1277"/>
                      <a:pt x="2597" y="1335"/>
                      <a:pt x="2481" y="1451"/>
                    </a:cubicBezTo>
                    <a:lnTo>
                      <a:pt x="1451" y="2481"/>
                    </a:lnTo>
                    <a:cubicBezTo>
                      <a:pt x="1204" y="2728"/>
                      <a:pt x="1204" y="3090"/>
                      <a:pt x="1451" y="3337"/>
                    </a:cubicBezTo>
                    <a:lnTo>
                      <a:pt x="1814" y="3627"/>
                    </a:lnTo>
                    <a:cubicBezTo>
                      <a:pt x="1988" y="3873"/>
                      <a:pt x="2060" y="4178"/>
                      <a:pt x="1930" y="4425"/>
                    </a:cubicBezTo>
                    <a:cubicBezTo>
                      <a:pt x="1814" y="4599"/>
                      <a:pt x="1756" y="4787"/>
                      <a:pt x="1698" y="5019"/>
                    </a:cubicBezTo>
                    <a:cubicBezTo>
                      <a:pt x="1567" y="5266"/>
                      <a:pt x="1335" y="5440"/>
                      <a:pt x="1030" y="5440"/>
                    </a:cubicBezTo>
                    <a:lnTo>
                      <a:pt x="610" y="5440"/>
                    </a:lnTo>
                    <a:cubicBezTo>
                      <a:pt x="247" y="5440"/>
                      <a:pt x="1" y="5687"/>
                      <a:pt x="1" y="6049"/>
                    </a:cubicBezTo>
                    <a:lnTo>
                      <a:pt x="1" y="7500"/>
                    </a:lnTo>
                    <a:cubicBezTo>
                      <a:pt x="1" y="7804"/>
                      <a:pt x="247" y="8109"/>
                      <a:pt x="610" y="8109"/>
                    </a:cubicBezTo>
                    <a:lnTo>
                      <a:pt x="1030" y="8109"/>
                    </a:lnTo>
                    <a:cubicBezTo>
                      <a:pt x="1335" y="8109"/>
                      <a:pt x="1567" y="8225"/>
                      <a:pt x="1698" y="8530"/>
                    </a:cubicBezTo>
                    <a:cubicBezTo>
                      <a:pt x="1756" y="8704"/>
                      <a:pt x="1814" y="8950"/>
                      <a:pt x="1930" y="9139"/>
                    </a:cubicBezTo>
                    <a:cubicBezTo>
                      <a:pt x="2060" y="9371"/>
                      <a:pt x="1988" y="9675"/>
                      <a:pt x="1814" y="9864"/>
                    </a:cubicBezTo>
                    <a:lnTo>
                      <a:pt x="1451" y="10154"/>
                    </a:lnTo>
                    <a:cubicBezTo>
                      <a:pt x="1204" y="10401"/>
                      <a:pt x="1204" y="10821"/>
                      <a:pt x="1451" y="11010"/>
                    </a:cubicBezTo>
                    <a:lnTo>
                      <a:pt x="2481" y="12040"/>
                    </a:lnTo>
                    <a:cubicBezTo>
                      <a:pt x="2597" y="12156"/>
                      <a:pt x="2746" y="12214"/>
                      <a:pt x="2896" y="12214"/>
                    </a:cubicBezTo>
                    <a:cubicBezTo>
                      <a:pt x="3047" y="12214"/>
                      <a:pt x="3199" y="12156"/>
                      <a:pt x="3322" y="12040"/>
                    </a:cubicBezTo>
                    <a:lnTo>
                      <a:pt x="3627" y="11735"/>
                    </a:lnTo>
                    <a:cubicBezTo>
                      <a:pt x="3787" y="11612"/>
                      <a:pt x="3967" y="11545"/>
                      <a:pt x="4140" y="11545"/>
                    </a:cubicBezTo>
                    <a:cubicBezTo>
                      <a:pt x="4233" y="11545"/>
                      <a:pt x="4324" y="11564"/>
                      <a:pt x="4410" y="11605"/>
                    </a:cubicBezTo>
                    <a:cubicBezTo>
                      <a:pt x="4599" y="11677"/>
                      <a:pt x="4773" y="11793"/>
                      <a:pt x="5019" y="11851"/>
                    </a:cubicBezTo>
                    <a:cubicBezTo>
                      <a:pt x="5251" y="11909"/>
                      <a:pt x="5440" y="12214"/>
                      <a:pt x="5440" y="12460"/>
                    </a:cubicBezTo>
                    <a:lnTo>
                      <a:pt x="5440" y="12939"/>
                    </a:lnTo>
                    <a:cubicBezTo>
                      <a:pt x="5440" y="13244"/>
                      <a:pt x="5687" y="13548"/>
                      <a:pt x="6049" y="13548"/>
                    </a:cubicBezTo>
                    <a:lnTo>
                      <a:pt x="7500" y="13548"/>
                    </a:lnTo>
                    <a:cubicBezTo>
                      <a:pt x="7790" y="13548"/>
                      <a:pt x="8094" y="13244"/>
                      <a:pt x="8094" y="12939"/>
                    </a:cubicBezTo>
                    <a:lnTo>
                      <a:pt x="8094" y="12460"/>
                    </a:lnTo>
                    <a:cubicBezTo>
                      <a:pt x="8094" y="12214"/>
                      <a:pt x="8225" y="11909"/>
                      <a:pt x="8515" y="11851"/>
                    </a:cubicBezTo>
                    <a:cubicBezTo>
                      <a:pt x="8704" y="11793"/>
                      <a:pt x="8950" y="11677"/>
                      <a:pt x="9124" y="11605"/>
                    </a:cubicBezTo>
                    <a:cubicBezTo>
                      <a:pt x="9210" y="11564"/>
                      <a:pt x="9303" y="11545"/>
                      <a:pt x="9395" y="11545"/>
                    </a:cubicBezTo>
                    <a:cubicBezTo>
                      <a:pt x="9567" y="11545"/>
                      <a:pt x="9736" y="11612"/>
                      <a:pt x="9849" y="11735"/>
                    </a:cubicBezTo>
                    <a:lnTo>
                      <a:pt x="10154" y="12040"/>
                    </a:lnTo>
                    <a:cubicBezTo>
                      <a:pt x="10277" y="12156"/>
                      <a:pt x="10444" y="12214"/>
                      <a:pt x="10609" y="12214"/>
                    </a:cubicBezTo>
                    <a:cubicBezTo>
                      <a:pt x="10774" y="12214"/>
                      <a:pt x="10937" y="12156"/>
                      <a:pt x="11053" y="12040"/>
                    </a:cubicBezTo>
                    <a:lnTo>
                      <a:pt x="12025" y="11010"/>
                    </a:lnTo>
                    <a:cubicBezTo>
                      <a:pt x="12272" y="10821"/>
                      <a:pt x="12272" y="10401"/>
                      <a:pt x="12025" y="10154"/>
                    </a:cubicBezTo>
                    <a:lnTo>
                      <a:pt x="11721" y="9864"/>
                    </a:lnTo>
                    <a:cubicBezTo>
                      <a:pt x="11547" y="9675"/>
                      <a:pt x="11489" y="9371"/>
                      <a:pt x="11605" y="9139"/>
                    </a:cubicBezTo>
                    <a:cubicBezTo>
                      <a:pt x="11663" y="8950"/>
                      <a:pt x="11779" y="8704"/>
                      <a:pt x="11851" y="8530"/>
                    </a:cubicBezTo>
                    <a:cubicBezTo>
                      <a:pt x="11909" y="8225"/>
                      <a:pt x="12214" y="8109"/>
                      <a:pt x="12446" y="8109"/>
                    </a:cubicBezTo>
                    <a:lnTo>
                      <a:pt x="12939" y="8109"/>
                    </a:lnTo>
                    <a:cubicBezTo>
                      <a:pt x="13229" y="8109"/>
                      <a:pt x="13534" y="7804"/>
                      <a:pt x="13534" y="7500"/>
                    </a:cubicBezTo>
                    <a:lnTo>
                      <a:pt x="13534" y="6049"/>
                    </a:lnTo>
                    <a:cubicBezTo>
                      <a:pt x="13534" y="5687"/>
                      <a:pt x="13229" y="5440"/>
                      <a:pt x="12939" y="5440"/>
                    </a:cubicBezTo>
                    <a:lnTo>
                      <a:pt x="12446" y="5440"/>
                    </a:lnTo>
                    <a:cubicBezTo>
                      <a:pt x="12214" y="5440"/>
                      <a:pt x="11909" y="5266"/>
                      <a:pt x="11851" y="5019"/>
                    </a:cubicBezTo>
                    <a:cubicBezTo>
                      <a:pt x="11779" y="4787"/>
                      <a:pt x="11663" y="4599"/>
                      <a:pt x="11605" y="4425"/>
                    </a:cubicBezTo>
                    <a:cubicBezTo>
                      <a:pt x="11489" y="4178"/>
                      <a:pt x="11547" y="3873"/>
                      <a:pt x="11721" y="3627"/>
                    </a:cubicBezTo>
                    <a:lnTo>
                      <a:pt x="12025" y="3337"/>
                    </a:lnTo>
                    <a:cubicBezTo>
                      <a:pt x="12272" y="3090"/>
                      <a:pt x="12272" y="2728"/>
                      <a:pt x="12025" y="2481"/>
                    </a:cubicBezTo>
                    <a:lnTo>
                      <a:pt x="11053" y="1451"/>
                    </a:lnTo>
                    <a:cubicBezTo>
                      <a:pt x="10937" y="1335"/>
                      <a:pt x="10774" y="1277"/>
                      <a:pt x="10609" y="1277"/>
                    </a:cubicBezTo>
                    <a:cubicBezTo>
                      <a:pt x="10444" y="1277"/>
                      <a:pt x="10277" y="1335"/>
                      <a:pt x="10154" y="1451"/>
                    </a:cubicBezTo>
                    <a:lnTo>
                      <a:pt x="9849" y="1814"/>
                    </a:lnTo>
                    <a:cubicBezTo>
                      <a:pt x="9736" y="1937"/>
                      <a:pt x="9567" y="2004"/>
                      <a:pt x="9395" y="2004"/>
                    </a:cubicBezTo>
                    <a:cubicBezTo>
                      <a:pt x="9303" y="2004"/>
                      <a:pt x="9210" y="1985"/>
                      <a:pt x="9124" y="1944"/>
                    </a:cubicBezTo>
                    <a:cubicBezTo>
                      <a:pt x="8950" y="1814"/>
                      <a:pt x="8704" y="1756"/>
                      <a:pt x="8515" y="1698"/>
                    </a:cubicBezTo>
                    <a:cubicBezTo>
                      <a:pt x="8225" y="1582"/>
                      <a:pt x="8094" y="1335"/>
                      <a:pt x="8094" y="1030"/>
                    </a:cubicBezTo>
                    <a:lnTo>
                      <a:pt x="8094" y="610"/>
                    </a:lnTo>
                    <a:cubicBezTo>
                      <a:pt x="8094" y="247"/>
                      <a:pt x="7790" y="1"/>
                      <a:pt x="7500"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89;p2">
                <a:extLst>
                  <a:ext uri="{FF2B5EF4-FFF2-40B4-BE49-F238E27FC236}">
                    <a16:creationId xmlns:a16="http://schemas.microsoft.com/office/drawing/2014/main" id="{88BC37FC-EFE6-47F0-9375-CF2A908F1DFD}"/>
                  </a:ext>
                </a:extLst>
              </p:cNvPr>
              <p:cNvSpPr/>
              <p:nvPr/>
            </p:nvSpPr>
            <p:spPr>
              <a:xfrm>
                <a:off x="6994349" y="2423652"/>
                <a:ext cx="1075299" cy="1074379"/>
              </a:xfrm>
              <a:custGeom>
                <a:avLst/>
                <a:gdLst/>
                <a:ahLst/>
                <a:cxnLst/>
                <a:rect l="l" t="t" r="r" b="b"/>
                <a:pathLst>
                  <a:path w="17538" h="17523" extrusionOk="0">
                    <a:moveTo>
                      <a:pt x="8712" y="4516"/>
                    </a:moveTo>
                    <a:cubicBezTo>
                      <a:pt x="11174" y="4516"/>
                      <a:pt x="13176" y="6570"/>
                      <a:pt x="12939" y="9066"/>
                    </a:cubicBezTo>
                    <a:cubicBezTo>
                      <a:pt x="12823" y="11126"/>
                      <a:pt x="11126" y="12808"/>
                      <a:pt x="9066" y="12939"/>
                    </a:cubicBezTo>
                    <a:cubicBezTo>
                      <a:pt x="8939" y="12950"/>
                      <a:pt x="8812" y="12956"/>
                      <a:pt x="8687" y="12956"/>
                    </a:cubicBezTo>
                    <a:cubicBezTo>
                      <a:pt x="6267" y="12956"/>
                      <a:pt x="4362" y="10868"/>
                      <a:pt x="4541" y="8399"/>
                    </a:cubicBezTo>
                    <a:cubicBezTo>
                      <a:pt x="4715" y="6339"/>
                      <a:pt x="6354" y="4715"/>
                      <a:pt x="8414" y="4526"/>
                    </a:cubicBezTo>
                    <a:cubicBezTo>
                      <a:pt x="8514" y="4519"/>
                      <a:pt x="8613" y="4516"/>
                      <a:pt x="8712" y="4516"/>
                    </a:cubicBezTo>
                    <a:close/>
                    <a:moveTo>
                      <a:pt x="7805" y="0"/>
                    </a:moveTo>
                    <a:cubicBezTo>
                      <a:pt x="7384" y="0"/>
                      <a:pt x="7079" y="363"/>
                      <a:pt x="7079" y="784"/>
                    </a:cubicBezTo>
                    <a:lnTo>
                      <a:pt x="7079" y="1335"/>
                    </a:lnTo>
                    <a:cubicBezTo>
                      <a:pt x="7079" y="1697"/>
                      <a:pt x="6833" y="2060"/>
                      <a:pt x="6470" y="2176"/>
                    </a:cubicBezTo>
                    <a:cubicBezTo>
                      <a:pt x="6238" y="2234"/>
                      <a:pt x="5933" y="2350"/>
                      <a:pt x="5687" y="2481"/>
                    </a:cubicBezTo>
                    <a:cubicBezTo>
                      <a:pt x="5586" y="2538"/>
                      <a:pt x="5473" y="2564"/>
                      <a:pt x="5358" y="2564"/>
                    </a:cubicBezTo>
                    <a:cubicBezTo>
                      <a:pt x="5124" y="2564"/>
                      <a:pt x="4880" y="2457"/>
                      <a:pt x="4715" y="2292"/>
                    </a:cubicBezTo>
                    <a:lnTo>
                      <a:pt x="4294" y="1872"/>
                    </a:lnTo>
                    <a:cubicBezTo>
                      <a:pt x="4142" y="1719"/>
                      <a:pt x="3946" y="1643"/>
                      <a:pt x="3750" y="1643"/>
                    </a:cubicBezTo>
                    <a:cubicBezTo>
                      <a:pt x="3555" y="1643"/>
                      <a:pt x="3359" y="1719"/>
                      <a:pt x="3206" y="1872"/>
                    </a:cubicBezTo>
                    <a:lnTo>
                      <a:pt x="1886" y="3206"/>
                    </a:lnTo>
                    <a:cubicBezTo>
                      <a:pt x="1582" y="3511"/>
                      <a:pt x="1582" y="3989"/>
                      <a:pt x="1886" y="4294"/>
                    </a:cubicBezTo>
                    <a:lnTo>
                      <a:pt x="2307" y="4715"/>
                    </a:lnTo>
                    <a:cubicBezTo>
                      <a:pt x="2612" y="4961"/>
                      <a:pt x="2670" y="5382"/>
                      <a:pt x="2481" y="5686"/>
                    </a:cubicBezTo>
                    <a:cubicBezTo>
                      <a:pt x="2365" y="5918"/>
                      <a:pt x="2249" y="6223"/>
                      <a:pt x="2177" y="6470"/>
                    </a:cubicBezTo>
                    <a:cubicBezTo>
                      <a:pt x="2061" y="6832"/>
                      <a:pt x="1698" y="7064"/>
                      <a:pt x="1335" y="7064"/>
                    </a:cubicBezTo>
                    <a:lnTo>
                      <a:pt x="799" y="7064"/>
                    </a:lnTo>
                    <a:cubicBezTo>
                      <a:pt x="363" y="7064"/>
                      <a:pt x="1" y="7369"/>
                      <a:pt x="1" y="7790"/>
                    </a:cubicBezTo>
                    <a:lnTo>
                      <a:pt x="1" y="9675"/>
                    </a:lnTo>
                    <a:cubicBezTo>
                      <a:pt x="1" y="10096"/>
                      <a:pt x="363" y="10459"/>
                      <a:pt x="799" y="10459"/>
                    </a:cubicBezTo>
                    <a:lnTo>
                      <a:pt x="1335" y="10459"/>
                    </a:lnTo>
                    <a:cubicBezTo>
                      <a:pt x="1698" y="10459"/>
                      <a:pt x="2061" y="10691"/>
                      <a:pt x="2177" y="10995"/>
                    </a:cubicBezTo>
                    <a:cubicBezTo>
                      <a:pt x="2249" y="11300"/>
                      <a:pt x="2365" y="11546"/>
                      <a:pt x="2481" y="11779"/>
                    </a:cubicBezTo>
                    <a:cubicBezTo>
                      <a:pt x="2670" y="12141"/>
                      <a:pt x="2612" y="12504"/>
                      <a:pt x="2307" y="12750"/>
                    </a:cubicBezTo>
                    <a:lnTo>
                      <a:pt x="1886" y="13171"/>
                    </a:lnTo>
                    <a:cubicBezTo>
                      <a:pt x="1582" y="13476"/>
                      <a:pt x="1582" y="13954"/>
                      <a:pt x="1886" y="14259"/>
                    </a:cubicBezTo>
                    <a:lnTo>
                      <a:pt x="3206" y="15593"/>
                    </a:lnTo>
                    <a:cubicBezTo>
                      <a:pt x="3359" y="15746"/>
                      <a:pt x="3555" y="15822"/>
                      <a:pt x="3750" y="15822"/>
                    </a:cubicBezTo>
                    <a:cubicBezTo>
                      <a:pt x="3946" y="15822"/>
                      <a:pt x="4142" y="15746"/>
                      <a:pt x="4294" y="15593"/>
                    </a:cubicBezTo>
                    <a:lnTo>
                      <a:pt x="4715" y="15173"/>
                    </a:lnTo>
                    <a:cubicBezTo>
                      <a:pt x="4866" y="15022"/>
                      <a:pt x="5081" y="14942"/>
                      <a:pt x="5296" y="14942"/>
                    </a:cubicBezTo>
                    <a:cubicBezTo>
                      <a:pt x="5432" y="14942"/>
                      <a:pt x="5568" y="14974"/>
                      <a:pt x="5687" y="15042"/>
                    </a:cubicBezTo>
                    <a:cubicBezTo>
                      <a:pt x="5933" y="15173"/>
                      <a:pt x="6238" y="15231"/>
                      <a:pt x="6470" y="15347"/>
                    </a:cubicBezTo>
                    <a:cubicBezTo>
                      <a:pt x="6833" y="15477"/>
                      <a:pt x="7079" y="15767"/>
                      <a:pt x="7079" y="16130"/>
                    </a:cubicBezTo>
                    <a:lnTo>
                      <a:pt x="7079" y="16739"/>
                    </a:lnTo>
                    <a:cubicBezTo>
                      <a:pt x="7079" y="17160"/>
                      <a:pt x="7384" y="17523"/>
                      <a:pt x="7805" y="17523"/>
                    </a:cubicBezTo>
                    <a:lnTo>
                      <a:pt x="9676" y="17523"/>
                    </a:lnTo>
                    <a:cubicBezTo>
                      <a:pt x="10096" y="17523"/>
                      <a:pt x="10459" y="17160"/>
                      <a:pt x="10459" y="16739"/>
                    </a:cubicBezTo>
                    <a:lnTo>
                      <a:pt x="10459" y="16130"/>
                    </a:lnTo>
                    <a:cubicBezTo>
                      <a:pt x="10459" y="15767"/>
                      <a:pt x="10706" y="15477"/>
                      <a:pt x="11068" y="15347"/>
                    </a:cubicBezTo>
                    <a:cubicBezTo>
                      <a:pt x="11315" y="15231"/>
                      <a:pt x="11547" y="15173"/>
                      <a:pt x="11793" y="15042"/>
                    </a:cubicBezTo>
                    <a:cubicBezTo>
                      <a:pt x="11935" y="14974"/>
                      <a:pt x="12076" y="14942"/>
                      <a:pt x="12213" y="14942"/>
                    </a:cubicBezTo>
                    <a:cubicBezTo>
                      <a:pt x="12430" y="14942"/>
                      <a:pt x="12637" y="15022"/>
                      <a:pt x="12823" y="15173"/>
                    </a:cubicBezTo>
                    <a:lnTo>
                      <a:pt x="13186" y="15593"/>
                    </a:lnTo>
                    <a:cubicBezTo>
                      <a:pt x="13338" y="15746"/>
                      <a:pt x="13534" y="15822"/>
                      <a:pt x="13730" y="15822"/>
                    </a:cubicBezTo>
                    <a:cubicBezTo>
                      <a:pt x="13926" y="15822"/>
                      <a:pt x="14122" y="15746"/>
                      <a:pt x="14274" y="15593"/>
                    </a:cubicBezTo>
                    <a:lnTo>
                      <a:pt x="15594" y="14259"/>
                    </a:lnTo>
                    <a:cubicBezTo>
                      <a:pt x="15898" y="13954"/>
                      <a:pt x="15898" y="13476"/>
                      <a:pt x="15594" y="13171"/>
                    </a:cubicBezTo>
                    <a:lnTo>
                      <a:pt x="15173" y="12750"/>
                    </a:lnTo>
                    <a:cubicBezTo>
                      <a:pt x="14941" y="12504"/>
                      <a:pt x="14869" y="12141"/>
                      <a:pt x="15057" y="11779"/>
                    </a:cubicBezTo>
                    <a:cubicBezTo>
                      <a:pt x="15173" y="11546"/>
                      <a:pt x="15231" y="11300"/>
                      <a:pt x="15362" y="10995"/>
                    </a:cubicBezTo>
                    <a:cubicBezTo>
                      <a:pt x="15478" y="10691"/>
                      <a:pt x="15782" y="10459"/>
                      <a:pt x="16145" y="10459"/>
                    </a:cubicBezTo>
                    <a:lnTo>
                      <a:pt x="16754" y="10459"/>
                    </a:lnTo>
                    <a:cubicBezTo>
                      <a:pt x="17175" y="10459"/>
                      <a:pt x="17537" y="10096"/>
                      <a:pt x="17537" y="9675"/>
                    </a:cubicBezTo>
                    <a:lnTo>
                      <a:pt x="17537" y="7790"/>
                    </a:lnTo>
                    <a:cubicBezTo>
                      <a:pt x="17537" y="7369"/>
                      <a:pt x="17175" y="7064"/>
                      <a:pt x="16754" y="7064"/>
                    </a:cubicBezTo>
                    <a:lnTo>
                      <a:pt x="16145" y="7064"/>
                    </a:lnTo>
                    <a:cubicBezTo>
                      <a:pt x="15782" y="7064"/>
                      <a:pt x="15478" y="6832"/>
                      <a:pt x="15362" y="6470"/>
                    </a:cubicBezTo>
                    <a:cubicBezTo>
                      <a:pt x="15231" y="6223"/>
                      <a:pt x="15173" y="5918"/>
                      <a:pt x="15057" y="5686"/>
                    </a:cubicBezTo>
                    <a:cubicBezTo>
                      <a:pt x="14869" y="5382"/>
                      <a:pt x="14941" y="4961"/>
                      <a:pt x="15173" y="4715"/>
                    </a:cubicBezTo>
                    <a:lnTo>
                      <a:pt x="15594" y="4294"/>
                    </a:lnTo>
                    <a:cubicBezTo>
                      <a:pt x="15898" y="3989"/>
                      <a:pt x="15898" y="3511"/>
                      <a:pt x="15594" y="3206"/>
                    </a:cubicBezTo>
                    <a:lnTo>
                      <a:pt x="14274" y="1872"/>
                    </a:lnTo>
                    <a:cubicBezTo>
                      <a:pt x="14122" y="1719"/>
                      <a:pt x="13926" y="1643"/>
                      <a:pt x="13730" y="1643"/>
                    </a:cubicBezTo>
                    <a:cubicBezTo>
                      <a:pt x="13534" y="1643"/>
                      <a:pt x="13338" y="1719"/>
                      <a:pt x="13186" y="1872"/>
                    </a:cubicBezTo>
                    <a:lnTo>
                      <a:pt x="12823" y="2292"/>
                    </a:lnTo>
                    <a:cubicBezTo>
                      <a:pt x="12619" y="2457"/>
                      <a:pt x="12389" y="2564"/>
                      <a:pt x="12150" y="2564"/>
                    </a:cubicBezTo>
                    <a:cubicBezTo>
                      <a:pt x="12033" y="2564"/>
                      <a:pt x="11913" y="2538"/>
                      <a:pt x="11793" y="2481"/>
                    </a:cubicBezTo>
                    <a:cubicBezTo>
                      <a:pt x="11547" y="2350"/>
                      <a:pt x="11315" y="2234"/>
                      <a:pt x="11068" y="2176"/>
                    </a:cubicBezTo>
                    <a:cubicBezTo>
                      <a:pt x="10706" y="2060"/>
                      <a:pt x="10459" y="1697"/>
                      <a:pt x="10459" y="1335"/>
                    </a:cubicBezTo>
                    <a:lnTo>
                      <a:pt x="10459" y="784"/>
                    </a:lnTo>
                    <a:cubicBezTo>
                      <a:pt x="10459" y="363"/>
                      <a:pt x="10096" y="0"/>
                      <a:pt x="967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90;p2">
                <a:extLst>
                  <a:ext uri="{FF2B5EF4-FFF2-40B4-BE49-F238E27FC236}">
                    <a16:creationId xmlns:a16="http://schemas.microsoft.com/office/drawing/2014/main" id="{EAF1944B-B340-42F8-8770-F0D9973CFC7C}"/>
                  </a:ext>
                </a:extLst>
              </p:cNvPr>
              <p:cNvSpPr/>
              <p:nvPr/>
            </p:nvSpPr>
            <p:spPr>
              <a:xfrm>
                <a:off x="7165103" y="2594405"/>
                <a:ext cx="733788" cy="733788"/>
              </a:xfrm>
              <a:custGeom>
                <a:avLst/>
                <a:gdLst/>
                <a:ahLst/>
                <a:cxnLst/>
                <a:rect l="l" t="t" r="r" b="b"/>
                <a:pathLst>
                  <a:path w="11968" h="11968" extrusionOk="0">
                    <a:moveTo>
                      <a:pt x="5991" y="726"/>
                    </a:moveTo>
                    <a:cubicBezTo>
                      <a:pt x="7442" y="726"/>
                      <a:pt x="8762" y="1262"/>
                      <a:pt x="9676" y="2234"/>
                    </a:cubicBezTo>
                    <a:cubicBezTo>
                      <a:pt x="10633" y="3191"/>
                      <a:pt x="11242" y="4526"/>
                      <a:pt x="11242" y="5976"/>
                    </a:cubicBezTo>
                    <a:cubicBezTo>
                      <a:pt x="11242" y="7427"/>
                      <a:pt x="10633" y="8761"/>
                      <a:pt x="9676" y="9661"/>
                    </a:cubicBezTo>
                    <a:cubicBezTo>
                      <a:pt x="8762" y="10633"/>
                      <a:pt x="7442" y="11242"/>
                      <a:pt x="5991" y="11242"/>
                    </a:cubicBezTo>
                    <a:cubicBezTo>
                      <a:pt x="4541" y="11242"/>
                      <a:pt x="3206" y="10633"/>
                      <a:pt x="2235" y="9661"/>
                    </a:cubicBezTo>
                    <a:cubicBezTo>
                      <a:pt x="1277" y="8761"/>
                      <a:pt x="726" y="7427"/>
                      <a:pt x="726" y="5976"/>
                    </a:cubicBezTo>
                    <a:cubicBezTo>
                      <a:pt x="726" y="4526"/>
                      <a:pt x="1277" y="3191"/>
                      <a:pt x="2235" y="2234"/>
                    </a:cubicBezTo>
                    <a:cubicBezTo>
                      <a:pt x="3206" y="1262"/>
                      <a:pt x="4541" y="726"/>
                      <a:pt x="5991" y="726"/>
                    </a:cubicBezTo>
                    <a:close/>
                    <a:moveTo>
                      <a:pt x="5991" y="0"/>
                    </a:moveTo>
                    <a:cubicBezTo>
                      <a:pt x="2655" y="0"/>
                      <a:pt x="1" y="2655"/>
                      <a:pt x="1" y="5976"/>
                    </a:cubicBezTo>
                    <a:cubicBezTo>
                      <a:pt x="1" y="9240"/>
                      <a:pt x="2655" y="11967"/>
                      <a:pt x="5991" y="11967"/>
                    </a:cubicBezTo>
                    <a:cubicBezTo>
                      <a:pt x="9255" y="11967"/>
                      <a:pt x="11967" y="9240"/>
                      <a:pt x="11967" y="5976"/>
                    </a:cubicBezTo>
                    <a:cubicBezTo>
                      <a:pt x="11967" y="2655"/>
                      <a:pt x="9255" y="0"/>
                      <a:pt x="5991"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91;p2">
                <a:extLst>
                  <a:ext uri="{FF2B5EF4-FFF2-40B4-BE49-F238E27FC236}">
                    <a16:creationId xmlns:a16="http://schemas.microsoft.com/office/drawing/2014/main" id="{181CD961-7C6B-4A62-A04B-7D64D493CFA3}"/>
                  </a:ext>
                </a:extLst>
              </p:cNvPr>
              <p:cNvSpPr/>
              <p:nvPr/>
            </p:nvSpPr>
            <p:spPr>
              <a:xfrm>
                <a:off x="7165103" y="2594405"/>
                <a:ext cx="389641" cy="388721"/>
              </a:xfrm>
              <a:custGeom>
                <a:avLst/>
                <a:gdLst/>
                <a:ahLst/>
                <a:cxnLst/>
                <a:rect l="l" t="t" r="r" b="b"/>
                <a:pathLst>
                  <a:path w="6355" h="6340" extrusionOk="0">
                    <a:moveTo>
                      <a:pt x="5991" y="0"/>
                    </a:moveTo>
                    <a:cubicBezTo>
                      <a:pt x="2655" y="0"/>
                      <a:pt x="1" y="2655"/>
                      <a:pt x="1" y="5976"/>
                    </a:cubicBezTo>
                    <a:cubicBezTo>
                      <a:pt x="1" y="6165"/>
                      <a:pt x="117" y="6339"/>
                      <a:pt x="363" y="6339"/>
                    </a:cubicBezTo>
                    <a:cubicBezTo>
                      <a:pt x="552" y="6339"/>
                      <a:pt x="726" y="6165"/>
                      <a:pt x="726" y="5976"/>
                    </a:cubicBezTo>
                    <a:cubicBezTo>
                      <a:pt x="726" y="4526"/>
                      <a:pt x="1277" y="3191"/>
                      <a:pt x="2235" y="2234"/>
                    </a:cubicBezTo>
                    <a:cubicBezTo>
                      <a:pt x="3206" y="1262"/>
                      <a:pt x="4541" y="726"/>
                      <a:pt x="5991" y="726"/>
                    </a:cubicBezTo>
                    <a:cubicBezTo>
                      <a:pt x="6165" y="726"/>
                      <a:pt x="6354" y="537"/>
                      <a:pt x="6354" y="363"/>
                    </a:cubicBezTo>
                    <a:cubicBezTo>
                      <a:pt x="6354" y="116"/>
                      <a:pt x="6165" y="0"/>
                      <a:pt x="5991"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92;p2">
                <a:extLst>
                  <a:ext uri="{FF2B5EF4-FFF2-40B4-BE49-F238E27FC236}">
                    <a16:creationId xmlns:a16="http://schemas.microsoft.com/office/drawing/2014/main" id="{F9CE1535-2025-4050-9D76-0C5378BD6F35}"/>
                  </a:ext>
                </a:extLst>
              </p:cNvPr>
              <p:cNvSpPr/>
              <p:nvPr/>
            </p:nvSpPr>
            <p:spPr>
              <a:xfrm>
                <a:off x="7406119" y="2466202"/>
                <a:ext cx="144146" cy="155856"/>
              </a:xfrm>
              <a:custGeom>
                <a:avLst/>
                <a:gdLst/>
                <a:ahLst/>
                <a:cxnLst/>
                <a:rect l="l" t="t" r="r" b="b"/>
                <a:pathLst>
                  <a:path w="2351" h="2542" extrusionOk="0">
                    <a:moveTo>
                      <a:pt x="445" y="1"/>
                    </a:moveTo>
                    <a:cubicBezTo>
                      <a:pt x="397" y="1"/>
                      <a:pt x="363" y="26"/>
                      <a:pt x="363" y="90"/>
                    </a:cubicBezTo>
                    <a:cubicBezTo>
                      <a:pt x="305" y="148"/>
                      <a:pt x="247" y="148"/>
                      <a:pt x="117" y="278"/>
                    </a:cubicBezTo>
                    <a:cubicBezTo>
                      <a:pt x="1" y="336"/>
                      <a:pt x="59" y="815"/>
                      <a:pt x="59" y="931"/>
                    </a:cubicBezTo>
                    <a:cubicBezTo>
                      <a:pt x="59" y="1120"/>
                      <a:pt x="1" y="1178"/>
                      <a:pt x="247" y="1424"/>
                    </a:cubicBezTo>
                    <a:cubicBezTo>
                      <a:pt x="479" y="1656"/>
                      <a:pt x="1263" y="2207"/>
                      <a:pt x="1263" y="2207"/>
                    </a:cubicBezTo>
                    <a:lnTo>
                      <a:pt x="1625" y="2454"/>
                    </a:lnTo>
                    <a:cubicBezTo>
                      <a:pt x="1720" y="2512"/>
                      <a:pt x="1810" y="2541"/>
                      <a:pt x="1901" y="2541"/>
                    </a:cubicBezTo>
                    <a:cubicBezTo>
                      <a:pt x="1991" y="2541"/>
                      <a:pt x="2082" y="2512"/>
                      <a:pt x="2176" y="2454"/>
                    </a:cubicBezTo>
                    <a:cubicBezTo>
                      <a:pt x="2292" y="2323"/>
                      <a:pt x="2350" y="2091"/>
                      <a:pt x="2234" y="1903"/>
                    </a:cubicBezTo>
                    <a:lnTo>
                      <a:pt x="2060" y="1729"/>
                    </a:lnTo>
                    <a:cubicBezTo>
                      <a:pt x="1872" y="1482"/>
                      <a:pt x="1756" y="1236"/>
                      <a:pt x="1756" y="931"/>
                    </a:cubicBezTo>
                    <a:cubicBezTo>
                      <a:pt x="1810" y="768"/>
                      <a:pt x="1647" y="272"/>
                      <a:pt x="1483" y="272"/>
                    </a:cubicBezTo>
                    <a:cubicBezTo>
                      <a:pt x="1473" y="272"/>
                      <a:pt x="1462" y="274"/>
                      <a:pt x="1451" y="278"/>
                    </a:cubicBezTo>
                    <a:cubicBezTo>
                      <a:pt x="1263" y="278"/>
                      <a:pt x="1451" y="931"/>
                      <a:pt x="1263" y="931"/>
                    </a:cubicBezTo>
                    <a:cubicBezTo>
                      <a:pt x="1205" y="931"/>
                      <a:pt x="900" y="452"/>
                      <a:pt x="726" y="148"/>
                    </a:cubicBezTo>
                    <a:cubicBezTo>
                      <a:pt x="653" y="74"/>
                      <a:pt x="527" y="1"/>
                      <a:pt x="44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93;p2">
                <a:extLst>
                  <a:ext uri="{FF2B5EF4-FFF2-40B4-BE49-F238E27FC236}">
                    <a16:creationId xmlns:a16="http://schemas.microsoft.com/office/drawing/2014/main" id="{8A75E08E-0CAF-45E7-8C5E-9EF75373D8E1}"/>
                  </a:ext>
                </a:extLst>
              </p:cNvPr>
              <p:cNvSpPr/>
              <p:nvPr/>
            </p:nvSpPr>
            <p:spPr>
              <a:xfrm>
                <a:off x="7495082" y="2463933"/>
                <a:ext cx="637160" cy="456042"/>
              </a:xfrm>
              <a:custGeom>
                <a:avLst/>
                <a:gdLst/>
                <a:ahLst/>
                <a:cxnLst/>
                <a:rect l="l" t="t" r="r" b="b"/>
                <a:pathLst>
                  <a:path w="10392" h="7438" extrusionOk="0">
                    <a:moveTo>
                      <a:pt x="9004" y="1"/>
                    </a:moveTo>
                    <a:cubicBezTo>
                      <a:pt x="8758" y="1"/>
                      <a:pt x="8521" y="100"/>
                      <a:pt x="8341" y="315"/>
                    </a:cubicBezTo>
                    <a:cubicBezTo>
                      <a:pt x="7933" y="779"/>
                      <a:pt x="5754" y="5275"/>
                      <a:pt x="4907" y="5275"/>
                    </a:cubicBezTo>
                    <a:cubicBezTo>
                      <a:pt x="4880" y="5275"/>
                      <a:pt x="4855" y="5271"/>
                      <a:pt x="4830" y="5261"/>
                    </a:cubicBezTo>
                    <a:cubicBezTo>
                      <a:pt x="3989" y="5029"/>
                      <a:pt x="609" y="1693"/>
                      <a:pt x="609" y="1693"/>
                    </a:cubicBezTo>
                    <a:cubicBezTo>
                      <a:pt x="247" y="1940"/>
                      <a:pt x="58" y="2186"/>
                      <a:pt x="0" y="2418"/>
                    </a:cubicBezTo>
                    <a:cubicBezTo>
                      <a:pt x="0" y="2418"/>
                      <a:pt x="4188" y="7438"/>
                      <a:pt x="4820" y="7438"/>
                    </a:cubicBezTo>
                    <a:cubicBezTo>
                      <a:pt x="4823" y="7438"/>
                      <a:pt x="4827" y="7438"/>
                      <a:pt x="4830" y="7437"/>
                    </a:cubicBezTo>
                    <a:cubicBezTo>
                      <a:pt x="5382" y="7379"/>
                      <a:pt x="9907" y="3753"/>
                      <a:pt x="10212" y="1824"/>
                    </a:cubicBezTo>
                    <a:cubicBezTo>
                      <a:pt x="10392" y="723"/>
                      <a:pt x="9668" y="1"/>
                      <a:pt x="9004"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94;p2">
                <a:extLst>
                  <a:ext uri="{FF2B5EF4-FFF2-40B4-BE49-F238E27FC236}">
                    <a16:creationId xmlns:a16="http://schemas.microsoft.com/office/drawing/2014/main" id="{50939129-AD32-4DF6-8968-58AA9895D37A}"/>
                  </a:ext>
                </a:extLst>
              </p:cNvPr>
              <p:cNvSpPr/>
              <p:nvPr/>
            </p:nvSpPr>
            <p:spPr>
              <a:xfrm>
                <a:off x="6186873" y="1295087"/>
                <a:ext cx="155672" cy="149725"/>
              </a:xfrm>
              <a:custGeom>
                <a:avLst/>
                <a:gdLst/>
                <a:ahLst/>
                <a:cxnLst/>
                <a:rect l="l" t="t" r="r" b="b"/>
                <a:pathLst>
                  <a:path w="2539" h="2442" extrusionOk="0">
                    <a:moveTo>
                      <a:pt x="1413" y="0"/>
                    </a:moveTo>
                    <a:cubicBezTo>
                      <a:pt x="1346" y="0"/>
                      <a:pt x="1269" y="29"/>
                      <a:pt x="1204" y="88"/>
                    </a:cubicBezTo>
                    <a:lnTo>
                      <a:pt x="914" y="523"/>
                    </a:lnTo>
                    <a:cubicBezTo>
                      <a:pt x="914" y="581"/>
                      <a:pt x="842" y="581"/>
                      <a:pt x="783" y="581"/>
                    </a:cubicBezTo>
                    <a:lnTo>
                      <a:pt x="189" y="581"/>
                    </a:lnTo>
                    <a:cubicBezTo>
                      <a:pt x="58" y="581"/>
                      <a:pt x="0" y="755"/>
                      <a:pt x="58" y="885"/>
                    </a:cubicBezTo>
                    <a:lnTo>
                      <a:pt x="421" y="1306"/>
                    </a:lnTo>
                    <a:cubicBezTo>
                      <a:pt x="421" y="1364"/>
                      <a:pt x="479" y="1422"/>
                      <a:pt x="421" y="1480"/>
                    </a:cubicBezTo>
                    <a:lnTo>
                      <a:pt x="247" y="2031"/>
                    </a:lnTo>
                    <a:cubicBezTo>
                      <a:pt x="247" y="2126"/>
                      <a:pt x="324" y="2221"/>
                      <a:pt x="416" y="2221"/>
                    </a:cubicBezTo>
                    <a:cubicBezTo>
                      <a:pt x="436" y="2221"/>
                      <a:pt x="458" y="2216"/>
                      <a:pt x="479" y="2205"/>
                    </a:cubicBezTo>
                    <a:lnTo>
                      <a:pt x="1030" y="2031"/>
                    </a:lnTo>
                    <a:cubicBezTo>
                      <a:pt x="1088" y="2031"/>
                      <a:pt x="1146" y="2031"/>
                      <a:pt x="1146" y="2089"/>
                    </a:cubicBezTo>
                    <a:lnTo>
                      <a:pt x="1639" y="2394"/>
                    </a:lnTo>
                    <a:cubicBezTo>
                      <a:pt x="1673" y="2427"/>
                      <a:pt x="1706" y="2442"/>
                      <a:pt x="1737" y="2442"/>
                    </a:cubicBezTo>
                    <a:cubicBezTo>
                      <a:pt x="1813" y="2442"/>
                      <a:pt x="1871" y="2356"/>
                      <a:pt x="1871" y="2263"/>
                    </a:cubicBezTo>
                    <a:lnTo>
                      <a:pt x="1871" y="1727"/>
                    </a:lnTo>
                    <a:cubicBezTo>
                      <a:pt x="1871" y="1669"/>
                      <a:pt x="1929" y="1611"/>
                      <a:pt x="1929" y="1538"/>
                    </a:cubicBezTo>
                    <a:lnTo>
                      <a:pt x="2423" y="1248"/>
                    </a:lnTo>
                    <a:cubicBezTo>
                      <a:pt x="2539" y="1117"/>
                      <a:pt x="2481" y="943"/>
                      <a:pt x="2365" y="943"/>
                    </a:cubicBezTo>
                    <a:lnTo>
                      <a:pt x="1813" y="755"/>
                    </a:lnTo>
                    <a:cubicBezTo>
                      <a:pt x="1755" y="755"/>
                      <a:pt x="1755" y="697"/>
                      <a:pt x="1697" y="639"/>
                    </a:cubicBezTo>
                    <a:lnTo>
                      <a:pt x="1567" y="88"/>
                    </a:lnTo>
                    <a:cubicBezTo>
                      <a:pt x="1538" y="29"/>
                      <a:pt x="1480"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95;p2">
                <a:extLst>
                  <a:ext uri="{FF2B5EF4-FFF2-40B4-BE49-F238E27FC236}">
                    <a16:creationId xmlns:a16="http://schemas.microsoft.com/office/drawing/2014/main" id="{B6F320FD-F9BB-4988-BC92-1E415548FB78}"/>
                  </a:ext>
                </a:extLst>
              </p:cNvPr>
              <p:cNvSpPr/>
              <p:nvPr/>
            </p:nvSpPr>
            <p:spPr>
              <a:xfrm>
                <a:off x="6127278" y="1245302"/>
                <a:ext cx="266832" cy="248193"/>
              </a:xfrm>
              <a:custGeom>
                <a:avLst/>
                <a:gdLst/>
                <a:ahLst/>
                <a:cxnLst/>
                <a:rect l="l" t="t" r="r" b="b"/>
                <a:pathLst>
                  <a:path w="4352" h="4048" extrusionOk="0">
                    <a:moveTo>
                      <a:pt x="2176" y="174"/>
                    </a:moveTo>
                    <a:cubicBezTo>
                      <a:pt x="2307" y="174"/>
                      <a:pt x="2365" y="174"/>
                      <a:pt x="2481" y="247"/>
                    </a:cubicBezTo>
                    <a:cubicBezTo>
                      <a:pt x="2974" y="305"/>
                      <a:pt x="3395" y="537"/>
                      <a:pt x="3699" y="972"/>
                    </a:cubicBezTo>
                    <a:cubicBezTo>
                      <a:pt x="3989" y="1335"/>
                      <a:pt x="4120" y="1813"/>
                      <a:pt x="3989" y="2292"/>
                    </a:cubicBezTo>
                    <a:cubicBezTo>
                      <a:pt x="3873" y="3206"/>
                      <a:pt x="3090" y="3873"/>
                      <a:pt x="2176" y="3873"/>
                    </a:cubicBezTo>
                    <a:lnTo>
                      <a:pt x="1944" y="3873"/>
                    </a:lnTo>
                    <a:cubicBezTo>
                      <a:pt x="1393" y="3801"/>
                      <a:pt x="972" y="3568"/>
                      <a:pt x="726" y="3148"/>
                    </a:cubicBezTo>
                    <a:cubicBezTo>
                      <a:pt x="436" y="2713"/>
                      <a:pt x="305" y="2234"/>
                      <a:pt x="363" y="1755"/>
                    </a:cubicBezTo>
                    <a:cubicBezTo>
                      <a:pt x="494" y="841"/>
                      <a:pt x="1277" y="174"/>
                      <a:pt x="2176" y="174"/>
                    </a:cubicBezTo>
                    <a:close/>
                    <a:moveTo>
                      <a:pt x="2176" y="0"/>
                    </a:moveTo>
                    <a:cubicBezTo>
                      <a:pt x="1219" y="0"/>
                      <a:pt x="305" y="725"/>
                      <a:pt x="189" y="1755"/>
                    </a:cubicBezTo>
                    <a:cubicBezTo>
                      <a:pt x="0" y="2843"/>
                      <a:pt x="798" y="3873"/>
                      <a:pt x="1886" y="4047"/>
                    </a:cubicBezTo>
                    <a:lnTo>
                      <a:pt x="2176" y="4047"/>
                    </a:lnTo>
                    <a:cubicBezTo>
                      <a:pt x="3148" y="4047"/>
                      <a:pt x="4062" y="3322"/>
                      <a:pt x="4178" y="2350"/>
                    </a:cubicBezTo>
                    <a:cubicBezTo>
                      <a:pt x="4352" y="1262"/>
                      <a:pt x="3569" y="174"/>
                      <a:pt x="2481" y="58"/>
                    </a:cubicBezTo>
                    <a:cubicBezTo>
                      <a:pt x="2365" y="0"/>
                      <a:pt x="2307" y="0"/>
                      <a:pt x="2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96;p2">
                <a:extLst>
                  <a:ext uri="{FF2B5EF4-FFF2-40B4-BE49-F238E27FC236}">
                    <a16:creationId xmlns:a16="http://schemas.microsoft.com/office/drawing/2014/main" id="{BC6D1FF8-4CEF-4DF0-882D-F5730D6DF256}"/>
                  </a:ext>
                </a:extLst>
              </p:cNvPr>
              <p:cNvSpPr/>
              <p:nvPr/>
            </p:nvSpPr>
            <p:spPr>
              <a:xfrm>
                <a:off x="4530904" y="4405982"/>
                <a:ext cx="3946073" cy="48069"/>
              </a:xfrm>
              <a:custGeom>
                <a:avLst/>
                <a:gdLst/>
                <a:ahLst/>
                <a:cxnLst/>
                <a:rect l="l" t="t" r="r" b="b"/>
                <a:pathLst>
                  <a:path w="64360" h="784" extrusionOk="0">
                    <a:moveTo>
                      <a:pt x="421" y="0"/>
                    </a:moveTo>
                    <a:cubicBezTo>
                      <a:pt x="175" y="0"/>
                      <a:pt x="1" y="189"/>
                      <a:pt x="1" y="421"/>
                    </a:cubicBezTo>
                    <a:cubicBezTo>
                      <a:pt x="1" y="609"/>
                      <a:pt x="175" y="783"/>
                      <a:pt x="421" y="783"/>
                    </a:cubicBezTo>
                    <a:lnTo>
                      <a:pt x="63997" y="783"/>
                    </a:lnTo>
                    <a:cubicBezTo>
                      <a:pt x="64244" y="783"/>
                      <a:pt x="64360" y="609"/>
                      <a:pt x="64360" y="421"/>
                    </a:cubicBezTo>
                    <a:cubicBezTo>
                      <a:pt x="64360" y="189"/>
                      <a:pt x="64244" y="0"/>
                      <a:pt x="63997"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299025844"/>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E7CF7-A1A8-014B-B660-708101A5782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flipV="1">
            <a:off x="0" y="-3576"/>
            <a:ext cx="12192000" cy="6861576"/>
          </a:xfrm>
          <a:prstGeom prst="rect">
            <a:avLst/>
          </a:prstGeom>
        </p:spPr>
      </p:pic>
      <p:sp>
        <p:nvSpPr>
          <p:cNvPr id="3" name="Date Placeholder 2">
            <a:extLst>
              <a:ext uri="{FF2B5EF4-FFF2-40B4-BE49-F238E27FC236}">
                <a16:creationId xmlns:a16="http://schemas.microsoft.com/office/drawing/2014/main" id="{E1A69DCF-C201-F44E-A8DD-42BA61276554}"/>
              </a:ext>
            </a:extLst>
          </p:cNvPr>
          <p:cNvSpPr>
            <a:spLocks noGrp="1"/>
          </p:cNvSpPr>
          <p:nvPr>
            <p:ph type="dt" sz="half" idx="10"/>
          </p:nvPr>
        </p:nvSpPr>
        <p:spPr/>
        <p:txBody>
          <a:bodyPr/>
          <a:lstStyle/>
          <a:p>
            <a:fld id="{20B981A6-B2BD-294E-991E-51356C712A28}" type="datetimeFigureOut">
              <a:rPr lang="en-US" smtClean="0"/>
              <a:t>4/20/2022</a:t>
            </a:fld>
            <a:endParaRPr lang="en-US"/>
          </a:p>
        </p:txBody>
      </p:sp>
      <p:sp>
        <p:nvSpPr>
          <p:cNvPr id="4" name="Footer Placeholder 3">
            <a:extLst>
              <a:ext uri="{FF2B5EF4-FFF2-40B4-BE49-F238E27FC236}">
                <a16:creationId xmlns:a16="http://schemas.microsoft.com/office/drawing/2014/main" id="{AA364B5C-E004-1E43-9DF2-BCF2D123DD71}"/>
              </a:ext>
            </a:extLst>
          </p:cNvPr>
          <p:cNvSpPr>
            <a:spLocks noGrp="1"/>
          </p:cNvSpPr>
          <p:nvPr>
            <p:ph type="ftr" sz="quarter" idx="11"/>
          </p:nvPr>
        </p:nvSpPr>
        <p:spPr/>
        <p:txBody>
          <a:bodyPr/>
          <a:lstStyle/>
          <a:p>
            <a:endParaRPr lang="en-US"/>
          </a:p>
        </p:txBody>
      </p:sp>
      <p:sp>
        <p:nvSpPr>
          <p:cNvPr id="10" name="Title 1">
            <a:extLst>
              <a:ext uri="{FF2B5EF4-FFF2-40B4-BE49-F238E27FC236}">
                <a16:creationId xmlns:a16="http://schemas.microsoft.com/office/drawing/2014/main" id="{77A30A17-E75D-5744-A9EE-1AA7BCC20559}"/>
              </a:ext>
            </a:extLst>
          </p:cNvPr>
          <p:cNvSpPr>
            <a:spLocks noGrp="1"/>
          </p:cNvSpPr>
          <p:nvPr>
            <p:ph type="title"/>
          </p:nvPr>
        </p:nvSpPr>
        <p:spPr>
          <a:xfrm>
            <a:off x="419100" y="167735"/>
            <a:ext cx="10515600" cy="629808"/>
          </a:xfrm>
          <a:prstGeom prst="rect">
            <a:avLst/>
          </a:prstGeom>
        </p:spPr>
        <p:txBody>
          <a:bodyPr anchor="b">
            <a:noAutofit/>
          </a:bodyPr>
          <a:lstStyle>
            <a:lvl1pPr>
              <a:defRPr sz="2800" b="1" i="0">
                <a:latin typeface="Calibri" panose="020F0502020204030204" pitchFamily="34" charset="0"/>
                <a:cs typeface="Calibri" panose="020F0502020204030204" pitchFamily="34" charset="0"/>
              </a:defRPr>
            </a:lvl1pPr>
          </a:lstStyle>
          <a:p>
            <a:r>
              <a:rPr lang="en-US"/>
              <a:t>Click to edit Master title style</a:t>
            </a:r>
          </a:p>
        </p:txBody>
      </p:sp>
      <p:sp>
        <p:nvSpPr>
          <p:cNvPr id="12" name="Text Placeholder 10">
            <a:extLst>
              <a:ext uri="{FF2B5EF4-FFF2-40B4-BE49-F238E27FC236}">
                <a16:creationId xmlns:a16="http://schemas.microsoft.com/office/drawing/2014/main" id="{954EA404-84E0-6940-816B-C9AB0644C383}"/>
              </a:ext>
            </a:extLst>
          </p:cNvPr>
          <p:cNvSpPr>
            <a:spLocks noGrp="1"/>
          </p:cNvSpPr>
          <p:nvPr>
            <p:ph type="body" sz="quarter" idx="13"/>
          </p:nvPr>
        </p:nvSpPr>
        <p:spPr>
          <a:xfrm>
            <a:off x="419100" y="766120"/>
            <a:ext cx="10556796" cy="635729"/>
          </a:xfrm>
        </p:spPr>
        <p:txBody>
          <a:bodyPr anchor="t">
            <a:normAutofit/>
          </a:bodyPr>
          <a:lstStyle>
            <a:lvl1pPr marL="0" indent="0">
              <a:buNone/>
              <a:defRPr sz="2400" b="0" i="0">
                <a:solidFill>
                  <a:schemeClr val="tx1">
                    <a:lumMod val="50000"/>
                    <a:lumOff val="50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5" name="Parallelogram 14">
            <a:extLst>
              <a:ext uri="{FF2B5EF4-FFF2-40B4-BE49-F238E27FC236}">
                <a16:creationId xmlns:a16="http://schemas.microsoft.com/office/drawing/2014/main" id="{51FBD505-4CEF-C944-8C0B-D25B2BA270AD}"/>
              </a:ext>
            </a:extLst>
          </p:cNvPr>
          <p:cNvSpPr/>
          <p:nvPr/>
        </p:nvSpPr>
        <p:spPr>
          <a:xfrm>
            <a:off x="-1" y="6581775"/>
            <a:ext cx="11706756" cy="276225"/>
          </a:xfrm>
          <a:prstGeom prst="parallelogram">
            <a:avLst>
              <a:gd name="adj" fmla="val 97447"/>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100" b="1">
                <a:solidFill>
                  <a:schemeClr val="tx1"/>
                </a:solidFill>
              </a:rPr>
              <a:t>DIGITAL &amp; NEXT BUSINESS</a:t>
            </a:r>
          </a:p>
        </p:txBody>
      </p:sp>
      <p:sp>
        <p:nvSpPr>
          <p:cNvPr id="16" name="Parallelogram 15">
            <a:extLst>
              <a:ext uri="{FF2B5EF4-FFF2-40B4-BE49-F238E27FC236}">
                <a16:creationId xmlns:a16="http://schemas.microsoft.com/office/drawing/2014/main" id="{37ED7977-F0FC-DB49-8F09-F1B73B5A43AA}"/>
              </a:ext>
            </a:extLst>
          </p:cNvPr>
          <p:cNvSpPr/>
          <p:nvPr/>
        </p:nvSpPr>
        <p:spPr>
          <a:xfrm flipH="1">
            <a:off x="10668000" y="6581773"/>
            <a:ext cx="1523999" cy="276227"/>
          </a:xfrm>
          <a:prstGeom prst="parallelogram">
            <a:avLst>
              <a:gd name="adj" fmla="val 97447"/>
            </a:avLst>
          </a:prstGeom>
          <a:gradFill flip="none" rotWithShape="1">
            <a:gsLst>
              <a:gs pos="0">
                <a:srgbClr val="FF0100">
                  <a:shade val="30000"/>
                  <a:satMod val="115000"/>
                </a:srgbClr>
              </a:gs>
              <a:gs pos="50000">
                <a:srgbClr val="FF0100">
                  <a:shade val="67500"/>
                  <a:satMod val="115000"/>
                </a:srgbClr>
              </a:gs>
              <a:gs pos="100000">
                <a:srgbClr val="FF01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5">
            <a:extLst>
              <a:ext uri="{FF2B5EF4-FFF2-40B4-BE49-F238E27FC236}">
                <a16:creationId xmlns:a16="http://schemas.microsoft.com/office/drawing/2014/main" id="{371B61D4-31D8-8649-B375-911937A210EF}"/>
              </a:ext>
            </a:extLst>
          </p:cNvPr>
          <p:cNvSpPr txBox="1">
            <a:spLocks/>
          </p:cNvSpPr>
          <p:nvPr/>
        </p:nvSpPr>
        <p:spPr>
          <a:xfrm>
            <a:off x="10798699" y="6618879"/>
            <a:ext cx="908056" cy="206104"/>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C997F-DF1F-6C46-B69D-9B214630326F}" type="slidenum">
              <a:rPr lang="en-US" smtClean="0"/>
              <a:pPr/>
              <a:t>‹#›</a:t>
            </a:fld>
            <a:endParaRPr lang="en-US"/>
          </a:p>
        </p:txBody>
      </p:sp>
      <p:sp>
        <p:nvSpPr>
          <p:cNvPr id="18" name="Parallelogram 17">
            <a:extLst>
              <a:ext uri="{FF2B5EF4-FFF2-40B4-BE49-F238E27FC236}">
                <a16:creationId xmlns:a16="http://schemas.microsoft.com/office/drawing/2014/main" id="{811AA201-060D-D048-B9CB-3CD249EBA58A}"/>
              </a:ext>
            </a:extLst>
          </p:cNvPr>
          <p:cNvSpPr/>
          <p:nvPr/>
        </p:nvSpPr>
        <p:spPr>
          <a:xfrm flipH="1">
            <a:off x="10582635" y="6581772"/>
            <a:ext cx="561642" cy="276228"/>
          </a:xfrm>
          <a:prstGeom prst="parallelogram">
            <a:avLst>
              <a:gd name="adj" fmla="val 97447"/>
            </a:avLst>
          </a:prstGeom>
          <a:solidFill>
            <a:srgbClr val="B9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1200"/>
          </a:p>
        </p:txBody>
      </p:sp>
      <p:sp>
        <p:nvSpPr>
          <p:cNvPr id="21" name="Parallelogram 20">
            <a:extLst>
              <a:ext uri="{FF2B5EF4-FFF2-40B4-BE49-F238E27FC236}">
                <a16:creationId xmlns:a16="http://schemas.microsoft.com/office/drawing/2014/main" id="{2D73E4BF-6C01-4CAD-8553-8D625075D04E}"/>
              </a:ext>
            </a:extLst>
          </p:cNvPr>
          <p:cNvSpPr/>
          <p:nvPr userDrawn="1"/>
        </p:nvSpPr>
        <p:spPr>
          <a:xfrm>
            <a:off x="-1" y="6581775"/>
            <a:ext cx="11706756" cy="276225"/>
          </a:xfrm>
          <a:prstGeom prst="parallelogram">
            <a:avLst>
              <a:gd name="adj" fmla="val 97447"/>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100" b="1">
                <a:solidFill>
                  <a:schemeClr val="tx1"/>
                </a:solidFill>
              </a:rPr>
              <a:t>DIGITAL &amp; NEXT BUSINESS</a:t>
            </a:r>
          </a:p>
        </p:txBody>
      </p:sp>
      <p:sp>
        <p:nvSpPr>
          <p:cNvPr id="22" name="Parallelogram 21">
            <a:extLst>
              <a:ext uri="{FF2B5EF4-FFF2-40B4-BE49-F238E27FC236}">
                <a16:creationId xmlns:a16="http://schemas.microsoft.com/office/drawing/2014/main" id="{3B469907-622B-4AEC-B47A-37C6F3E28043}"/>
              </a:ext>
            </a:extLst>
          </p:cNvPr>
          <p:cNvSpPr/>
          <p:nvPr userDrawn="1"/>
        </p:nvSpPr>
        <p:spPr>
          <a:xfrm flipH="1">
            <a:off x="10668000" y="6581773"/>
            <a:ext cx="1523999" cy="276227"/>
          </a:xfrm>
          <a:prstGeom prst="parallelogram">
            <a:avLst>
              <a:gd name="adj" fmla="val 97447"/>
            </a:avLst>
          </a:prstGeom>
          <a:gradFill flip="none" rotWithShape="1">
            <a:gsLst>
              <a:gs pos="0">
                <a:srgbClr val="FF0100">
                  <a:shade val="30000"/>
                  <a:satMod val="115000"/>
                </a:srgbClr>
              </a:gs>
              <a:gs pos="50000">
                <a:srgbClr val="FF0100">
                  <a:shade val="67500"/>
                  <a:satMod val="115000"/>
                </a:srgbClr>
              </a:gs>
              <a:gs pos="100000">
                <a:srgbClr val="FF01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5">
            <a:extLst>
              <a:ext uri="{FF2B5EF4-FFF2-40B4-BE49-F238E27FC236}">
                <a16:creationId xmlns:a16="http://schemas.microsoft.com/office/drawing/2014/main" id="{311C96A6-46BD-4171-9992-355F6CC90E9B}"/>
              </a:ext>
            </a:extLst>
          </p:cNvPr>
          <p:cNvSpPr txBox="1">
            <a:spLocks/>
          </p:cNvSpPr>
          <p:nvPr userDrawn="1"/>
        </p:nvSpPr>
        <p:spPr>
          <a:xfrm>
            <a:off x="10798699" y="6618879"/>
            <a:ext cx="908056" cy="206104"/>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C997F-DF1F-6C46-B69D-9B214630326F}" type="slidenum">
              <a:rPr lang="en-US" smtClean="0"/>
              <a:pPr/>
              <a:t>‹#›</a:t>
            </a:fld>
            <a:endParaRPr lang="en-US"/>
          </a:p>
        </p:txBody>
      </p:sp>
      <p:sp>
        <p:nvSpPr>
          <p:cNvPr id="24" name="Parallelogram 23">
            <a:extLst>
              <a:ext uri="{FF2B5EF4-FFF2-40B4-BE49-F238E27FC236}">
                <a16:creationId xmlns:a16="http://schemas.microsoft.com/office/drawing/2014/main" id="{0B14FBB0-3CD1-4CC1-B484-372BC2157EA8}"/>
              </a:ext>
            </a:extLst>
          </p:cNvPr>
          <p:cNvSpPr/>
          <p:nvPr userDrawn="1"/>
        </p:nvSpPr>
        <p:spPr>
          <a:xfrm flipH="1">
            <a:off x="10582635" y="6581772"/>
            <a:ext cx="561642" cy="276228"/>
          </a:xfrm>
          <a:prstGeom prst="parallelogram">
            <a:avLst>
              <a:gd name="adj" fmla="val 97447"/>
            </a:avLst>
          </a:prstGeom>
          <a:solidFill>
            <a:srgbClr val="B9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1200"/>
          </a:p>
        </p:txBody>
      </p:sp>
    </p:spTree>
    <p:extLst>
      <p:ext uri="{BB962C8B-B14F-4D97-AF65-F5344CB8AC3E}">
        <p14:creationId xmlns:p14="http://schemas.microsoft.com/office/powerpoint/2010/main" val="27011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1B3F-41C9-4134-9616-1F7F28E38E09}"/>
              </a:ext>
            </a:extLst>
          </p:cNvPr>
          <p:cNvSpPr>
            <a:spLocks noGrp="1"/>
          </p:cNvSpPr>
          <p:nvPr>
            <p:ph type="title"/>
          </p:nvPr>
        </p:nvSpPr>
        <p:spPr>
          <a:xfrm>
            <a:off x="334964" y="183961"/>
            <a:ext cx="10681380" cy="696579"/>
          </a:xfrm>
        </p:spPr>
        <p:txBody>
          <a:bodyPr/>
          <a:lstStyle>
            <a:lvl1pPr>
              <a:defRPr>
                <a:latin typeface="Arial Black" panose="020B0A04020102020204" pitchFamily="34" charset="0"/>
              </a:defRPr>
            </a:lvl1pPr>
          </a:lstStyle>
          <a:p>
            <a:r>
              <a:rPr lang="en-US"/>
              <a:t>Click to edit Master title style</a:t>
            </a:r>
            <a:endParaRPr lang="id-ID" dirty="0"/>
          </a:p>
        </p:txBody>
      </p:sp>
    </p:spTree>
    <p:extLst>
      <p:ext uri="{BB962C8B-B14F-4D97-AF65-F5344CB8AC3E}">
        <p14:creationId xmlns:p14="http://schemas.microsoft.com/office/powerpoint/2010/main" val="23033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35957" y="804675"/>
            <a:ext cx="11520000" cy="332399"/>
          </a:xfrm>
          <a:prstGeom prst="rect">
            <a:avLst/>
          </a:prstGeom>
          <a:noFill/>
          <a:ln>
            <a:noFill/>
          </a:ln>
        </p:spPr>
        <p:txBody>
          <a:bodyPr rtlCol="0"/>
          <a:lstStyle>
            <a:lvl1pPr>
              <a:defRPr/>
            </a:lvl1pPr>
          </a:lstStyle>
          <a:p>
            <a:r>
              <a:rPr lang="en-US"/>
              <a:t>Headline of maximum two lines here</a:t>
            </a:r>
          </a:p>
        </p:txBody>
      </p:sp>
      <p:sp>
        <p:nvSpPr>
          <p:cNvPr id="4" name="Text Placeholder 3"/>
          <p:cNvSpPr>
            <a:spLocks noGrp="1"/>
          </p:cNvSpPr>
          <p:nvPr>
            <p:ph type="body" sz="quarter" idx="10" hasCustomPrompt="1"/>
          </p:nvPr>
        </p:nvSpPr>
        <p:spPr>
          <a:xfrm>
            <a:off x="335957" y="2184739"/>
            <a:ext cx="11520000" cy="1549143"/>
          </a:xfrm>
          <a:noFill/>
          <a:ln>
            <a:noFill/>
          </a:ln>
          <a:extLst>
            <a:ext uri="{909E8E84-426E-40dd-AFC4-6F175D3DCCD1}">
              <a14:hiddenFill xmlns="" xmlns:a14="http://schemas.microsoft.com/office/drawing/2010/main">
                <a:solidFill>
                  <a:srgbClr val="FFFFFF">
                    <a:lumMod val="100000"/>
                  </a:srgbClr>
                </a:solidFill>
              </a14:hiddenFill>
            </a:ext>
          </a:extLst>
        </p:spPr>
        <p:txBody>
          <a:bodyPr wrap="square" lIns="0" tIns="0" rIns="0" bIns="0" anchor="t" anchorCtr="0">
            <a:spAutoFit/>
          </a:bodyPr>
          <a:lstStyle>
            <a:lvl1pPr algn="l">
              <a:lnSpc>
                <a:spcPct val="90000"/>
              </a:lnSpc>
              <a:defRPr sz="1867" baseline="0">
                <a:solidFill>
                  <a:schemeClr val="tx1">
                    <a:lumMod val="100000"/>
                  </a:schemeClr>
                </a:solidFill>
                <a:latin typeface="Arial" panose="020B0604020202020204" pitchFamily="34" charset="0"/>
              </a:defRPr>
            </a:lvl1pPr>
            <a:lvl2pPr algn="l">
              <a:lnSpc>
                <a:spcPct val="90000"/>
              </a:lnSpc>
              <a:spcBef>
                <a:spcPts val="800"/>
              </a:spcBef>
              <a:spcAft>
                <a:spcPts val="0"/>
              </a:spcAft>
              <a:defRPr sz="1867">
                <a:solidFill>
                  <a:schemeClr val="tx1">
                    <a:lumMod val="100000"/>
                  </a:schemeClr>
                </a:solidFill>
                <a:latin typeface="Arial" panose="020B0604020202020204" pitchFamily="34" charset="0"/>
              </a:defRPr>
            </a:lvl2pPr>
            <a:lvl3pPr algn="l">
              <a:lnSpc>
                <a:spcPct val="90000"/>
              </a:lnSpc>
              <a:spcBef>
                <a:spcPts val="400"/>
              </a:spcBef>
              <a:spcAft>
                <a:spcPts val="0"/>
              </a:spcAft>
              <a:defRPr sz="1867">
                <a:solidFill>
                  <a:schemeClr val="tx1">
                    <a:lumMod val="100000"/>
                  </a:schemeClr>
                </a:solidFill>
                <a:latin typeface="Arial" panose="020B0604020202020204" pitchFamily="34" charset="0"/>
              </a:defRPr>
            </a:lvl3pPr>
            <a:lvl4pPr algn="l">
              <a:lnSpc>
                <a:spcPct val="90000"/>
              </a:lnSpc>
              <a:spcBef>
                <a:spcPts val="400"/>
              </a:spcBef>
              <a:spcAft>
                <a:spcPts val="0"/>
              </a:spcAft>
              <a:defRPr sz="1867">
                <a:solidFill>
                  <a:schemeClr val="tx1">
                    <a:lumMod val="100000"/>
                  </a:schemeClr>
                </a:solidFill>
                <a:latin typeface="Arial" panose="020B0604020202020204" pitchFamily="34" charset="0"/>
              </a:defRPr>
            </a:lvl4pPr>
            <a:lvl5pPr algn="l">
              <a:lnSpc>
                <a:spcPct val="90000"/>
              </a:lnSpc>
              <a:spcBef>
                <a:spcPts val="400"/>
              </a:spcBef>
              <a:spcAft>
                <a:spcPts val="0"/>
              </a:spcAft>
              <a:defRPr sz="1867">
                <a:solidFill>
                  <a:schemeClr val="tx1">
                    <a:lumMod val="100000"/>
                  </a:schemeClr>
                </a:solidFill>
                <a:latin typeface="Arial" panose="020B0604020202020204" pitchFamily="34" charset="0"/>
              </a:defRPr>
            </a:lvl5pPr>
          </a:lstStyle>
          <a:p>
            <a:pPr lvl="0"/>
            <a:r>
              <a:rPr lang="en-US"/>
              <a:t>Text on first level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858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Last Page Logo">
    <p:spTree>
      <p:nvGrpSpPr>
        <p:cNvPr id="1" name=""/>
        <p:cNvGrpSpPr/>
        <p:nvPr/>
      </p:nvGrpSpPr>
      <p:grpSpPr>
        <a:xfrm>
          <a:off x="0" y="0"/>
          <a:ext cx="0" cy="0"/>
          <a:chOff x="0" y="0"/>
          <a:chExt cx="0" cy="0"/>
        </a:xfrm>
      </p:grpSpPr>
      <p:sp>
        <p:nvSpPr>
          <p:cNvPr id="4"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overall_0_132179323112889043 columns_1_132179323112889043 </a:t>
            </a:r>
            <a:endParaRPr lang="en-US" sz="100" err="1">
              <a:solidFill>
                <a:srgbClr val="FFFFFF">
                  <a:alpha val="0"/>
                </a:srgbClr>
              </a:solidFill>
            </a:endParaRPr>
          </a:p>
        </p:txBody>
      </p:sp>
      <p:pic>
        <p:nvPicPr>
          <p:cNvPr id="8" name="Picture 7" descr="A city with tall buildings&#10;&#10;Description automatically generated with low confidence">
            <a:extLst>
              <a:ext uri="{FF2B5EF4-FFF2-40B4-BE49-F238E27FC236}">
                <a16:creationId xmlns:a16="http://schemas.microsoft.com/office/drawing/2014/main" id="{ADB542C4-7541-074D-AEDC-7AFB256C025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738254" cy="685800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328612" y="0"/>
            <a:ext cx="10972800" cy="6858000"/>
          </a:xfrm>
          <a:prstGeom prst="rect">
            <a:avLst/>
          </a:prstGeom>
        </p:spPr>
      </p:pic>
      <p:sp>
        <p:nvSpPr>
          <p:cNvPr id="12" name="Title 1">
            <a:extLst>
              <a:ext uri="{FF2B5EF4-FFF2-40B4-BE49-F238E27FC236}">
                <a16:creationId xmlns:a16="http://schemas.microsoft.com/office/drawing/2014/main" id="{CBE09AEA-D7DB-834B-9796-E20938B5A4A5}"/>
              </a:ext>
            </a:extLst>
          </p:cNvPr>
          <p:cNvSpPr txBox="1"/>
          <p:nvPr/>
        </p:nvSpPr>
        <p:spPr>
          <a:xfrm>
            <a:off x="4529945" y="3035046"/>
            <a:ext cx="3644728" cy="787908"/>
          </a:xfrm>
          <a:prstGeom prst="rect">
            <a:avLst/>
          </a:prstGeom>
        </p:spPr>
        <p:txBody>
          <a:bodyPr vert="horz" wrap="square" lIns="109728" tIns="54864" rIns="109728" bIns="54864" rtlCol="0" anchor="ctr">
            <a:spAutoFit/>
          </a:bodyPr>
          <a:lstStyle>
            <a:lvl1pPr algn="ctr" defTabSz="685800" rtl="0" eaLnBrk="1" latinLnBrk="0" hangingPunct="1">
              <a:lnSpc>
                <a:spcPct val="90000"/>
              </a:lnSpc>
              <a:spcBef>
                <a:spcPct val="0"/>
              </a:spcBef>
              <a:buNone/>
              <a:defRPr sz="3300" b="1" kern="1200" cap="all"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l">
              <a:lnSpc>
                <a:spcPct val="100000"/>
              </a:lnSpc>
            </a:pPr>
            <a:r>
              <a:rPr lang="en-US" sz="4400">
                <a:solidFill>
                  <a:schemeClr val="tx1"/>
                </a:solidFill>
                <a:latin typeface="+mn-lt"/>
              </a:rPr>
              <a:t>THANK </a:t>
            </a:r>
            <a:r>
              <a:rPr lang="en-US" sz="4400">
                <a:solidFill>
                  <a:srgbClr val="DC365B"/>
                </a:solidFill>
                <a:latin typeface="+mn-lt"/>
              </a:rPr>
              <a:t>YOU</a:t>
            </a:r>
          </a:p>
        </p:txBody>
      </p:sp>
      <p:pic>
        <p:nvPicPr>
          <p:cNvPr id="13" name="Picture 12">
            <a:extLst>
              <a:ext uri="{FF2B5EF4-FFF2-40B4-BE49-F238E27FC236}">
                <a16:creationId xmlns:a16="http://schemas.microsoft.com/office/drawing/2014/main" id="{9E48A073-1A87-CE4A-A416-CB9546A55D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36354" y="260648"/>
            <a:ext cx="1527034" cy="1025599"/>
          </a:xfrm>
          <a:prstGeom prst="rect">
            <a:avLst/>
          </a:prstGeom>
        </p:spPr>
      </p:pic>
      <p:sp>
        <p:nvSpPr>
          <p:cNvPr id="7" name="btfpLayoutConfig" hidden="1">
            <a:extLst>
              <a:ext uri="{FF2B5EF4-FFF2-40B4-BE49-F238E27FC236}">
                <a16:creationId xmlns:a16="http://schemas.microsoft.com/office/drawing/2014/main" id="{83333D89-30D0-4A38-9173-213859915BFD}"/>
              </a:ext>
            </a:extLst>
          </p:cNvPr>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overall_0_132179323112889043 columns_1_132179323112889043 </a:t>
            </a:r>
            <a:endParaRPr lang="en-US" sz="100" err="1">
              <a:solidFill>
                <a:srgbClr val="FFFFFF">
                  <a:alpha val="0"/>
                </a:srgbClr>
              </a:solidFill>
            </a:endParaRPr>
          </a:p>
        </p:txBody>
      </p:sp>
      <p:pic>
        <p:nvPicPr>
          <p:cNvPr id="9" name="Picture 8" descr="A city with tall buildings&#10;&#10;Description automatically generated with low confidence">
            <a:extLst>
              <a:ext uri="{FF2B5EF4-FFF2-40B4-BE49-F238E27FC236}">
                <a16:creationId xmlns:a16="http://schemas.microsoft.com/office/drawing/2014/main" id="{881EE2AA-4545-4799-AEE2-287E038DFB1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4738254" cy="6858000"/>
          </a:xfrm>
          <a:prstGeom prst="rect">
            <a:avLst/>
          </a:prstGeom>
        </p:spPr>
      </p:pic>
      <p:pic>
        <p:nvPicPr>
          <p:cNvPr id="10" name="Picture 9">
            <a:extLst>
              <a:ext uri="{FF2B5EF4-FFF2-40B4-BE49-F238E27FC236}">
                <a16:creationId xmlns:a16="http://schemas.microsoft.com/office/drawing/2014/main" id="{3A7EC317-99F8-4724-B109-3A92BAE622F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328612" y="0"/>
            <a:ext cx="10972800" cy="6858000"/>
          </a:xfrm>
          <a:prstGeom prst="rect">
            <a:avLst/>
          </a:prstGeom>
        </p:spPr>
      </p:pic>
      <p:sp>
        <p:nvSpPr>
          <p:cNvPr id="11" name="Title 1">
            <a:extLst>
              <a:ext uri="{FF2B5EF4-FFF2-40B4-BE49-F238E27FC236}">
                <a16:creationId xmlns:a16="http://schemas.microsoft.com/office/drawing/2014/main" id="{A795495A-D097-46E3-A14C-C81625E1A0BF}"/>
              </a:ext>
            </a:extLst>
          </p:cNvPr>
          <p:cNvSpPr txBox="1"/>
          <p:nvPr userDrawn="1"/>
        </p:nvSpPr>
        <p:spPr>
          <a:xfrm>
            <a:off x="4529945" y="3035046"/>
            <a:ext cx="3644728" cy="787908"/>
          </a:xfrm>
          <a:prstGeom prst="rect">
            <a:avLst/>
          </a:prstGeom>
        </p:spPr>
        <p:txBody>
          <a:bodyPr vert="horz" wrap="square" lIns="109728" tIns="54864" rIns="109728" bIns="54864" rtlCol="0" anchor="ctr">
            <a:spAutoFit/>
          </a:bodyPr>
          <a:lstStyle>
            <a:lvl1pPr algn="ctr" defTabSz="685800" rtl="0" eaLnBrk="1" latinLnBrk="0" hangingPunct="1">
              <a:lnSpc>
                <a:spcPct val="90000"/>
              </a:lnSpc>
              <a:spcBef>
                <a:spcPct val="0"/>
              </a:spcBef>
              <a:buNone/>
              <a:defRPr sz="3300" b="1" kern="1200" cap="all"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l">
              <a:lnSpc>
                <a:spcPct val="100000"/>
              </a:lnSpc>
            </a:pPr>
            <a:r>
              <a:rPr lang="en-US" sz="4400">
                <a:solidFill>
                  <a:schemeClr val="tx1"/>
                </a:solidFill>
                <a:latin typeface="+mn-lt"/>
              </a:rPr>
              <a:t>THANK </a:t>
            </a:r>
            <a:r>
              <a:rPr lang="en-US" sz="4400">
                <a:solidFill>
                  <a:srgbClr val="DC365B"/>
                </a:solidFill>
                <a:latin typeface="+mn-lt"/>
              </a:rPr>
              <a:t>YOU</a:t>
            </a:r>
          </a:p>
        </p:txBody>
      </p:sp>
      <p:pic>
        <p:nvPicPr>
          <p:cNvPr id="14" name="Picture 13">
            <a:extLst>
              <a:ext uri="{FF2B5EF4-FFF2-40B4-BE49-F238E27FC236}">
                <a16:creationId xmlns:a16="http://schemas.microsoft.com/office/drawing/2014/main" id="{C7C167C4-91E0-4F57-98E6-7B7E885B19E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6354" y="260648"/>
            <a:ext cx="1527034" cy="1025599"/>
          </a:xfrm>
          <a:prstGeom prst="rect">
            <a:avLst/>
          </a:prstGeom>
        </p:spPr>
      </p:pic>
    </p:spTree>
    <p:extLst>
      <p:ext uri="{BB962C8B-B14F-4D97-AF65-F5344CB8AC3E}">
        <p14:creationId xmlns:p14="http://schemas.microsoft.com/office/powerpoint/2010/main" val="1559900619"/>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E9F8C5-67AB-44D7-AC76-190071846046}"/>
              </a:ext>
            </a:extLst>
          </p:cNvPr>
          <p:cNvSpPr/>
          <p:nvPr/>
        </p:nvSpPr>
        <p:spPr bwMode="gray">
          <a:xfrm>
            <a:off x="1136073" y="2909455"/>
            <a:ext cx="10127672" cy="272934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id-ID" sz="1600" dirty="0" err="1">
              <a:solidFill>
                <a:schemeClr val="tx1"/>
              </a:solidFill>
            </a:endParaRPr>
          </a:p>
        </p:txBody>
      </p:sp>
      <p:pic>
        <p:nvPicPr>
          <p:cNvPr id="2" name="Picture 2" descr="elkom Design System">
            <a:extLst>
              <a:ext uri="{FF2B5EF4-FFF2-40B4-BE49-F238E27FC236}">
                <a16:creationId xmlns:a16="http://schemas.microsoft.com/office/drawing/2014/main" id="{F21F1C11-49D7-4408-A459-CEFB2EF65DF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33569" y="2909455"/>
            <a:ext cx="924589" cy="5565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B9AA553-DB04-4435-86F3-CDFB5A9C7C5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35487" y="3466048"/>
            <a:ext cx="1160513" cy="405915"/>
          </a:xfrm>
          <a:prstGeom prst="rect">
            <a:avLst/>
          </a:prstGeom>
        </p:spPr>
      </p:pic>
      <p:pic>
        <p:nvPicPr>
          <p:cNvPr id="4" name="Picture 3" descr="Logo&#10;&#10;Description automatically generated">
            <a:extLst>
              <a:ext uri="{FF2B5EF4-FFF2-40B4-BE49-F238E27FC236}">
                <a16:creationId xmlns:a16="http://schemas.microsoft.com/office/drawing/2014/main" id="{F36758FE-6E38-4D09-B2A7-7EE0E58973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29186" y="901696"/>
            <a:ext cx="1133627" cy="395837"/>
          </a:xfrm>
          <a:prstGeom prst="rect">
            <a:avLst/>
          </a:prstGeom>
        </p:spPr>
      </p:pic>
      <p:pic>
        <p:nvPicPr>
          <p:cNvPr id="5" name="Picture 4" descr="Logo&#10;&#10;Description automatically generated">
            <a:extLst>
              <a:ext uri="{FF2B5EF4-FFF2-40B4-BE49-F238E27FC236}">
                <a16:creationId xmlns:a16="http://schemas.microsoft.com/office/drawing/2014/main" id="{D985C8DF-BDAC-4FA2-A789-7FB3B2C18EF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08273" y="799681"/>
            <a:ext cx="990680" cy="544874"/>
          </a:xfrm>
          <a:prstGeom prst="rect">
            <a:avLst/>
          </a:prstGeom>
        </p:spPr>
      </p:pic>
      <p:pic>
        <p:nvPicPr>
          <p:cNvPr id="7" name="Picture 2" descr="Image result for logo telkom indonesia">
            <a:extLst>
              <a:ext uri="{FF2B5EF4-FFF2-40B4-BE49-F238E27FC236}">
                <a16:creationId xmlns:a16="http://schemas.microsoft.com/office/drawing/2014/main" id="{F68D816E-D095-4B24-BD54-3671DAD8D057}"/>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940237" y="833512"/>
            <a:ext cx="752809" cy="5322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3A1593A7-91FB-4B6C-B636-3BB58067E57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136073" y="735323"/>
            <a:ext cx="1043288" cy="364293"/>
          </a:xfrm>
          <a:prstGeom prst="rect">
            <a:avLst/>
          </a:prstGeom>
        </p:spPr>
      </p:pic>
      <p:pic>
        <p:nvPicPr>
          <p:cNvPr id="9" name="Picture 8">
            <a:extLst>
              <a:ext uri="{FF2B5EF4-FFF2-40B4-BE49-F238E27FC236}">
                <a16:creationId xmlns:a16="http://schemas.microsoft.com/office/drawing/2014/main" id="{98D36C54-EC50-4E93-A7DB-1806D95EEDB1}"/>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251763" y="1344555"/>
            <a:ext cx="729888" cy="709360"/>
          </a:xfrm>
          <a:prstGeom prst="rect">
            <a:avLst/>
          </a:prstGeom>
        </p:spPr>
      </p:pic>
    </p:spTree>
    <p:extLst>
      <p:ext uri="{BB962C8B-B14F-4D97-AF65-F5344CB8AC3E}">
        <p14:creationId xmlns:p14="http://schemas.microsoft.com/office/powerpoint/2010/main" val="2288604584"/>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p:cNvSpPr>
            <a:spLocks noGrp="1"/>
          </p:cNvSpPr>
          <p:nvPr>
            <p:ph type="title"/>
          </p:nvPr>
        </p:nvSpPr>
        <p:spPr>
          <a:xfrm>
            <a:off x="253116" y="1566805"/>
            <a:ext cx="6193174" cy="2776373"/>
          </a:xfrm>
        </p:spPr>
        <p:txBody>
          <a:bodyPr/>
          <a:lstStyle/>
          <a:p>
            <a:r>
              <a:rPr lang="en-US"/>
              <a:t>Click to edit Master title style</a:t>
            </a:r>
          </a:p>
        </p:txBody>
      </p:sp>
      <p:sp>
        <p:nvSpPr>
          <p:cNvPr id="3" name="btfpLayoutConfig" hidden="1"/>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overall_0_131767848807888681 columns_1_131767848807888681 </a:t>
            </a:r>
            <a:endParaRPr lang="en-US" sz="100" err="1">
              <a:solidFill>
                <a:srgbClr val="FFFFFF">
                  <a:alpha val="0"/>
                </a:srgbClr>
              </a:solidFill>
            </a:endParaRPr>
          </a:p>
        </p:txBody>
      </p:sp>
      <p:grpSp>
        <p:nvGrpSpPr>
          <p:cNvPr id="4" name="Google Shape;9;p2">
            <a:extLst>
              <a:ext uri="{FF2B5EF4-FFF2-40B4-BE49-F238E27FC236}">
                <a16:creationId xmlns:a16="http://schemas.microsoft.com/office/drawing/2014/main" id="{33324F44-0D39-4317-897A-A55F3B67BEB0}"/>
              </a:ext>
            </a:extLst>
          </p:cNvPr>
          <p:cNvGrpSpPr/>
          <p:nvPr userDrawn="1"/>
        </p:nvGrpSpPr>
        <p:grpSpPr>
          <a:xfrm>
            <a:off x="4136871" y="580754"/>
            <a:ext cx="7734885" cy="5396904"/>
            <a:chOff x="3102653" y="435565"/>
            <a:chExt cx="5801164" cy="4047678"/>
          </a:xfrm>
        </p:grpSpPr>
        <p:sp>
          <p:nvSpPr>
            <p:cNvPr id="5" name="Google Shape;10;p2">
              <a:extLst>
                <a:ext uri="{FF2B5EF4-FFF2-40B4-BE49-F238E27FC236}">
                  <a16:creationId xmlns:a16="http://schemas.microsoft.com/office/drawing/2014/main" id="{4261CD24-0589-4DC2-8A4F-BE24FBCCB384}"/>
                </a:ext>
              </a:extLst>
            </p:cNvPr>
            <p:cNvSpPr/>
            <p:nvPr/>
          </p:nvSpPr>
          <p:spPr>
            <a:xfrm>
              <a:off x="5512366" y="1435433"/>
              <a:ext cx="3391451" cy="2667710"/>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 name="Google Shape;11;p2">
              <a:extLst>
                <a:ext uri="{FF2B5EF4-FFF2-40B4-BE49-F238E27FC236}">
                  <a16:creationId xmlns:a16="http://schemas.microsoft.com/office/drawing/2014/main" id="{1DA3959F-97EA-4A7A-8FFE-A31AC8CF31C9}"/>
                </a:ext>
              </a:extLst>
            </p:cNvPr>
            <p:cNvSpPr/>
            <p:nvPr/>
          </p:nvSpPr>
          <p:spPr>
            <a:xfrm>
              <a:off x="53268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 name="Google Shape;12;p2">
              <a:extLst>
                <a:ext uri="{FF2B5EF4-FFF2-40B4-BE49-F238E27FC236}">
                  <a16:creationId xmlns:a16="http://schemas.microsoft.com/office/drawing/2014/main" id="{EECA8D39-DBFD-4BE3-BB15-38FC28FD25B5}"/>
                </a:ext>
              </a:extLst>
            </p:cNvPr>
            <p:cNvSpPr/>
            <p:nvPr/>
          </p:nvSpPr>
          <p:spPr>
            <a:xfrm>
              <a:off x="5767992"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 name="Google Shape;16;p2">
              <a:extLst>
                <a:ext uri="{FF2B5EF4-FFF2-40B4-BE49-F238E27FC236}">
                  <a16:creationId xmlns:a16="http://schemas.microsoft.com/office/drawing/2014/main" id="{EB21D74C-2849-486C-A98B-DF6B701ED35E}"/>
                </a:ext>
              </a:extLst>
            </p:cNvPr>
            <p:cNvSpPr/>
            <p:nvPr/>
          </p:nvSpPr>
          <p:spPr>
            <a:xfrm>
              <a:off x="3258112"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 name="Google Shape;17;p2">
              <a:extLst>
                <a:ext uri="{FF2B5EF4-FFF2-40B4-BE49-F238E27FC236}">
                  <a16:creationId xmlns:a16="http://schemas.microsoft.com/office/drawing/2014/main" id="{88D4850F-FC95-4669-8682-79AE8E2FD44B}"/>
                </a:ext>
              </a:extLst>
            </p:cNvPr>
            <p:cNvSpPr/>
            <p:nvPr/>
          </p:nvSpPr>
          <p:spPr>
            <a:xfrm>
              <a:off x="3102653" y="43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 name="Google Shape;20;p2">
            <a:extLst>
              <a:ext uri="{FF2B5EF4-FFF2-40B4-BE49-F238E27FC236}">
                <a16:creationId xmlns:a16="http://schemas.microsoft.com/office/drawing/2014/main" id="{0F653727-B4FA-4E76-8E6B-3401113654E3}"/>
              </a:ext>
            </a:extLst>
          </p:cNvPr>
          <p:cNvGrpSpPr/>
          <p:nvPr userDrawn="1"/>
        </p:nvGrpSpPr>
        <p:grpSpPr>
          <a:xfrm>
            <a:off x="7159230" y="1566805"/>
            <a:ext cx="4776756" cy="3783252"/>
            <a:chOff x="4334400" y="1173077"/>
            <a:chExt cx="4142577" cy="3280974"/>
          </a:xfrm>
        </p:grpSpPr>
        <p:sp>
          <p:nvSpPr>
            <p:cNvPr id="11" name="Google Shape;21;p2">
              <a:extLst>
                <a:ext uri="{FF2B5EF4-FFF2-40B4-BE49-F238E27FC236}">
                  <a16:creationId xmlns:a16="http://schemas.microsoft.com/office/drawing/2014/main" id="{741C1FFA-41E0-4378-8243-D860B85A429F}"/>
                </a:ext>
              </a:extLst>
            </p:cNvPr>
            <p:cNvSpPr/>
            <p:nvPr/>
          </p:nvSpPr>
          <p:spPr>
            <a:xfrm>
              <a:off x="7680060"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22;p2">
              <a:extLst>
                <a:ext uri="{FF2B5EF4-FFF2-40B4-BE49-F238E27FC236}">
                  <a16:creationId xmlns:a16="http://schemas.microsoft.com/office/drawing/2014/main" id="{5761563C-1C72-4251-9D32-548E19838723}"/>
                </a:ext>
              </a:extLst>
            </p:cNvPr>
            <p:cNvSpPr/>
            <p:nvPr/>
          </p:nvSpPr>
          <p:spPr>
            <a:xfrm>
              <a:off x="7932603"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23;p2">
              <a:extLst>
                <a:ext uri="{FF2B5EF4-FFF2-40B4-BE49-F238E27FC236}">
                  <a16:creationId xmlns:a16="http://schemas.microsoft.com/office/drawing/2014/main" id="{0752D95E-03A7-481A-825E-4ACAAFDE25A6}"/>
                </a:ext>
              </a:extLst>
            </p:cNvPr>
            <p:cNvGrpSpPr/>
            <p:nvPr/>
          </p:nvGrpSpPr>
          <p:grpSpPr>
            <a:xfrm>
              <a:off x="4334400" y="1173077"/>
              <a:ext cx="4142577" cy="3280974"/>
              <a:chOff x="4334400" y="1173077"/>
              <a:chExt cx="4142577" cy="3280974"/>
            </a:xfrm>
          </p:grpSpPr>
          <p:sp>
            <p:nvSpPr>
              <p:cNvPr id="14" name="Google Shape;24;p2">
                <a:extLst>
                  <a:ext uri="{FF2B5EF4-FFF2-40B4-BE49-F238E27FC236}">
                    <a16:creationId xmlns:a16="http://schemas.microsoft.com/office/drawing/2014/main" id="{B2DECA07-F156-4C66-9D35-B9BC66504B6F}"/>
                  </a:ext>
                </a:extLst>
              </p:cNvPr>
              <p:cNvSpPr/>
              <p:nvPr/>
            </p:nvSpPr>
            <p:spPr>
              <a:xfrm>
                <a:off x="4334400" y="2919909"/>
                <a:ext cx="481181" cy="1308286"/>
              </a:xfrm>
              <a:custGeom>
                <a:avLst/>
                <a:gdLst/>
                <a:ahLst/>
                <a:cxnLst/>
                <a:rect l="l" t="t" r="r" b="b"/>
                <a:pathLst>
                  <a:path w="7848" h="21338" extrusionOk="0">
                    <a:moveTo>
                      <a:pt x="363" y="0"/>
                    </a:moveTo>
                    <a:cubicBezTo>
                      <a:pt x="363" y="0"/>
                      <a:pt x="0" y="3394"/>
                      <a:pt x="1871" y="5686"/>
                    </a:cubicBezTo>
                    <a:cubicBezTo>
                      <a:pt x="2843" y="6948"/>
                      <a:pt x="5019" y="7862"/>
                      <a:pt x="6165" y="8225"/>
                    </a:cubicBezTo>
                    <a:cubicBezTo>
                      <a:pt x="6701" y="8399"/>
                      <a:pt x="7006" y="8892"/>
                      <a:pt x="7006" y="9429"/>
                    </a:cubicBezTo>
                    <a:cubicBezTo>
                      <a:pt x="6890" y="17464"/>
                      <a:pt x="5672" y="21337"/>
                      <a:pt x="5672" y="21337"/>
                    </a:cubicBezTo>
                    <a:lnTo>
                      <a:pt x="6832" y="21221"/>
                    </a:lnTo>
                    <a:cubicBezTo>
                      <a:pt x="7847" y="12460"/>
                      <a:pt x="7369" y="9066"/>
                      <a:pt x="7122" y="7383"/>
                    </a:cubicBezTo>
                    <a:cubicBezTo>
                      <a:pt x="6948" y="6165"/>
                      <a:pt x="6701" y="4236"/>
                      <a:pt x="5498" y="2785"/>
                    </a:cubicBezTo>
                    <a:cubicBezTo>
                      <a:pt x="3684" y="421"/>
                      <a:pt x="363" y="0"/>
                      <a:pt x="36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25;p2">
                <a:extLst>
                  <a:ext uri="{FF2B5EF4-FFF2-40B4-BE49-F238E27FC236}">
                    <a16:creationId xmlns:a16="http://schemas.microsoft.com/office/drawing/2014/main" id="{850D5974-04D3-40A0-9427-6E815C84E803}"/>
                  </a:ext>
                </a:extLst>
              </p:cNvPr>
              <p:cNvSpPr/>
              <p:nvPr/>
            </p:nvSpPr>
            <p:spPr>
              <a:xfrm>
                <a:off x="4867996" y="2967793"/>
                <a:ext cx="530108" cy="1056721"/>
              </a:xfrm>
              <a:custGeom>
                <a:avLst/>
                <a:gdLst/>
                <a:ahLst/>
                <a:cxnLst/>
                <a:rect l="l" t="t" r="r" b="b"/>
                <a:pathLst>
                  <a:path w="8646" h="17235" extrusionOk="0">
                    <a:moveTo>
                      <a:pt x="8528" y="1"/>
                    </a:moveTo>
                    <a:cubicBezTo>
                      <a:pt x="7974" y="1"/>
                      <a:pt x="5568" y="91"/>
                      <a:pt x="3859" y="1584"/>
                    </a:cubicBezTo>
                    <a:cubicBezTo>
                      <a:pt x="2655" y="2671"/>
                      <a:pt x="2118" y="4238"/>
                      <a:pt x="1813" y="5210"/>
                    </a:cubicBezTo>
                    <a:cubicBezTo>
                      <a:pt x="1393" y="6602"/>
                      <a:pt x="421" y="9431"/>
                      <a:pt x="0" y="16930"/>
                    </a:cubicBezTo>
                    <a:lnTo>
                      <a:pt x="958" y="17235"/>
                    </a:lnTo>
                    <a:cubicBezTo>
                      <a:pt x="958" y="17235"/>
                      <a:pt x="479" y="13782"/>
                      <a:pt x="1625" y="6965"/>
                    </a:cubicBezTo>
                    <a:cubicBezTo>
                      <a:pt x="1683" y="6530"/>
                      <a:pt x="2045" y="6167"/>
                      <a:pt x="2481" y="6109"/>
                    </a:cubicBezTo>
                    <a:cubicBezTo>
                      <a:pt x="3568" y="5993"/>
                      <a:pt x="5498" y="5514"/>
                      <a:pt x="6527" y="4601"/>
                    </a:cubicBezTo>
                    <a:cubicBezTo>
                      <a:pt x="8457" y="2904"/>
                      <a:pt x="8645" y="3"/>
                      <a:pt x="8645" y="3"/>
                    </a:cubicBezTo>
                    <a:cubicBezTo>
                      <a:pt x="8645" y="3"/>
                      <a:pt x="8604" y="1"/>
                      <a:pt x="8528"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26;p2">
                <a:extLst>
                  <a:ext uri="{FF2B5EF4-FFF2-40B4-BE49-F238E27FC236}">
                    <a16:creationId xmlns:a16="http://schemas.microsoft.com/office/drawing/2014/main" id="{B626FD15-7E9E-4C91-A195-C0B2858A435D}"/>
                  </a:ext>
                </a:extLst>
              </p:cNvPr>
              <p:cNvSpPr/>
              <p:nvPr/>
            </p:nvSpPr>
            <p:spPr>
              <a:xfrm>
                <a:off x="4789701" y="2545478"/>
                <a:ext cx="548808" cy="1453229"/>
              </a:xfrm>
              <a:custGeom>
                <a:avLst/>
                <a:gdLst/>
                <a:ahLst/>
                <a:cxnLst/>
                <a:rect l="l" t="t" r="r" b="b"/>
                <a:pathLst>
                  <a:path w="8951" h="23702" extrusionOk="0">
                    <a:moveTo>
                      <a:pt x="8892" y="1"/>
                    </a:moveTo>
                    <a:cubicBezTo>
                      <a:pt x="8892" y="1"/>
                      <a:pt x="5498" y="189"/>
                      <a:pt x="3453" y="2365"/>
                    </a:cubicBezTo>
                    <a:cubicBezTo>
                      <a:pt x="2118" y="3757"/>
                      <a:pt x="1698" y="5687"/>
                      <a:pt x="1451" y="6891"/>
                    </a:cubicBezTo>
                    <a:cubicBezTo>
                      <a:pt x="1089" y="8530"/>
                      <a:pt x="1" y="14578"/>
                      <a:pt x="363" y="23455"/>
                    </a:cubicBezTo>
                    <a:lnTo>
                      <a:pt x="1509" y="23702"/>
                    </a:lnTo>
                    <a:cubicBezTo>
                      <a:pt x="1509" y="23702"/>
                      <a:pt x="857" y="17044"/>
                      <a:pt x="1393" y="8950"/>
                    </a:cubicBezTo>
                    <a:cubicBezTo>
                      <a:pt x="1451" y="8414"/>
                      <a:pt x="1814" y="7920"/>
                      <a:pt x="2365" y="7804"/>
                    </a:cubicBezTo>
                    <a:cubicBezTo>
                      <a:pt x="3569" y="7558"/>
                      <a:pt x="5745" y="6774"/>
                      <a:pt x="6891" y="5571"/>
                    </a:cubicBezTo>
                    <a:cubicBezTo>
                      <a:pt x="8950" y="3395"/>
                      <a:pt x="8892" y="1"/>
                      <a:pt x="8892"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27;p2">
                <a:extLst>
                  <a:ext uri="{FF2B5EF4-FFF2-40B4-BE49-F238E27FC236}">
                    <a16:creationId xmlns:a16="http://schemas.microsoft.com/office/drawing/2014/main" id="{1DE77B87-5F49-41DA-9A85-145091F3570F}"/>
                  </a:ext>
                </a:extLst>
              </p:cNvPr>
              <p:cNvSpPr/>
              <p:nvPr/>
            </p:nvSpPr>
            <p:spPr>
              <a:xfrm>
                <a:off x="4490009" y="3580849"/>
                <a:ext cx="255305" cy="440101"/>
              </a:xfrm>
              <a:custGeom>
                <a:avLst/>
                <a:gdLst/>
                <a:ahLst/>
                <a:cxnLst/>
                <a:rect l="l" t="t" r="r" b="b"/>
                <a:pathLst>
                  <a:path w="4164" h="7178" extrusionOk="0">
                    <a:moveTo>
                      <a:pt x="589" y="1"/>
                    </a:moveTo>
                    <a:cubicBezTo>
                      <a:pt x="238" y="1"/>
                      <a:pt x="1" y="41"/>
                      <a:pt x="1" y="41"/>
                    </a:cubicBezTo>
                    <a:cubicBezTo>
                      <a:pt x="1" y="41"/>
                      <a:pt x="233" y="1433"/>
                      <a:pt x="1262" y="2159"/>
                    </a:cubicBezTo>
                    <a:cubicBezTo>
                      <a:pt x="1872" y="2637"/>
                      <a:pt x="2597" y="2695"/>
                      <a:pt x="3134" y="2695"/>
                    </a:cubicBezTo>
                    <a:cubicBezTo>
                      <a:pt x="3438" y="2695"/>
                      <a:pt x="3685" y="3000"/>
                      <a:pt x="3685" y="3305"/>
                    </a:cubicBezTo>
                    <a:cubicBezTo>
                      <a:pt x="3685" y="4944"/>
                      <a:pt x="3322" y="7177"/>
                      <a:pt x="3322" y="7177"/>
                    </a:cubicBezTo>
                    <a:lnTo>
                      <a:pt x="3989" y="7047"/>
                    </a:lnTo>
                    <a:cubicBezTo>
                      <a:pt x="4163" y="5480"/>
                      <a:pt x="3931" y="3725"/>
                      <a:pt x="3801" y="2826"/>
                    </a:cubicBezTo>
                    <a:cubicBezTo>
                      <a:pt x="3685" y="2217"/>
                      <a:pt x="3438" y="1680"/>
                      <a:pt x="3076" y="1129"/>
                    </a:cubicBezTo>
                    <a:cubicBezTo>
                      <a:pt x="2902" y="882"/>
                      <a:pt x="2713" y="708"/>
                      <a:pt x="2481" y="520"/>
                    </a:cubicBezTo>
                    <a:cubicBezTo>
                      <a:pt x="1868" y="88"/>
                      <a:pt x="1106" y="1"/>
                      <a:pt x="589"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28;p2">
                <a:extLst>
                  <a:ext uri="{FF2B5EF4-FFF2-40B4-BE49-F238E27FC236}">
                    <a16:creationId xmlns:a16="http://schemas.microsoft.com/office/drawing/2014/main" id="{CC3FE154-2001-489E-8D81-C6BDBA539EAE}"/>
                  </a:ext>
                </a:extLst>
              </p:cNvPr>
              <p:cNvSpPr/>
              <p:nvPr/>
            </p:nvSpPr>
            <p:spPr>
              <a:xfrm>
                <a:off x="4960454" y="3446392"/>
                <a:ext cx="177929" cy="518520"/>
              </a:xfrm>
              <a:custGeom>
                <a:avLst/>
                <a:gdLst/>
                <a:ahLst/>
                <a:cxnLst/>
                <a:rect l="l" t="t" r="r" b="b"/>
                <a:pathLst>
                  <a:path w="2902" h="8457" extrusionOk="0">
                    <a:moveTo>
                      <a:pt x="2351" y="0"/>
                    </a:moveTo>
                    <a:cubicBezTo>
                      <a:pt x="2351" y="0"/>
                      <a:pt x="1031" y="537"/>
                      <a:pt x="537" y="1755"/>
                    </a:cubicBezTo>
                    <a:cubicBezTo>
                      <a:pt x="305" y="2350"/>
                      <a:pt x="421" y="3380"/>
                      <a:pt x="479" y="3743"/>
                    </a:cubicBezTo>
                    <a:cubicBezTo>
                      <a:pt x="479" y="3873"/>
                      <a:pt x="537" y="3989"/>
                      <a:pt x="479" y="4047"/>
                    </a:cubicBezTo>
                    <a:lnTo>
                      <a:pt x="1" y="8457"/>
                    </a:lnTo>
                    <a:lnTo>
                      <a:pt x="784" y="8457"/>
                    </a:lnTo>
                    <a:cubicBezTo>
                      <a:pt x="610" y="6832"/>
                      <a:pt x="668" y="5440"/>
                      <a:pt x="726" y="4714"/>
                    </a:cubicBezTo>
                    <a:cubicBezTo>
                      <a:pt x="784" y="4352"/>
                      <a:pt x="900" y="4105"/>
                      <a:pt x="1205" y="3931"/>
                    </a:cubicBezTo>
                    <a:cubicBezTo>
                      <a:pt x="1567" y="3626"/>
                      <a:pt x="2234" y="3075"/>
                      <a:pt x="2423" y="2481"/>
                    </a:cubicBezTo>
                    <a:cubicBezTo>
                      <a:pt x="2902" y="1335"/>
                      <a:pt x="2351" y="0"/>
                      <a:pt x="2351"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29;p2">
                <a:extLst>
                  <a:ext uri="{FF2B5EF4-FFF2-40B4-BE49-F238E27FC236}">
                    <a16:creationId xmlns:a16="http://schemas.microsoft.com/office/drawing/2014/main" id="{86D58EE7-0F27-4B2B-9C31-55152EA13A42}"/>
                  </a:ext>
                </a:extLst>
              </p:cNvPr>
              <p:cNvSpPr/>
              <p:nvPr/>
            </p:nvSpPr>
            <p:spPr>
              <a:xfrm>
                <a:off x="4604724" y="3964844"/>
                <a:ext cx="485656" cy="441205"/>
              </a:xfrm>
              <a:custGeom>
                <a:avLst/>
                <a:gdLst/>
                <a:ahLst/>
                <a:cxnLst/>
                <a:rect l="l" t="t" r="r" b="b"/>
                <a:pathLst>
                  <a:path w="7921" h="7196" extrusionOk="0">
                    <a:moveTo>
                      <a:pt x="668" y="1"/>
                    </a:moveTo>
                    <a:cubicBezTo>
                      <a:pt x="305" y="1"/>
                      <a:pt x="1" y="247"/>
                      <a:pt x="1" y="610"/>
                    </a:cubicBezTo>
                    <a:lnTo>
                      <a:pt x="1" y="3685"/>
                    </a:lnTo>
                    <a:cubicBezTo>
                      <a:pt x="1" y="5135"/>
                      <a:pt x="842" y="6470"/>
                      <a:pt x="2118" y="7137"/>
                    </a:cubicBezTo>
                    <a:cubicBezTo>
                      <a:pt x="2176" y="7195"/>
                      <a:pt x="2292" y="7195"/>
                      <a:pt x="2351" y="7195"/>
                    </a:cubicBezTo>
                    <a:lnTo>
                      <a:pt x="5556" y="7195"/>
                    </a:lnTo>
                    <a:cubicBezTo>
                      <a:pt x="5687" y="7195"/>
                      <a:pt x="5745" y="7195"/>
                      <a:pt x="5861" y="7137"/>
                    </a:cubicBezTo>
                    <a:cubicBezTo>
                      <a:pt x="7065" y="6470"/>
                      <a:pt x="7920" y="5135"/>
                      <a:pt x="7920" y="3685"/>
                    </a:cubicBezTo>
                    <a:lnTo>
                      <a:pt x="7920" y="610"/>
                    </a:lnTo>
                    <a:cubicBezTo>
                      <a:pt x="7920" y="247"/>
                      <a:pt x="7616" y="1"/>
                      <a:pt x="7311" y="1"/>
                    </a:cubicBezTo>
                    <a:close/>
                  </a:path>
                </a:pathLst>
              </a:custGeom>
              <a:solidFill>
                <a:srgbClr val="888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30;p2">
                <a:extLst>
                  <a:ext uri="{FF2B5EF4-FFF2-40B4-BE49-F238E27FC236}">
                    <a16:creationId xmlns:a16="http://schemas.microsoft.com/office/drawing/2014/main" id="{4A4DC222-7F0E-4F59-B2B3-E9C03C0FABA2}"/>
                  </a:ext>
                </a:extLst>
              </p:cNvPr>
              <p:cNvSpPr/>
              <p:nvPr/>
            </p:nvSpPr>
            <p:spPr>
              <a:xfrm>
                <a:off x="4604724" y="4072446"/>
                <a:ext cx="485656" cy="114777"/>
              </a:xfrm>
              <a:custGeom>
                <a:avLst/>
                <a:gdLst/>
                <a:ahLst/>
                <a:cxnLst/>
                <a:rect l="l" t="t" r="r" b="b"/>
                <a:pathLst>
                  <a:path w="7921" h="1872" extrusionOk="0">
                    <a:moveTo>
                      <a:pt x="1" y="1"/>
                    </a:moveTo>
                    <a:lnTo>
                      <a:pt x="1" y="1872"/>
                    </a:lnTo>
                    <a:lnTo>
                      <a:pt x="7920" y="1872"/>
                    </a:lnTo>
                    <a:lnTo>
                      <a:pt x="7920"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31;p2">
                <a:extLst>
                  <a:ext uri="{FF2B5EF4-FFF2-40B4-BE49-F238E27FC236}">
                    <a16:creationId xmlns:a16="http://schemas.microsoft.com/office/drawing/2014/main" id="{C4A0C54A-0190-410A-860C-7B9BD7486545}"/>
                  </a:ext>
                </a:extLst>
              </p:cNvPr>
              <p:cNvSpPr/>
              <p:nvPr/>
            </p:nvSpPr>
            <p:spPr>
              <a:xfrm>
                <a:off x="4604724" y="4072446"/>
                <a:ext cx="485656" cy="29430"/>
              </a:xfrm>
              <a:custGeom>
                <a:avLst/>
                <a:gdLst/>
                <a:ahLst/>
                <a:cxnLst/>
                <a:rect l="l" t="t" r="r" b="b"/>
                <a:pathLst>
                  <a:path w="7921" h="480" extrusionOk="0">
                    <a:moveTo>
                      <a:pt x="1" y="1"/>
                    </a:moveTo>
                    <a:lnTo>
                      <a:pt x="1" y="479"/>
                    </a:lnTo>
                    <a:lnTo>
                      <a:pt x="7920" y="479"/>
                    </a:lnTo>
                    <a:lnTo>
                      <a:pt x="7920" y="1"/>
                    </a:lnTo>
                    <a:close/>
                  </a:path>
                </a:pathLst>
              </a:custGeom>
              <a:solidFill>
                <a:srgbClr val="F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32;p2">
                <a:extLst>
                  <a:ext uri="{FF2B5EF4-FFF2-40B4-BE49-F238E27FC236}">
                    <a16:creationId xmlns:a16="http://schemas.microsoft.com/office/drawing/2014/main" id="{FBA88B13-767A-424E-A3F1-4E4FAA21880D}"/>
                  </a:ext>
                </a:extLst>
              </p:cNvPr>
              <p:cNvSpPr/>
              <p:nvPr/>
            </p:nvSpPr>
            <p:spPr>
              <a:xfrm>
                <a:off x="5872038" y="1296865"/>
                <a:ext cx="166341" cy="726676"/>
              </a:xfrm>
              <a:custGeom>
                <a:avLst/>
                <a:gdLst/>
                <a:ahLst/>
                <a:cxnLst/>
                <a:rect l="l" t="t" r="r" b="b"/>
                <a:pathLst>
                  <a:path w="2713" h="11852" extrusionOk="0">
                    <a:moveTo>
                      <a:pt x="2176" y="0"/>
                    </a:moveTo>
                    <a:lnTo>
                      <a:pt x="0" y="11735"/>
                    </a:lnTo>
                    <a:lnTo>
                      <a:pt x="537" y="11851"/>
                    </a:lnTo>
                    <a:lnTo>
                      <a:pt x="2713" y="59"/>
                    </a:lnTo>
                    <a:lnTo>
                      <a:pt x="2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33;p2">
                <a:extLst>
                  <a:ext uri="{FF2B5EF4-FFF2-40B4-BE49-F238E27FC236}">
                    <a16:creationId xmlns:a16="http://schemas.microsoft.com/office/drawing/2014/main" id="{D20A97F2-6BD9-41ED-820F-B962B41C56B7}"/>
                  </a:ext>
                </a:extLst>
              </p:cNvPr>
              <p:cNvSpPr/>
              <p:nvPr/>
            </p:nvSpPr>
            <p:spPr>
              <a:xfrm>
                <a:off x="5968052" y="1173077"/>
                <a:ext cx="586147" cy="393810"/>
              </a:xfrm>
              <a:custGeom>
                <a:avLst/>
                <a:gdLst/>
                <a:ahLst/>
                <a:cxnLst/>
                <a:rect l="l" t="t" r="r" b="b"/>
                <a:pathLst>
                  <a:path w="9560" h="6423" extrusionOk="0">
                    <a:moveTo>
                      <a:pt x="1248" y="0"/>
                    </a:moveTo>
                    <a:cubicBezTo>
                      <a:pt x="1102" y="0"/>
                      <a:pt x="953" y="110"/>
                      <a:pt x="915" y="264"/>
                    </a:cubicBezTo>
                    <a:lnTo>
                      <a:pt x="59" y="4921"/>
                    </a:lnTo>
                    <a:cubicBezTo>
                      <a:pt x="1" y="5051"/>
                      <a:pt x="59" y="5167"/>
                      <a:pt x="190" y="5283"/>
                    </a:cubicBezTo>
                    <a:cubicBezTo>
                      <a:pt x="944" y="5884"/>
                      <a:pt x="1780" y="6049"/>
                      <a:pt x="2648" y="6049"/>
                    </a:cubicBezTo>
                    <a:cubicBezTo>
                      <a:pt x="3718" y="6049"/>
                      <a:pt x="4837" y="5798"/>
                      <a:pt x="5909" y="5798"/>
                    </a:cubicBezTo>
                    <a:cubicBezTo>
                      <a:pt x="6678" y="5798"/>
                      <a:pt x="7423" y="5927"/>
                      <a:pt x="8109" y="6371"/>
                    </a:cubicBezTo>
                    <a:cubicBezTo>
                      <a:pt x="8157" y="6407"/>
                      <a:pt x="8214" y="6423"/>
                      <a:pt x="8273" y="6423"/>
                    </a:cubicBezTo>
                    <a:cubicBezTo>
                      <a:pt x="8431" y="6423"/>
                      <a:pt x="8604" y="6308"/>
                      <a:pt x="8646" y="6139"/>
                    </a:cubicBezTo>
                    <a:cubicBezTo>
                      <a:pt x="8951" y="4616"/>
                      <a:pt x="9255" y="3049"/>
                      <a:pt x="9487" y="1541"/>
                    </a:cubicBezTo>
                    <a:cubicBezTo>
                      <a:pt x="9560" y="1425"/>
                      <a:pt x="9487" y="1236"/>
                      <a:pt x="9371" y="1178"/>
                    </a:cubicBezTo>
                    <a:cubicBezTo>
                      <a:pt x="8603" y="566"/>
                      <a:pt x="7749" y="400"/>
                      <a:pt x="6863" y="400"/>
                    </a:cubicBezTo>
                    <a:cubicBezTo>
                      <a:pt x="5803" y="400"/>
                      <a:pt x="4696" y="638"/>
                      <a:pt x="3636" y="638"/>
                    </a:cubicBezTo>
                    <a:cubicBezTo>
                      <a:pt x="2873" y="638"/>
                      <a:pt x="2133" y="515"/>
                      <a:pt x="1451" y="90"/>
                    </a:cubicBezTo>
                    <a:cubicBezTo>
                      <a:pt x="1393" y="27"/>
                      <a:pt x="1321" y="0"/>
                      <a:pt x="124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34;p2">
                <a:extLst>
                  <a:ext uri="{FF2B5EF4-FFF2-40B4-BE49-F238E27FC236}">
                    <a16:creationId xmlns:a16="http://schemas.microsoft.com/office/drawing/2014/main" id="{57A8202E-708F-4157-A0F1-1306C0AA761C}"/>
                  </a:ext>
                </a:extLst>
              </p:cNvPr>
              <p:cNvSpPr/>
              <p:nvPr/>
            </p:nvSpPr>
            <p:spPr>
              <a:xfrm>
                <a:off x="5904962" y="1845605"/>
                <a:ext cx="66708" cy="116187"/>
              </a:xfrm>
              <a:custGeom>
                <a:avLst/>
                <a:gdLst/>
                <a:ahLst/>
                <a:cxnLst/>
                <a:rect l="l" t="t" r="r" b="b"/>
                <a:pathLst>
                  <a:path w="1088" h="1895" extrusionOk="0">
                    <a:moveTo>
                      <a:pt x="683" y="1"/>
                    </a:moveTo>
                    <a:cubicBezTo>
                      <a:pt x="603" y="1"/>
                      <a:pt x="531" y="20"/>
                      <a:pt x="493" y="58"/>
                    </a:cubicBezTo>
                    <a:cubicBezTo>
                      <a:pt x="435" y="58"/>
                      <a:pt x="305" y="116"/>
                      <a:pt x="247" y="305"/>
                    </a:cubicBezTo>
                    <a:lnTo>
                      <a:pt x="247" y="421"/>
                    </a:lnTo>
                    <a:cubicBezTo>
                      <a:pt x="247" y="479"/>
                      <a:pt x="247" y="537"/>
                      <a:pt x="189" y="609"/>
                    </a:cubicBezTo>
                    <a:cubicBezTo>
                      <a:pt x="131" y="667"/>
                      <a:pt x="73" y="725"/>
                      <a:pt x="73" y="841"/>
                    </a:cubicBezTo>
                    <a:cubicBezTo>
                      <a:pt x="0" y="972"/>
                      <a:pt x="0" y="1088"/>
                      <a:pt x="0" y="1204"/>
                    </a:cubicBezTo>
                    <a:cubicBezTo>
                      <a:pt x="73" y="1335"/>
                      <a:pt x="73" y="1451"/>
                      <a:pt x="0" y="1567"/>
                    </a:cubicBezTo>
                    <a:cubicBezTo>
                      <a:pt x="0" y="1625"/>
                      <a:pt x="0" y="1697"/>
                      <a:pt x="73" y="1755"/>
                    </a:cubicBezTo>
                    <a:cubicBezTo>
                      <a:pt x="115" y="1840"/>
                      <a:pt x="220" y="1894"/>
                      <a:pt x="324" y="1894"/>
                    </a:cubicBezTo>
                    <a:cubicBezTo>
                      <a:pt x="362" y="1894"/>
                      <a:pt x="400" y="1887"/>
                      <a:pt x="435" y="1871"/>
                    </a:cubicBezTo>
                    <a:cubicBezTo>
                      <a:pt x="551" y="1813"/>
                      <a:pt x="609" y="1697"/>
                      <a:pt x="609" y="1625"/>
                    </a:cubicBezTo>
                    <a:lnTo>
                      <a:pt x="609" y="1451"/>
                    </a:lnTo>
                    <a:lnTo>
                      <a:pt x="667" y="1451"/>
                    </a:lnTo>
                    <a:cubicBezTo>
                      <a:pt x="667" y="1335"/>
                      <a:pt x="725" y="1262"/>
                      <a:pt x="667" y="1204"/>
                    </a:cubicBezTo>
                    <a:cubicBezTo>
                      <a:pt x="667" y="1146"/>
                      <a:pt x="725" y="1088"/>
                      <a:pt x="798" y="1030"/>
                    </a:cubicBezTo>
                    <a:cubicBezTo>
                      <a:pt x="798" y="972"/>
                      <a:pt x="856" y="899"/>
                      <a:pt x="914" y="783"/>
                    </a:cubicBezTo>
                    <a:lnTo>
                      <a:pt x="914" y="667"/>
                    </a:lnTo>
                    <a:cubicBezTo>
                      <a:pt x="914" y="537"/>
                      <a:pt x="914" y="479"/>
                      <a:pt x="972" y="421"/>
                    </a:cubicBezTo>
                    <a:cubicBezTo>
                      <a:pt x="1030" y="363"/>
                      <a:pt x="1088" y="305"/>
                      <a:pt x="1088" y="247"/>
                    </a:cubicBezTo>
                    <a:cubicBezTo>
                      <a:pt x="1049" y="81"/>
                      <a:pt x="847" y="1"/>
                      <a:pt x="68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35;p2">
                <a:extLst>
                  <a:ext uri="{FF2B5EF4-FFF2-40B4-BE49-F238E27FC236}">
                    <a16:creationId xmlns:a16="http://schemas.microsoft.com/office/drawing/2014/main" id="{BD443997-05CD-4E8C-8996-1B6B2B1A32B1}"/>
                  </a:ext>
                </a:extLst>
              </p:cNvPr>
              <p:cNvSpPr/>
              <p:nvPr/>
            </p:nvSpPr>
            <p:spPr>
              <a:xfrm>
                <a:off x="5808886" y="1827334"/>
                <a:ext cx="155672" cy="155243"/>
              </a:xfrm>
              <a:custGeom>
                <a:avLst/>
                <a:gdLst/>
                <a:ahLst/>
                <a:cxnLst/>
                <a:rect l="l" t="t" r="r" b="b"/>
                <a:pathLst>
                  <a:path w="2539" h="2532" extrusionOk="0">
                    <a:moveTo>
                      <a:pt x="2101" y="1"/>
                    </a:moveTo>
                    <a:cubicBezTo>
                      <a:pt x="1912" y="1"/>
                      <a:pt x="1693" y="26"/>
                      <a:pt x="1509" y="52"/>
                    </a:cubicBezTo>
                    <a:cubicBezTo>
                      <a:pt x="1204" y="52"/>
                      <a:pt x="1088" y="240"/>
                      <a:pt x="914" y="472"/>
                    </a:cubicBezTo>
                    <a:lnTo>
                      <a:pt x="610" y="777"/>
                    </a:lnTo>
                    <a:cubicBezTo>
                      <a:pt x="479" y="907"/>
                      <a:pt x="421" y="1023"/>
                      <a:pt x="363" y="1139"/>
                    </a:cubicBezTo>
                    <a:cubicBezTo>
                      <a:pt x="247" y="1270"/>
                      <a:pt x="189" y="1444"/>
                      <a:pt x="189" y="1633"/>
                    </a:cubicBezTo>
                    <a:lnTo>
                      <a:pt x="1" y="2416"/>
                    </a:lnTo>
                    <a:lnTo>
                      <a:pt x="784" y="2532"/>
                    </a:lnTo>
                    <a:lnTo>
                      <a:pt x="972" y="2111"/>
                    </a:lnTo>
                    <a:cubicBezTo>
                      <a:pt x="1640" y="2053"/>
                      <a:pt x="1451" y="777"/>
                      <a:pt x="1451" y="777"/>
                    </a:cubicBezTo>
                    <a:cubicBezTo>
                      <a:pt x="1451" y="661"/>
                      <a:pt x="1567" y="603"/>
                      <a:pt x="1698" y="603"/>
                    </a:cubicBezTo>
                    <a:cubicBezTo>
                      <a:pt x="2002" y="545"/>
                      <a:pt x="2539" y="414"/>
                      <a:pt x="2539" y="182"/>
                    </a:cubicBezTo>
                    <a:cubicBezTo>
                      <a:pt x="2539" y="43"/>
                      <a:pt x="2345" y="1"/>
                      <a:pt x="210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36;p2">
                <a:extLst>
                  <a:ext uri="{FF2B5EF4-FFF2-40B4-BE49-F238E27FC236}">
                    <a16:creationId xmlns:a16="http://schemas.microsoft.com/office/drawing/2014/main" id="{6F6C121A-AC9A-4C12-A9BD-DC9E598263B4}"/>
                  </a:ext>
                </a:extLst>
              </p:cNvPr>
              <p:cNvSpPr/>
              <p:nvPr/>
            </p:nvSpPr>
            <p:spPr>
              <a:xfrm>
                <a:off x="4979154" y="2241249"/>
                <a:ext cx="689275" cy="829558"/>
              </a:xfrm>
              <a:custGeom>
                <a:avLst/>
                <a:gdLst/>
                <a:ahLst/>
                <a:cxnLst/>
                <a:rect l="l" t="t" r="r" b="b"/>
                <a:pathLst>
                  <a:path w="11242" h="13530" extrusionOk="0">
                    <a:moveTo>
                      <a:pt x="6000" y="1"/>
                    </a:moveTo>
                    <a:cubicBezTo>
                      <a:pt x="5518" y="1"/>
                      <a:pt x="5006" y="151"/>
                      <a:pt x="4714" y="684"/>
                    </a:cubicBezTo>
                    <a:cubicBezTo>
                      <a:pt x="4047" y="1830"/>
                      <a:pt x="5077" y="4963"/>
                      <a:pt x="2655" y="5398"/>
                    </a:cubicBezTo>
                    <a:cubicBezTo>
                      <a:pt x="232" y="5818"/>
                      <a:pt x="0" y="8226"/>
                      <a:pt x="174" y="9314"/>
                    </a:cubicBezTo>
                    <a:cubicBezTo>
                      <a:pt x="558" y="11425"/>
                      <a:pt x="2814" y="13530"/>
                      <a:pt x="5167" y="13530"/>
                    </a:cubicBezTo>
                    <a:cubicBezTo>
                      <a:pt x="6192" y="13530"/>
                      <a:pt x="7236" y="13130"/>
                      <a:pt x="8152" y="12157"/>
                    </a:cubicBezTo>
                    <a:cubicBezTo>
                      <a:pt x="11242" y="8951"/>
                      <a:pt x="7427" y="6776"/>
                      <a:pt x="7195" y="5151"/>
                    </a:cubicBezTo>
                    <a:cubicBezTo>
                      <a:pt x="6890" y="3512"/>
                      <a:pt x="8761" y="1409"/>
                      <a:pt x="7195" y="248"/>
                    </a:cubicBezTo>
                    <a:cubicBezTo>
                      <a:pt x="7195" y="248"/>
                      <a:pt x="6621" y="1"/>
                      <a:pt x="600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37;p2">
                <a:extLst>
                  <a:ext uri="{FF2B5EF4-FFF2-40B4-BE49-F238E27FC236}">
                    <a16:creationId xmlns:a16="http://schemas.microsoft.com/office/drawing/2014/main" id="{6754672A-1BB6-4D9E-9E87-B8DE2A8B5E8F}"/>
                  </a:ext>
                </a:extLst>
              </p:cNvPr>
              <p:cNvSpPr/>
              <p:nvPr/>
            </p:nvSpPr>
            <p:spPr>
              <a:xfrm>
                <a:off x="5279275" y="2282205"/>
                <a:ext cx="374068" cy="751078"/>
              </a:xfrm>
              <a:custGeom>
                <a:avLst/>
                <a:gdLst/>
                <a:ahLst/>
                <a:cxnLst/>
                <a:rect l="l" t="t" r="r" b="b"/>
                <a:pathLst>
                  <a:path w="6101" h="12250" extrusionOk="0">
                    <a:moveTo>
                      <a:pt x="3344" y="0"/>
                    </a:moveTo>
                    <a:cubicBezTo>
                      <a:pt x="3297" y="0"/>
                      <a:pt x="3247" y="20"/>
                      <a:pt x="3199" y="74"/>
                    </a:cubicBezTo>
                    <a:cubicBezTo>
                      <a:pt x="3025" y="248"/>
                      <a:pt x="2300" y="306"/>
                      <a:pt x="1995" y="610"/>
                    </a:cubicBezTo>
                    <a:cubicBezTo>
                      <a:pt x="1328" y="1220"/>
                      <a:pt x="298" y="2786"/>
                      <a:pt x="603" y="3569"/>
                    </a:cubicBezTo>
                    <a:cubicBezTo>
                      <a:pt x="1328" y="5324"/>
                      <a:pt x="182" y="6775"/>
                      <a:pt x="52" y="8719"/>
                    </a:cubicBezTo>
                    <a:cubicBezTo>
                      <a:pt x="0" y="10478"/>
                      <a:pt x="2553" y="12249"/>
                      <a:pt x="4236" y="12249"/>
                    </a:cubicBezTo>
                    <a:cubicBezTo>
                      <a:pt x="4454" y="12249"/>
                      <a:pt x="4657" y="12219"/>
                      <a:pt x="4838" y="12156"/>
                    </a:cubicBezTo>
                    <a:cubicBezTo>
                      <a:pt x="5375" y="11982"/>
                      <a:pt x="5738" y="11547"/>
                      <a:pt x="5854" y="11068"/>
                    </a:cubicBezTo>
                    <a:cubicBezTo>
                      <a:pt x="5984" y="10706"/>
                      <a:pt x="5984" y="10285"/>
                      <a:pt x="5796" y="9923"/>
                    </a:cubicBezTo>
                    <a:cubicBezTo>
                      <a:pt x="5201" y="8777"/>
                      <a:pt x="3678" y="9313"/>
                      <a:pt x="3620" y="5150"/>
                    </a:cubicBezTo>
                    <a:cubicBezTo>
                      <a:pt x="3620" y="3932"/>
                      <a:pt x="6100" y="2612"/>
                      <a:pt x="3504" y="74"/>
                    </a:cubicBezTo>
                    <a:cubicBezTo>
                      <a:pt x="3470" y="40"/>
                      <a:pt x="3411" y="0"/>
                      <a:pt x="334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38;p2">
                <a:extLst>
                  <a:ext uri="{FF2B5EF4-FFF2-40B4-BE49-F238E27FC236}">
                    <a16:creationId xmlns:a16="http://schemas.microsoft.com/office/drawing/2014/main" id="{DE5C5DCB-0021-4B58-A859-7BADEFD885DE}"/>
                  </a:ext>
                </a:extLst>
              </p:cNvPr>
              <p:cNvSpPr/>
              <p:nvPr/>
            </p:nvSpPr>
            <p:spPr>
              <a:xfrm>
                <a:off x="5523603" y="3026897"/>
                <a:ext cx="274680" cy="1379470"/>
              </a:xfrm>
              <a:custGeom>
                <a:avLst/>
                <a:gdLst/>
                <a:ahLst/>
                <a:cxnLst/>
                <a:rect l="l" t="t" r="r" b="b"/>
                <a:pathLst>
                  <a:path w="4480" h="22499" extrusionOk="0">
                    <a:moveTo>
                      <a:pt x="2034" y="1"/>
                    </a:moveTo>
                    <a:cubicBezTo>
                      <a:pt x="917" y="1"/>
                      <a:pt x="1" y="919"/>
                      <a:pt x="55" y="2070"/>
                    </a:cubicBezTo>
                    <a:cubicBezTo>
                      <a:pt x="128" y="2549"/>
                      <a:pt x="186" y="3216"/>
                      <a:pt x="302" y="3941"/>
                    </a:cubicBezTo>
                    <a:cubicBezTo>
                      <a:pt x="853" y="6726"/>
                      <a:pt x="1811" y="20259"/>
                      <a:pt x="1811" y="20259"/>
                    </a:cubicBezTo>
                    <a:lnTo>
                      <a:pt x="1811" y="20433"/>
                    </a:lnTo>
                    <a:cubicBezTo>
                      <a:pt x="1753" y="20680"/>
                      <a:pt x="1637" y="20738"/>
                      <a:pt x="1578" y="20869"/>
                    </a:cubicBezTo>
                    <a:cubicBezTo>
                      <a:pt x="1390" y="21159"/>
                      <a:pt x="1506" y="21347"/>
                      <a:pt x="1941" y="21652"/>
                    </a:cubicBezTo>
                    <a:cubicBezTo>
                      <a:pt x="2231" y="21957"/>
                      <a:pt x="2057" y="22435"/>
                      <a:pt x="2420" y="22435"/>
                    </a:cubicBezTo>
                    <a:cubicBezTo>
                      <a:pt x="2603" y="22479"/>
                      <a:pt x="2769" y="22498"/>
                      <a:pt x="2907" y="22498"/>
                    </a:cubicBezTo>
                    <a:cubicBezTo>
                      <a:pt x="3131" y="22498"/>
                      <a:pt x="3283" y="22449"/>
                      <a:pt x="3319" y="22377"/>
                    </a:cubicBezTo>
                    <a:cubicBezTo>
                      <a:pt x="3392" y="22189"/>
                      <a:pt x="3203" y="22189"/>
                      <a:pt x="2782" y="22015"/>
                    </a:cubicBezTo>
                    <a:cubicBezTo>
                      <a:pt x="2478" y="21826"/>
                      <a:pt x="2478" y="20869"/>
                      <a:pt x="2478" y="20433"/>
                    </a:cubicBezTo>
                    <a:cubicBezTo>
                      <a:pt x="2420" y="20375"/>
                      <a:pt x="2478" y="20259"/>
                      <a:pt x="2478" y="20201"/>
                    </a:cubicBezTo>
                    <a:lnTo>
                      <a:pt x="3754" y="11078"/>
                    </a:lnTo>
                    <a:cubicBezTo>
                      <a:pt x="4479" y="6900"/>
                      <a:pt x="4175" y="3390"/>
                      <a:pt x="3870" y="1519"/>
                    </a:cubicBezTo>
                    <a:cubicBezTo>
                      <a:pt x="3754" y="736"/>
                      <a:pt x="3087" y="68"/>
                      <a:pt x="2231" y="10"/>
                    </a:cubicBezTo>
                    <a:cubicBezTo>
                      <a:pt x="2165" y="4"/>
                      <a:pt x="2099" y="1"/>
                      <a:pt x="203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39;p2">
                <a:extLst>
                  <a:ext uri="{FF2B5EF4-FFF2-40B4-BE49-F238E27FC236}">
                    <a16:creationId xmlns:a16="http://schemas.microsoft.com/office/drawing/2014/main" id="{10054AA2-D1B3-4025-8F2F-0F3C4F4EFB41}"/>
                  </a:ext>
                </a:extLst>
              </p:cNvPr>
              <p:cNvSpPr/>
              <p:nvPr/>
            </p:nvSpPr>
            <p:spPr>
              <a:xfrm>
                <a:off x="5179215" y="3012121"/>
                <a:ext cx="451873" cy="1394062"/>
              </a:xfrm>
              <a:custGeom>
                <a:avLst/>
                <a:gdLst/>
                <a:ahLst/>
                <a:cxnLst/>
                <a:rect l="l" t="t" r="r" b="b"/>
                <a:pathLst>
                  <a:path w="7370" h="22737" extrusionOk="0">
                    <a:moveTo>
                      <a:pt x="5075" y="1"/>
                    </a:moveTo>
                    <a:cubicBezTo>
                      <a:pt x="4220" y="1"/>
                      <a:pt x="3425" y="596"/>
                      <a:pt x="3134" y="1455"/>
                    </a:cubicBezTo>
                    <a:cubicBezTo>
                      <a:pt x="2713" y="2790"/>
                      <a:pt x="2351" y="5082"/>
                      <a:pt x="2713" y="8345"/>
                    </a:cubicBezTo>
                    <a:cubicBezTo>
                      <a:pt x="2713" y="8345"/>
                      <a:pt x="3018" y="10158"/>
                      <a:pt x="2713" y="11319"/>
                    </a:cubicBezTo>
                    <a:cubicBezTo>
                      <a:pt x="2481" y="12334"/>
                      <a:pt x="1031" y="18861"/>
                      <a:pt x="726" y="20080"/>
                    </a:cubicBezTo>
                    <a:cubicBezTo>
                      <a:pt x="668" y="20196"/>
                      <a:pt x="596" y="20384"/>
                      <a:pt x="596" y="20442"/>
                    </a:cubicBezTo>
                    <a:cubicBezTo>
                      <a:pt x="480" y="20674"/>
                      <a:pt x="364" y="20747"/>
                      <a:pt x="306" y="20805"/>
                    </a:cubicBezTo>
                    <a:cubicBezTo>
                      <a:pt x="1" y="20979"/>
                      <a:pt x="117" y="21226"/>
                      <a:pt x="422" y="21646"/>
                    </a:cubicBezTo>
                    <a:cubicBezTo>
                      <a:pt x="668" y="22009"/>
                      <a:pt x="422" y="22430"/>
                      <a:pt x="726" y="22560"/>
                    </a:cubicBezTo>
                    <a:cubicBezTo>
                      <a:pt x="998" y="22673"/>
                      <a:pt x="1245" y="22737"/>
                      <a:pt x="1402" y="22737"/>
                    </a:cubicBezTo>
                    <a:cubicBezTo>
                      <a:pt x="1488" y="22737"/>
                      <a:pt x="1547" y="22717"/>
                      <a:pt x="1568" y="22676"/>
                    </a:cubicBezTo>
                    <a:cubicBezTo>
                      <a:pt x="1684" y="22560"/>
                      <a:pt x="1568" y="22488"/>
                      <a:pt x="1205" y="22198"/>
                    </a:cubicBezTo>
                    <a:cubicBezTo>
                      <a:pt x="1089" y="22067"/>
                      <a:pt x="1089" y="21646"/>
                      <a:pt x="1089" y="21284"/>
                    </a:cubicBezTo>
                    <a:cubicBezTo>
                      <a:pt x="1147" y="20863"/>
                      <a:pt x="1263" y="20442"/>
                      <a:pt x="1451" y="20080"/>
                    </a:cubicBezTo>
                    <a:cubicBezTo>
                      <a:pt x="2235" y="18499"/>
                      <a:pt x="4527" y="13785"/>
                      <a:pt x="5194" y="11855"/>
                    </a:cubicBezTo>
                    <a:cubicBezTo>
                      <a:pt x="5977" y="9564"/>
                      <a:pt x="7370" y="2253"/>
                      <a:pt x="7065" y="135"/>
                    </a:cubicBezTo>
                    <a:lnTo>
                      <a:pt x="5194" y="5"/>
                    </a:lnTo>
                    <a:cubicBezTo>
                      <a:pt x="5154" y="2"/>
                      <a:pt x="5115" y="1"/>
                      <a:pt x="507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40;p2">
                <a:extLst>
                  <a:ext uri="{FF2B5EF4-FFF2-40B4-BE49-F238E27FC236}">
                    <a16:creationId xmlns:a16="http://schemas.microsoft.com/office/drawing/2014/main" id="{974B3056-4459-4044-AE3F-F32EB23918E7}"/>
                  </a:ext>
                </a:extLst>
              </p:cNvPr>
              <p:cNvSpPr/>
              <p:nvPr/>
            </p:nvSpPr>
            <p:spPr>
              <a:xfrm>
                <a:off x="5319741" y="3012121"/>
                <a:ext cx="478544" cy="836057"/>
              </a:xfrm>
              <a:custGeom>
                <a:avLst/>
                <a:gdLst/>
                <a:ahLst/>
                <a:cxnLst/>
                <a:rect l="l" t="t" r="r" b="b"/>
                <a:pathLst>
                  <a:path w="7805" h="13636" extrusionOk="0">
                    <a:moveTo>
                      <a:pt x="2783" y="1"/>
                    </a:moveTo>
                    <a:cubicBezTo>
                      <a:pt x="1928" y="1"/>
                      <a:pt x="1133" y="596"/>
                      <a:pt x="842" y="1455"/>
                    </a:cubicBezTo>
                    <a:cubicBezTo>
                      <a:pt x="421" y="2790"/>
                      <a:pt x="59" y="5082"/>
                      <a:pt x="421" y="8345"/>
                    </a:cubicBezTo>
                    <a:cubicBezTo>
                      <a:pt x="421" y="8345"/>
                      <a:pt x="726" y="10158"/>
                      <a:pt x="421" y="11319"/>
                    </a:cubicBezTo>
                    <a:cubicBezTo>
                      <a:pt x="363" y="11609"/>
                      <a:pt x="189" y="12276"/>
                      <a:pt x="1" y="13190"/>
                    </a:cubicBezTo>
                    <a:cubicBezTo>
                      <a:pt x="1183" y="13487"/>
                      <a:pt x="2347" y="13636"/>
                      <a:pt x="3480" y="13636"/>
                    </a:cubicBezTo>
                    <a:cubicBezTo>
                      <a:pt x="4613" y="13636"/>
                      <a:pt x="5716" y="13487"/>
                      <a:pt x="6775" y="13190"/>
                    </a:cubicBezTo>
                    <a:lnTo>
                      <a:pt x="7079" y="11319"/>
                    </a:lnTo>
                    <a:cubicBezTo>
                      <a:pt x="7804" y="7141"/>
                      <a:pt x="7500" y="3631"/>
                      <a:pt x="7195" y="1760"/>
                    </a:cubicBezTo>
                    <a:cubicBezTo>
                      <a:pt x="7079" y="977"/>
                      <a:pt x="6412" y="309"/>
                      <a:pt x="5556" y="251"/>
                    </a:cubicBezTo>
                    <a:lnTo>
                      <a:pt x="4773" y="193"/>
                    </a:lnTo>
                    <a:lnTo>
                      <a:pt x="4773" y="135"/>
                    </a:lnTo>
                    <a:lnTo>
                      <a:pt x="2902" y="5"/>
                    </a:lnTo>
                    <a:cubicBezTo>
                      <a:pt x="2862" y="2"/>
                      <a:pt x="2823" y="1"/>
                      <a:pt x="2783" y="1"/>
                    </a:cubicBez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41;p2">
                <a:extLst>
                  <a:ext uri="{FF2B5EF4-FFF2-40B4-BE49-F238E27FC236}">
                    <a16:creationId xmlns:a16="http://schemas.microsoft.com/office/drawing/2014/main" id="{A133267C-213E-4403-B0B4-D383CFA80187}"/>
                  </a:ext>
                </a:extLst>
              </p:cNvPr>
              <p:cNvSpPr/>
              <p:nvPr/>
            </p:nvSpPr>
            <p:spPr>
              <a:xfrm>
                <a:off x="5323297" y="3012121"/>
                <a:ext cx="444761" cy="605093"/>
              </a:xfrm>
              <a:custGeom>
                <a:avLst/>
                <a:gdLst/>
                <a:ahLst/>
                <a:cxnLst/>
                <a:rect l="l" t="t" r="r" b="b"/>
                <a:pathLst>
                  <a:path w="7254" h="9869" extrusionOk="0">
                    <a:moveTo>
                      <a:pt x="2725" y="1"/>
                    </a:moveTo>
                    <a:cubicBezTo>
                      <a:pt x="1870" y="1"/>
                      <a:pt x="1075" y="596"/>
                      <a:pt x="784" y="1455"/>
                    </a:cubicBezTo>
                    <a:cubicBezTo>
                      <a:pt x="363" y="2790"/>
                      <a:pt x="1" y="5082"/>
                      <a:pt x="363" y="8345"/>
                    </a:cubicBezTo>
                    <a:cubicBezTo>
                      <a:pt x="363" y="8345"/>
                      <a:pt x="494" y="9070"/>
                      <a:pt x="494" y="9868"/>
                    </a:cubicBezTo>
                    <a:cubicBezTo>
                      <a:pt x="668" y="9317"/>
                      <a:pt x="915" y="8708"/>
                      <a:pt x="1147" y="8171"/>
                    </a:cubicBezTo>
                    <a:cubicBezTo>
                      <a:pt x="2284" y="5569"/>
                      <a:pt x="4104" y="2786"/>
                      <a:pt x="7072" y="2786"/>
                    </a:cubicBezTo>
                    <a:cubicBezTo>
                      <a:pt x="7132" y="2786"/>
                      <a:pt x="7192" y="2787"/>
                      <a:pt x="7253" y="2790"/>
                    </a:cubicBezTo>
                    <a:cubicBezTo>
                      <a:pt x="7253" y="2427"/>
                      <a:pt x="7195" y="2064"/>
                      <a:pt x="7137" y="1760"/>
                    </a:cubicBezTo>
                    <a:cubicBezTo>
                      <a:pt x="7021" y="977"/>
                      <a:pt x="6354" y="309"/>
                      <a:pt x="5498" y="251"/>
                    </a:cubicBezTo>
                    <a:lnTo>
                      <a:pt x="4715" y="193"/>
                    </a:lnTo>
                    <a:lnTo>
                      <a:pt x="4715" y="135"/>
                    </a:lnTo>
                    <a:lnTo>
                      <a:pt x="3511" y="77"/>
                    </a:lnTo>
                    <a:lnTo>
                      <a:pt x="2844" y="5"/>
                    </a:lnTo>
                    <a:cubicBezTo>
                      <a:pt x="2804" y="2"/>
                      <a:pt x="2765" y="1"/>
                      <a:pt x="2725"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42;p2">
                <a:extLst>
                  <a:ext uri="{FF2B5EF4-FFF2-40B4-BE49-F238E27FC236}">
                    <a16:creationId xmlns:a16="http://schemas.microsoft.com/office/drawing/2014/main" id="{15C22E7D-4E6E-403D-931B-EA62CCEF98C3}"/>
                  </a:ext>
                </a:extLst>
              </p:cNvPr>
              <p:cNvSpPr/>
              <p:nvPr/>
            </p:nvSpPr>
            <p:spPr>
              <a:xfrm>
                <a:off x="5189944" y="1955966"/>
                <a:ext cx="678607" cy="1191241"/>
              </a:xfrm>
              <a:custGeom>
                <a:avLst/>
                <a:gdLst/>
                <a:ahLst/>
                <a:cxnLst/>
                <a:rect l="l" t="t" r="r" b="b"/>
                <a:pathLst>
                  <a:path w="11068" h="19429" extrusionOk="0">
                    <a:moveTo>
                      <a:pt x="10359" y="0"/>
                    </a:moveTo>
                    <a:cubicBezTo>
                      <a:pt x="10249" y="0"/>
                      <a:pt x="10153" y="36"/>
                      <a:pt x="10096" y="129"/>
                    </a:cubicBezTo>
                    <a:lnTo>
                      <a:pt x="8892" y="5264"/>
                    </a:lnTo>
                    <a:cubicBezTo>
                      <a:pt x="7615" y="6845"/>
                      <a:pt x="6585" y="8354"/>
                      <a:pt x="6049" y="9079"/>
                    </a:cubicBezTo>
                    <a:cubicBezTo>
                      <a:pt x="5860" y="9325"/>
                      <a:pt x="5570" y="9500"/>
                      <a:pt x="5265" y="9558"/>
                    </a:cubicBezTo>
                    <a:cubicBezTo>
                      <a:pt x="4598" y="9616"/>
                      <a:pt x="3815" y="9688"/>
                      <a:pt x="3148" y="9862"/>
                    </a:cubicBezTo>
                    <a:cubicBezTo>
                      <a:pt x="0" y="10645"/>
                      <a:pt x="1334" y="11864"/>
                      <a:pt x="1334" y="11864"/>
                    </a:cubicBezTo>
                    <a:cubicBezTo>
                      <a:pt x="1697" y="12227"/>
                      <a:pt x="2002" y="12705"/>
                      <a:pt x="2234" y="13184"/>
                    </a:cubicBezTo>
                    <a:cubicBezTo>
                      <a:pt x="2669" y="14040"/>
                      <a:pt x="3206" y="15186"/>
                      <a:pt x="3510" y="15780"/>
                    </a:cubicBezTo>
                    <a:cubicBezTo>
                      <a:pt x="3626" y="16215"/>
                      <a:pt x="3206" y="17419"/>
                      <a:pt x="3090" y="17840"/>
                    </a:cubicBezTo>
                    <a:lnTo>
                      <a:pt x="2843" y="18681"/>
                    </a:lnTo>
                    <a:cubicBezTo>
                      <a:pt x="2785" y="18870"/>
                      <a:pt x="2843" y="18986"/>
                      <a:pt x="2959" y="19044"/>
                    </a:cubicBezTo>
                    <a:cubicBezTo>
                      <a:pt x="3684" y="19290"/>
                      <a:pt x="4758" y="19428"/>
                      <a:pt x="5884" y="19428"/>
                    </a:cubicBezTo>
                    <a:cubicBezTo>
                      <a:pt x="7010" y="19428"/>
                      <a:pt x="8188" y="19290"/>
                      <a:pt x="9124" y="18986"/>
                    </a:cubicBezTo>
                    <a:cubicBezTo>
                      <a:pt x="9312" y="18928"/>
                      <a:pt x="9428" y="18681"/>
                      <a:pt x="9312" y="18507"/>
                    </a:cubicBezTo>
                    <a:lnTo>
                      <a:pt x="7920" y="14823"/>
                    </a:lnTo>
                    <a:cubicBezTo>
                      <a:pt x="7557" y="14040"/>
                      <a:pt x="7673" y="13851"/>
                      <a:pt x="7920" y="13372"/>
                    </a:cubicBezTo>
                    <a:cubicBezTo>
                      <a:pt x="8036" y="13126"/>
                      <a:pt x="8108" y="12821"/>
                      <a:pt x="7978" y="12517"/>
                    </a:cubicBezTo>
                    <a:cubicBezTo>
                      <a:pt x="7978" y="12343"/>
                      <a:pt x="7804" y="12096"/>
                      <a:pt x="7615" y="11791"/>
                    </a:cubicBezTo>
                    <a:cubicBezTo>
                      <a:pt x="7383" y="11371"/>
                      <a:pt x="7441" y="10834"/>
                      <a:pt x="7746" y="10471"/>
                    </a:cubicBezTo>
                    <a:cubicBezTo>
                      <a:pt x="8761" y="9137"/>
                      <a:pt x="10212" y="6845"/>
                      <a:pt x="10458" y="5511"/>
                    </a:cubicBezTo>
                    <a:cubicBezTo>
                      <a:pt x="10763" y="4060"/>
                      <a:pt x="11067" y="318"/>
                      <a:pt x="11067" y="318"/>
                    </a:cubicBezTo>
                    <a:cubicBezTo>
                      <a:pt x="10936" y="187"/>
                      <a:pt x="10610" y="0"/>
                      <a:pt x="1035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43;p2">
                <a:extLst>
                  <a:ext uri="{FF2B5EF4-FFF2-40B4-BE49-F238E27FC236}">
                    <a16:creationId xmlns:a16="http://schemas.microsoft.com/office/drawing/2014/main" id="{5AEDFEAD-6137-40C4-BE4C-A4C56BF2AE79}"/>
                  </a:ext>
                </a:extLst>
              </p:cNvPr>
              <p:cNvSpPr/>
              <p:nvPr/>
            </p:nvSpPr>
            <p:spPr>
              <a:xfrm>
                <a:off x="5297546" y="2264548"/>
                <a:ext cx="229493" cy="366404"/>
              </a:xfrm>
              <a:custGeom>
                <a:avLst/>
                <a:gdLst/>
                <a:ahLst/>
                <a:cxnLst/>
                <a:rect l="l" t="t" r="r" b="b"/>
                <a:pathLst>
                  <a:path w="3743" h="5976" extrusionOk="0">
                    <a:moveTo>
                      <a:pt x="1893" y="1"/>
                    </a:moveTo>
                    <a:cubicBezTo>
                      <a:pt x="1669" y="1"/>
                      <a:pt x="1422" y="45"/>
                      <a:pt x="1146" y="115"/>
                    </a:cubicBezTo>
                    <a:cubicBezTo>
                      <a:pt x="189" y="420"/>
                      <a:pt x="0" y="1145"/>
                      <a:pt x="363" y="2407"/>
                    </a:cubicBezTo>
                    <a:cubicBezTo>
                      <a:pt x="479" y="2900"/>
                      <a:pt x="841" y="3321"/>
                      <a:pt x="1088" y="3567"/>
                    </a:cubicBezTo>
                    <a:cubicBezTo>
                      <a:pt x="1277" y="3741"/>
                      <a:pt x="1393" y="3988"/>
                      <a:pt x="1335" y="4220"/>
                    </a:cubicBezTo>
                    <a:lnTo>
                      <a:pt x="1335" y="5018"/>
                    </a:lnTo>
                    <a:cubicBezTo>
                      <a:pt x="1393" y="5670"/>
                      <a:pt x="1813" y="5975"/>
                      <a:pt x="2292" y="5975"/>
                    </a:cubicBezTo>
                    <a:cubicBezTo>
                      <a:pt x="2539" y="5975"/>
                      <a:pt x="2785" y="5859"/>
                      <a:pt x="2959" y="5670"/>
                    </a:cubicBezTo>
                    <a:cubicBezTo>
                      <a:pt x="3148" y="5438"/>
                      <a:pt x="3090" y="5134"/>
                      <a:pt x="2959" y="4829"/>
                    </a:cubicBezTo>
                    <a:lnTo>
                      <a:pt x="2843" y="4655"/>
                    </a:lnTo>
                    <a:cubicBezTo>
                      <a:pt x="2727" y="4409"/>
                      <a:pt x="2785" y="4104"/>
                      <a:pt x="3017" y="3930"/>
                    </a:cubicBezTo>
                    <a:cubicBezTo>
                      <a:pt x="3264" y="3857"/>
                      <a:pt x="3452" y="3683"/>
                      <a:pt x="3568" y="3495"/>
                    </a:cubicBezTo>
                    <a:cubicBezTo>
                      <a:pt x="3684" y="3379"/>
                      <a:pt x="3742" y="2291"/>
                      <a:pt x="3264" y="1145"/>
                    </a:cubicBezTo>
                    <a:cubicBezTo>
                      <a:pt x="2879" y="283"/>
                      <a:pt x="2458" y="1"/>
                      <a:pt x="18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44;p2">
                <a:extLst>
                  <a:ext uri="{FF2B5EF4-FFF2-40B4-BE49-F238E27FC236}">
                    <a16:creationId xmlns:a16="http://schemas.microsoft.com/office/drawing/2014/main" id="{94F736EA-BEC5-4794-BACA-E6184B1BE1CF}"/>
                  </a:ext>
                </a:extLst>
              </p:cNvPr>
              <p:cNvSpPr/>
              <p:nvPr/>
            </p:nvSpPr>
            <p:spPr>
              <a:xfrm>
                <a:off x="5460268" y="2364057"/>
                <a:ext cx="40957" cy="78296"/>
              </a:xfrm>
              <a:custGeom>
                <a:avLst/>
                <a:gdLst/>
                <a:ahLst/>
                <a:cxnLst/>
                <a:rect l="l" t="t" r="r" b="b"/>
                <a:pathLst>
                  <a:path w="668" h="1277" extrusionOk="0">
                    <a:moveTo>
                      <a:pt x="131" y="1"/>
                    </a:moveTo>
                    <a:cubicBezTo>
                      <a:pt x="73" y="1"/>
                      <a:pt x="73" y="59"/>
                      <a:pt x="1" y="59"/>
                    </a:cubicBezTo>
                    <a:lnTo>
                      <a:pt x="1" y="189"/>
                    </a:lnTo>
                    <a:lnTo>
                      <a:pt x="189" y="1088"/>
                    </a:lnTo>
                    <a:cubicBezTo>
                      <a:pt x="247" y="1219"/>
                      <a:pt x="363" y="1277"/>
                      <a:pt x="494" y="1277"/>
                    </a:cubicBezTo>
                    <a:cubicBezTo>
                      <a:pt x="610" y="1219"/>
                      <a:pt x="668" y="1088"/>
                      <a:pt x="610" y="972"/>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45;p2">
                <a:extLst>
                  <a:ext uri="{FF2B5EF4-FFF2-40B4-BE49-F238E27FC236}">
                    <a16:creationId xmlns:a16="http://schemas.microsoft.com/office/drawing/2014/main" id="{47AEA4E6-6399-4C5F-B7F5-C1969F498609}"/>
                  </a:ext>
                </a:extLst>
              </p:cNvPr>
              <p:cNvSpPr/>
              <p:nvPr/>
            </p:nvSpPr>
            <p:spPr>
              <a:xfrm>
                <a:off x="5293990" y="2389317"/>
                <a:ext cx="66708" cy="72839"/>
              </a:xfrm>
              <a:custGeom>
                <a:avLst/>
                <a:gdLst/>
                <a:ahLst/>
                <a:cxnLst/>
                <a:rect l="l" t="t" r="r" b="b"/>
                <a:pathLst>
                  <a:path w="1088" h="1188" extrusionOk="0">
                    <a:moveTo>
                      <a:pt x="493" y="1"/>
                    </a:moveTo>
                    <a:cubicBezTo>
                      <a:pt x="469" y="1"/>
                      <a:pt x="445" y="3"/>
                      <a:pt x="421" y="9"/>
                    </a:cubicBezTo>
                    <a:cubicBezTo>
                      <a:pt x="174" y="82"/>
                      <a:pt x="0" y="198"/>
                      <a:pt x="116" y="502"/>
                    </a:cubicBezTo>
                    <a:cubicBezTo>
                      <a:pt x="168" y="775"/>
                      <a:pt x="522" y="1187"/>
                      <a:pt x="763" y="1187"/>
                    </a:cubicBezTo>
                    <a:cubicBezTo>
                      <a:pt x="791" y="1187"/>
                      <a:pt x="817" y="1182"/>
                      <a:pt x="841" y="1170"/>
                    </a:cubicBezTo>
                    <a:cubicBezTo>
                      <a:pt x="1088" y="1097"/>
                      <a:pt x="1030" y="734"/>
                      <a:pt x="899" y="444"/>
                    </a:cubicBezTo>
                    <a:cubicBezTo>
                      <a:pt x="847" y="223"/>
                      <a:pt x="701" y="1"/>
                      <a:pt x="4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46;p2">
                <a:extLst>
                  <a:ext uri="{FF2B5EF4-FFF2-40B4-BE49-F238E27FC236}">
                    <a16:creationId xmlns:a16="http://schemas.microsoft.com/office/drawing/2014/main" id="{9B96B910-00F4-4C99-AE89-9AAAC34C72C7}"/>
                  </a:ext>
                </a:extLst>
              </p:cNvPr>
              <p:cNvSpPr/>
              <p:nvPr/>
            </p:nvSpPr>
            <p:spPr>
              <a:xfrm>
                <a:off x="5264622" y="2227331"/>
                <a:ext cx="292645" cy="201350"/>
              </a:xfrm>
              <a:custGeom>
                <a:avLst/>
                <a:gdLst/>
                <a:ahLst/>
                <a:cxnLst/>
                <a:rect l="l" t="t" r="r" b="b"/>
                <a:pathLst>
                  <a:path w="4773" h="3284" extrusionOk="0">
                    <a:moveTo>
                      <a:pt x="2927" y="1"/>
                    </a:moveTo>
                    <a:cubicBezTo>
                      <a:pt x="2072" y="1"/>
                      <a:pt x="1009" y="561"/>
                      <a:pt x="421" y="1694"/>
                    </a:cubicBezTo>
                    <a:cubicBezTo>
                      <a:pt x="0" y="2535"/>
                      <a:pt x="479" y="2724"/>
                      <a:pt x="958" y="2840"/>
                    </a:cubicBezTo>
                    <a:cubicBezTo>
                      <a:pt x="1146" y="2898"/>
                      <a:pt x="1320" y="3014"/>
                      <a:pt x="1378" y="3202"/>
                    </a:cubicBezTo>
                    <a:lnTo>
                      <a:pt x="1451" y="3260"/>
                    </a:lnTo>
                    <a:cubicBezTo>
                      <a:pt x="1482" y="3276"/>
                      <a:pt x="1509" y="3283"/>
                      <a:pt x="1532" y="3283"/>
                    </a:cubicBezTo>
                    <a:cubicBezTo>
                      <a:pt x="1594" y="3283"/>
                      <a:pt x="1625" y="3229"/>
                      <a:pt x="1625" y="3144"/>
                    </a:cubicBezTo>
                    <a:lnTo>
                      <a:pt x="1567" y="2956"/>
                    </a:lnTo>
                    <a:cubicBezTo>
                      <a:pt x="1378" y="2419"/>
                      <a:pt x="1683" y="1868"/>
                      <a:pt x="2176" y="1636"/>
                    </a:cubicBezTo>
                    <a:lnTo>
                      <a:pt x="2829" y="1447"/>
                    </a:lnTo>
                    <a:cubicBezTo>
                      <a:pt x="2901" y="1447"/>
                      <a:pt x="3018" y="1447"/>
                      <a:pt x="3076" y="1505"/>
                    </a:cubicBezTo>
                    <a:cubicBezTo>
                      <a:pt x="3264" y="1636"/>
                      <a:pt x="3496" y="1694"/>
                      <a:pt x="3743" y="1694"/>
                    </a:cubicBezTo>
                    <a:cubicBezTo>
                      <a:pt x="4773" y="1636"/>
                      <a:pt x="4105" y="475"/>
                      <a:pt x="3685" y="185"/>
                    </a:cubicBezTo>
                    <a:cubicBezTo>
                      <a:pt x="3472" y="63"/>
                      <a:pt x="3211" y="1"/>
                      <a:pt x="2927"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47;p2">
                <a:extLst>
                  <a:ext uri="{FF2B5EF4-FFF2-40B4-BE49-F238E27FC236}">
                    <a16:creationId xmlns:a16="http://schemas.microsoft.com/office/drawing/2014/main" id="{66CB89B4-6E70-4474-B785-A66803D3303F}"/>
                  </a:ext>
                </a:extLst>
              </p:cNvPr>
              <p:cNvSpPr/>
              <p:nvPr/>
            </p:nvSpPr>
            <p:spPr>
              <a:xfrm>
                <a:off x="5278846" y="3319170"/>
                <a:ext cx="137033" cy="168180"/>
              </a:xfrm>
              <a:custGeom>
                <a:avLst/>
                <a:gdLst/>
                <a:ahLst/>
                <a:cxnLst/>
                <a:rect l="l" t="t" r="r" b="b"/>
                <a:pathLst>
                  <a:path w="2235" h="2743" extrusionOk="0">
                    <a:moveTo>
                      <a:pt x="403" y="0"/>
                    </a:moveTo>
                    <a:cubicBezTo>
                      <a:pt x="371" y="0"/>
                      <a:pt x="338" y="5"/>
                      <a:pt x="305" y="16"/>
                    </a:cubicBezTo>
                    <a:cubicBezTo>
                      <a:pt x="59" y="146"/>
                      <a:pt x="1" y="378"/>
                      <a:pt x="131" y="567"/>
                    </a:cubicBezTo>
                    <a:lnTo>
                      <a:pt x="247" y="871"/>
                    </a:lnTo>
                    <a:cubicBezTo>
                      <a:pt x="305" y="1045"/>
                      <a:pt x="363" y="1234"/>
                      <a:pt x="363" y="1408"/>
                    </a:cubicBezTo>
                    <a:cubicBezTo>
                      <a:pt x="363" y="1829"/>
                      <a:pt x="610" y="2191"/>
                      <a:pt x="856" y="2496"/>
                    </a:cubicBezTo>
                    <a:cubicBezTo>
                      <a:pt x="972" y="2684"/>
                      <a:pt x="1277" y="2684"/>
                      <a:pt x="1698" y="2742"/>
                    </a:cubicBezTo>
                    <a:cubicBezTo>
                      <a:pt x="1944" y="2742"/>
                      <a:pt x="2234" y="2684"/>
                      <a:pt x="2060" y="2496"/>
                    </a:cubicBezTo>
                    <a:cubicBezTo>
                      <a:pt x="1872" y="2380"/>
                      <a:pt x="1277" y="2322"/>
                      <a:pt x="1219" y="1713"/>
                    </a:cubicBezTo>
                    <a:lnTo>
                      <a:pt x="1219" y="1597"/>
                    </a:lnTo>
                    <a:cubicBezTo>
                      <a:pt x="1234" y="1587"/>
                      <a:pt x="1248" y="1583"/>
                      <a:pt x="1263" y="1583"/>
                    </a:cubicBezTo>
                    <a:cubicBezTo>
                      <a:pt x="1363" y="1583"/>
                      <a:pt x="1458" y="1778"/>
                      <a:pt x="1509" y="1829"/>
                    </a:cubicBezTo>
                    <a:cubicBezTo>
                      <a:pt x="1605" y="1925"/>
                      <a:pt x="1725" y="1982"/>
                      <a:pt x="1805" y="1982"/>
                    </a:cubicBezTo>
                    <a:cubicBezTo>
                      <a:pt x="1833" y="1982"/>
                      <a:pt x="1856" y="1974"/>
                      <a:pt x="1872" y="1959"/>
                    </a:cubicBezTo>
                    <a:cubicBezTo>
                      <a:pt x="1944" y="1887"/>
                      <a:pt x="1814" y="1829"/>
                      <a:pt x="1698" y="1655"/>
                    </a:cubicBezTo>
                    <a:cubicBezTo>
                      <a:pt x="1509" y="1466"/>
                      <a:pt x="1393" y="1161"/>
                      <a:pt x="1335" y="1103"/>
                    </a:cubicBezTo>
                    <a:cubicBezTo>
                      <a:pt x="1335" y="1045"/>
                      <a:pt x="1219" y="987"/>
                      <a:pt x="1146" y="987"/>
                    </a:cubicBezTo>
                    <a:cubicBezTo>
                      <a:pt x="1088" y="929"/>
                      <a:pt x="914" y="799"/>
                      <a:pt x="914" y="741"/>
                    </a:cubicBezTo>
                    <a:lnTo>
                      <a:pt x="726" y="262"/>
                    </a:lnTo>
                    <a:cubicBezTo>
                      <a:pt x="678" y="107"/>
                      <a:pt x="551" y="0"/>
                      <a:pt x="40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48;p2">
                <a:extLst>
                  <a:ext uri="{FF2B5EF4-FFF2-40B4-BE49-F238E27FC236}">
                    <a16:creationId xmlns:a16="http://schemas.microsoft.com/office/drawing/2014/main" id="{E5425291-FA3F-492C-8C36-63F53BAABF43}"/>
                  </a:ext>
                </a:extLst>
              </p:cNvPr>
              <p:cNvSpPr/>
              <p:nvPr/>
            </p:nvSpPr>
            <p:spPr>
              <a:xfrm>
                <a:off x="5960940" y="3261415"/>
                <a:ext cx="533664" cy="1144643"/>
              </a:xfrm>
              <a:custGeom>
                <a:avLst/>
                <a:gdLst/>
                <a:ahLst/>
                <a:cxnLst/>
                <a:rect l="l" t="t" r="r" b="b"/>
                <a:pathLst>
                  <a:path w="8704" h="18669" extrusionOk="0">
                    <a:moveTo>
                      <a:pt x="5556" y="0"/>
                    </a:moveTo>
                    <a:lnTo>
                      <a:pt x="2351" y="2713"/>
                    </a:lnTo>
                    <a:cubicBezTo>
                      <a:pt x="842" y="3989"/>
                      <a:pt x="1" y="5802"/>
                      <a:pt x="1" y="7731"/>
                    </a:cubicBezTo>
                    <a:lnTo>
                      <a:pt x="1" y="18668"/>
                    </a:lnTo>
                    <a:cubicBezTo>
                      <a:pt x="1263" y="18668"/>
                      <a:pt x="2293" y="17638"/>
                      <a:pt x="2293" y="16434"/>
                    </a:cubicBezTo>
                    <a:lnTo>
                      <a:pt x="2293" y="15100"/>
                    </a:lnTo>
                    <a:cubicBezTo>
                      <a:pt x="2293" y="12329"/>
                      <a:pt x="3511" y="9603"/>
                      <a:pt x="5687" y="7789"/>
                    </a:cubicBezTo>
                    <a:lnTo>
                      <a:pt x="8704" y="5309"/>
                    </a:lnTo>
                    <a:lnTo>
                      <a:pt x="5556"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49;p2">
                <a:extLst>
                  <a:ext uri="{FF2B5EF4-FFF2-40B4-BE49-F238E27FC236}">
                    <a16:creationId xmlns:a16="http://schemas.microsoft.com/office/drawing/2014/main" id="{EC3DBDE5-7A5F-487E-9B68-E07D0B9684C6}"/>
                  </a:ext>
                </a:extLst>
              </p:cNvPr>
              <p:cNvSpPr/>
              <p:nvPr/>
            </p:nvSpPr>
            <p:spPr>
              <a:xfrm>
                <a:off x="6824516" y="3261415"/>
                <a:ext cx="533664" cy="1144643"/>
              </a:xfrm>
              <a:custGeom>
                <a:avLst/>
                <a:gdLst/>
                <a:ahLst/>
                <a:cxnLst/>
                <a:rect l="l" t="t" r="r" b="b"/>
                <a:pathLst>
                  <a:path w="8704" h="18669" extrusionOk="0">
                    <a:moveTo>
                      <a:pt x="3133" y="0"/>
                    </a:moveTo>
                    <a:lnTo>
                      <a:pt x="0" y="5309"/>
                    </a:lnTo>
                    <a:lnTo>
                      <a:pt x="3017" y="7789"/>
                    </a:lnTo>
                    <a:cubicBezTo>
                      <a:pt x="5193" y="9603"/>
                      <a:pt x="6397" y="12329"/>
                      <a:pt x="6397" y="15100"/>
                    </a:cubicBezTo>
                    <a:lnTo>
                      <a:pt x="6397" y="16434"/>
                    </a:lnTo>
                    <a:cubicBezTo>
                      <a:pt x="6397" y="17638"/>
                      <a:pt x="7427" y="18668"/>
                      <a:pt x="8703" y="18668"/>
                    </a:cubicBezTo>
                    <a:lnTo>
                      <a:pt x="8703" y="7731"/>
                    </a:lnTo>
                    <a:cubicBezTo>
                      <a:pt x="8703" y="5802"/>
                      <a:pt x="7848" y="3989"/>
                      <a:pt x="6339" y="2713"/>
                    </a:cubicBezTo>
                    <a:lnTo>
                      <a:pt x="313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50;p2">
                <a:extLst>
                  <a:ext uri="{FF2B5EF4-FFF2-40B4-BE49-F238E27FC236}">
                    <a16:creationId xmlns:a16="http://schemas.microsoft.com/office/drawing/2014/main" id="{863B5F88-2F11-4487-A855-461F3A879C7E}"/>
                  </a:ext>
                </a:extLst>
              </p:cNvPr>
              <p:cNvSpPr/>
              <p:nvPr/>
            </p:nvSpPr>
            <p:spPr>
              <a:xfrm>
                <a:off x="6935674" y="3301390"/>
                <a:ext cx="422504" cy="1104667"/>
              </a:xfrm>
              <a:custGeom>
                <a:avLst/>
                <a:gdLst/>
                <a:ahLst/>
                <a:cxnLst/>
                <a:rect l="l" t="t" r="r" b="b"/>
                <a:pathLst>
                  <a:path w="6891" h="18017" extrusionOk="0">
                    <a:moveTo>
                      <a:pt x="2046" y="1"/>
                    </a:moveTo>
                    <a:cubicBezTo>
                      <a:pt x="1872" y="1451"/>
                      <a:pt x="1683" y="2844"/>
                      <a:pt x="1451" y="4120"/>
                    </a:cubicBezTo>
                    <a:cubicBezTo>
                      <a:pt x="1262" y="4962"/>
                      <a:pt x="726" y="5687"/>
                      <a:pt x="0" y="6108"/>
                    </a:cubicBezTo>
                    <a:lnTo>
                      <a:pt x="59" y="6238"/>
                    </a:lnTo>
                    <a:lnTo>
                      <a:pt x="1204" y="7137"/>
                    </a:lnTo>
                    <a:cubicBezTo>
                      <a:pt x="3380" y="8951"/>
                      <a:pt x="4584" y="11677"/>
                      <a:pt x="4584" y="14448"/>
                    </a:cubicBezTo>
                    <a:lnTo>
                      <a:pt x="4584" y="15782"/>
                    </a:lnTo>
                    <a:cubicBezTo>
                      <a:pt x="4584" y="16986"/>
                      <a:pt x="5614" y="18016"/>
                      <a:pt x="6890" y="18016"/>
                    </a:cubicBezTo>
                    <a:lnTo>
                      <a:pt x="6890" y="7079"/>
                    </a:lnTo>
                    <a:cubicBezTo>
                      <a:pt x="6890" y="5150"/>
                      <a:pt x="6035" y="3337"/>
                      <a:pt x="4526" y="2061"/>
                    </a:cubicBezTo>
                    <a:lnTo>
                      <a:pt x="2046" y="1"/>
                    </a:ln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51;p2">
                <a:extLst>
                  <a:ext uri="{FF2B5EF4-FFF2-40B4-BE49-F238E27FC236}">
                    <a16:creationId xmlns:a16="http://schemas.microsoft.com/office/drawing/2014/main" id="{9D28CFEA-9935-48C6-83CB-167E4CBF64DA}"/>
                  </a:ext>
                </a:extLst>
              </p:cNvPr>
              <p:cNvSpPr/>
              <p:nvPr/>
            </p:nvSpPr>
            <p:spPr>
              <a:xfrm>
                <a:off x="6342483" y="3620701"/>
                <a:ext cx="637711" cy="441143"/>
              </a:xfrm>
              <a:custGeom>
                <a:avLst/>
                <a:gdLst/>
                <a:ahLst/>
                <a:cxnLst/>
                <a:rect l="l" t="t" r="r" b="b"/>
                <a:pathLst>
                  <a:path w="10401" h="7195" extrusionOk="0">
                    <a:moveTo>
                      <a:pt x="784" y="0"/>
                    </a:moveTo>
                    <a:lnTo>
                      <a:pt x="59" y="6107"/>
                    </a:lnTo>
                    <a:cubicBezTo>
                      <a:pt x="1" y="6644"/>
                      <a:pt x="479" y="7195"/>
                      <a:pt x="1030" y="7195"/>
                    </a:cubicBezTo>
                    <a:lnTo>
                      <a:pt x="9371" y="7195"/>
                    </a:lnTo>
                    <a:cubicBezTo>
                      <a:pt x="9980" y="7195"/>
                      <a:pt x="10401" y="6644"/>
                      <a:pt x="10343" y="6107"/>
                    </a:cubicBezTo>
                    <a:lnTo>
                      <a:pt x="9617"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52;p2">
                <a:extLst>
                  <a:ext uri="{FF2B5EF4-FFF2-40B4-BE49-F238E27FC236}">
                    <a16:creationId xmlns:a16="http://schemas.microsoft.com/office/drawing/2014/main" id="{9B4C2492-2F3A-4D0E-AA2A-4D4B0DEFDF60}"/>
                  </a:ext>
                </a:extLst>
              </p:cNvPr>
              <p:cNvSpPr/>
              <p:nvPr/>
            </p:nvSpPr>
            <p:spPr>
              <a:xfrm>
                <a:off x="6776509" y="3620701"/>
                <a:ext cx="203680" cy="441143"/>
              </a:xfrm>
              <a:custGeom>
                <a:avLst/>
                <a:gdLst/>
                <a:ahLst/>
                <a:cxnLst/>
                <a:rect l="l" t="t" r="r" b="b"/>
                <a:pathLst>
                  <a:path w="3322" h="7195" extrusionOk="0">
                    <a:moveTo>
                      <a:pt x="0" y="0"/>
                    </a:moveTo>
                    <a:lnTo>
                      <a:pt x="0" y="7195"/>
                    </a:lnTo>
                    <a:lnTo>
                      <a:pt x="2292" y="7195"/>
                    </a:lnTo>
                    <a:cubicBezTo>
                      <a:pt x="2901" y="7195"/>
                      <a:pt x="3322" y="6644"/>
                      <a:pt x="3264" y="6107"/>
                    </a:cubicBezTo>
                    <a:lnTo>
                      <a:pt x="2538"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53;p2">
                <a:extLst>
                  <a:ext uri="{FF2B5EF4-FFF2-40B4-BE49-F238E27FC236}">
                    <a16:creationId xmlns:a16="http://schemas.microsoft.com/office/drawing/2014/main" id="{2B847D42-105E-4CD2-8258-069DE0D31AE3}"/>
                  </a:ext>
                </a:extLst>
              </p:cNvPr>
              <p:cNvSpPr/>
              <p:nvPr/>
            </p:nvSpPr>
            <p:spPr>
              <a:xfrm>
                <a:off x="6234881" y="1315565"/>
                <a:ext cx="852918" cy="2390574"/>
              </a:xfrm>
              <a:custGeom>
                <a:avLst/>
                <a:gdLst/>
                <a:ahLst/>
                <a:cxnLst/>
                <a:rect l="l" t="t" r="r" b="b"/>
                <a:pathLst>
                  <a:path w="13911" h="38990" extrusionOk="0">
                    <a:moveTo>
                      <a:pt x="6948" y="0"/>
                    </a:moveTo>
                    <a:cubicBezTo>
                      <a:pt x="5135" y="0"/>
                      <a:pt x="0" y="12692"/>
                      <a:pt x="0" y="24905"/>
                    </a:cubicBezTo>
                    <a:cubicBezTo>
                      <a:pt x="0" y="29126"/>
                      <a:pt x="363" y="33115"/>
                      <a:pt x="1030" y="36509"/>
                    </a:cubicBezTo>
                    <a:cubicBezTo>
                      <a:pt x="1335" y="37960"/>
                      <a:pt x="2597" y="38990"/>
                      <a:pt x="4047" y="38990"/>
                    </a:cubicBezTo>
                    <a:lnTo>
                      <a:pt x="9849" y="38990"/>
                    </a:lnTo>
                    <a:cubicBezTo>
                      <a:pt x="11300" y="38990"/>
                      <a:pt x="12576" y="37960"/>
                      <a:pt x="12881" y="36509"/>
                    </a:cubicBezTo>
                    <a:cubicBezTo>
                      <a:pt x="13548" y="33115"/>
                      <a:pt x="13911" y="29126"/>
                      <a:pt x="13911" y="24905"/>
                    </a:cubicBezTo>
                    <a:cubicBezTo>
                      <a:pt x="13911" y="12692"/>
                      <a:pt x="8471" y="0"/>
                      <a:pt x="6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54;p2">
                <a:extLst>
                  <a:ext uri="{FF2B5EF4-FFF2-40B4-BE49-F238E27FC236}">
                    <a16:creationId xmlns:a16="http://schemas.microsoft.com/office/drawing/2014/main" id="{908DE7D6-F441-4D58-AC7E-042F4D1A41AF}"/>
                  </a:ext>
                </a:extLst>
              </p:cNvPr>
              <p:cNvSpPr/>
              <p:nvPr/>
            </p:nvSpPr>
            <p:spPr>
              <a:xfrm>
                <a:off x="6364739" y="1315565"/>
                <a:ext cx="585228" cy="619011"/>
              </a:xfrm>
              <a:custGeom>
                <a:avLst/>
                <a:gdLst/>
                <a:ahLst/>
                <a:cxnLst/>
                <a:rect l="l" t="t" r="r" b="b"/>
                <a:pathLst>
                  <a:path w="9545" h="10096" extrusionOk="0">
                    <a:moveTo>
                      <a:pt x="4830" y="0"/>
                    </a:moveTo>
                    <a:cubicBezTo>
                      <a:pt x="3815" y="0"/>
                      <a:pt x="1639" y="4178"/>
                      <a:pt x="0" y="10096"/>
                    </a:cubicBezTo>
                    <a:lnTo>
                      <a:pt x="9545" y="10096"/>
                    </a:lnTo>
                    <a:cubicBezTo>
                      <a:pt x="7862" y="4178"/>
                      <a:pt x="5686"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55;p2">
                <a:extLst>
                  <a:ext uri="{FF2B5EF4-FFF2-40B4-BE49-F238E27FC236}">
                    <a16:creationId xmlns:a16="http://schemas.microsoft.com/office/drawing/2014/main" id="{78B46D22-0037-4A85-A6CD-F2EA4B40B554}"/>
                  </a:ext>
                </a:extLst>
              </p:cNvPr>
              <p:cNvSpPr/>
              <p:nvPr/>
            </p:nvSpPr>
            <p:spPr>
              <a:xfrm>
                <a:off x="6394046" y="1315565"/>
                <a:ext cx="530108" cy="526552"/>
              </a:xfrm>
              <a:custGeom>
                <a:avLst/>
                <a:gdLst/>
                <a:ahLst/>
                <a:cxnLst/>
                <a:rect l="l" t="t" r="r" b="b"/>
                <a:pathLst>
                  <a:path w="8646" h="8588" extrusionOk="0">
                    <a:moveTo>
                      <a:pt x="4352" y="0"/>
                    </a:moveTo>
                    <a:cubicBezTo>
                      <a:pt x="3395" y="0"/>
                      <a:pt x="1524" y="3510"/>
                      <a:pt x="1" y="8587"/>
                    </a:cubicBezTo>
                    <a:lnTo>
                      <a:pt x="8646" y="8587"/>
                    </a:lnTo>
                    <a:cubicBezTo>
                      <a:pt x="7021" y="3510"/>
                      <a:pt x="5150" y="0"/>
                      <a:pt x="4352"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56;p2">
                <a:extLst>
                  <a:ext uri="{FF2B5EF4-FFF2-40B4-BE49-F238E27FC236}">
                    <a16:creationId xmlns:a16="http://schemas.microsoft.com/office/drawing/2014/main" id="{9A4B799C-A659-462B-A5FB-F3E16D631694}"/>
                  </a:ext>
                </a:extLst>
              </p:cNvPr>
              <p:cNvSpPr/>
              <p:nvPr/>
            </p:nvSpPr>
            <p:spPr>
              <a:xfrm>
                <a:off x="6446529" y="1421450"/>
                <a:ext cx="180259" cy="420665"/>
              </a:xfrm>
              <a:custGeom>
                <a:avLst/>
                <a:gdLst/>
                <a:ahLst/>
                <a:cxnLst/>
                <a:rect l="l" t="t" r="r" b="b"/>
                <a:pathLst>
                  <a:path w="2940" h="6861" extrusionOk="0">
                    <a:moveTo>
                      <a:pt x="2764" y="0"/>
                    </a:moveTo>
                    <a:cubicBezTo>
                      <a:pt x="2718" y="0"/>
                      <a:pt x="2675" y="26"/>
                      <a:pt x="2655" y="86"/>
                    </a:cubicBezTo>
                    <a:cubicBezTo>
                      <a:pt x="1930" y="1290"/>
                      <a:pt x="1089" y="3408"/>
                      <a:pt x="1" y="6860"/>
                    </a:cubicBezTo>
                    <a:lnTo>
                      <a:pt x="900" y="6860"/>
                    </a:lnTo>
                    <a:cubicBezTo>
                      <a:pt x="1814" y="4017"/>
                      <a:pt x="2176" y="2015"/>
                      <a:pt x="2902" y="202"/>
                    </a:cubicBezTo>
                    <a:cubicBezTo>
                      <a:pt x="2940" y="89"/>
                      <a:pt x="2848" y="0"/>
                      <a:pt x="2764" y="0"/>
                    </a:cubicBezTo>
                    <a:close/>
                  </a:path>
                </a:pathLst>
              </a:custGeom>
              <a:solidFill>
                <a:srgbClr val="928D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57;p2">
                <a:extLst>
                  <a:ext uri="{FF2B5EF4-FFF2-40B4-BE49-F238E27FC236}">
                    <a16:creationId xmlns:a16="http://schemas.microsoft.com/office/drawing/2014/main" id="{D504B686-4224-4FA0-959F-0E62E7DA4F61}"/>
                  </a:ext>
                </a:extLst>
              </p:cNvPr>
              <p:cNvSpPr/>
              <p:nvPr/>
            </p:nvSpPr>
            <p:spPr>
              <a:xfrm>
                <a:off x="6354071" y="2701087"/>
                <a:ext cx="607484" cy="319377"/>
              </a:xfrm>
              <a:custGeom>
                <a:avLst/>
                <a:gdLst/>
                <a:ahLst/>
                <a:cxnLst/>
                <a:rect l="l" t="t" r="r" b="b"/>
                <a:pathLst>
                  <a:path w="9908" h="5209" extrusionOk="0">
                    <a:moveTo>
                      <a:pt x="0" y="1"/>
                    </a:moveTo>
                    <a:lnTo>
                      <a:pt x="0" y="248"/>
                    </a:lnTo>
                    <a:cubicBezTo>
                      <a:pt x="0" y="2975"/>
                      <a:pt x="2234" y="5208"/>
                      <a:pt x="4946" y="5208"/>
                    </a:cubicBezTo>
                    <a:cubicBezTo>
                      <a:pt x="7731" y="5208"/>
                      <a:pt x="9907" y="2975"/>
                      <a:pt x="9907" y="248"/>
                    </a:cubicBezTo>
                    <a:lnTo>
                      <a:pt x="9907" y="1"/>
                    </a:lnTo>
                    <a:cubicBezTo>
                      <a:pt x="9791" y="2612"/>
                      <a:pt x="7615" y="4657"/>
                      <a:pt x="4946" y="4657"/>
                    </a:cubicBezTo>
                    <a:cubicBezTo>
                      <a:pt x="2292" y="4657"/>
                      <a:pt x="174" y="26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58;p2">
                <a:extLst>
                  <a:ext uri="{FF2B5EF4-FFF2-40B4-BE49-F238E27FC236}">
                    <a16:creationId xmlns:a16="http://schemas.microsoft.com/office/drawing/2014/main" id="{876E3D77-E886-4CC1-9564-A68F0509DE2B}"/>
                  </a:ext>
                </a:extLst>
              </p:cNvPr>
              <p:cNvSpPr/>
              <p:nvPr/>
            </p:nvSpPr>
            <p:spPr>
              <a:xfrm>
                <a:off x="6354071" y="2379201"/>
                <a:ext cx="607484" cy="607484"/>
              </a:xfrm>
              <a:custGeom>
                <a:avLst/>
                <a:gdLst/>
                <a:ahLst/>
                <a:cxnLst/>
                <a:rect l="l" t="t" r="r" b="b"/>
                <a:pathLst>
                  <a:path w="9908" h="9908" extrusionOk="0">
                    <a:moveTo>
                      <a:pt x="4946" y="0"/>
                    </a:moveTo>
                    <a:cubicBezTo>
                      <a:pt x="2234" y="0"/>
                      <a:pt x="0" y="2234"/>
                      <a:pt x="0" y="4961"/>
                    </a:cubicBezTo>
                    <a:cubicBezTo>
                      <a:pt x="0" y="7731"/>
                      <a:pt x="2234" y="9907"/>
                      <a:pt x="4946" y="9907"/>
                    </a:cubicBezTo>
                    <a:cubicBezTo>
                      <a:pt x="7731" y="9907"/>
                      <a:pt x="9907" y="7731"/>
                      <a:pt x="9907" y="4961"/>
                    </a:cubicBezTo>
                    <a:cubicBezTo>
                      <a:pt x="9907" y="2234"/>
                      <a:pt x="7731" y="0"/>
                      <a:pt x="494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59;p2">
                <a:extLst>
                  <a:ext uri="{FF2B5EF4-FFF2-40B4-BE49-F238E27FC236}">
                    <a16:creationId xmlns:a16="http://schemas.microsoft.com/office/drawing/2014/main" id="{2771E40E-59D7-4D1F-A1E6-E3E01F551C19}"/>
                  </a:ext>
                </a:extLst>
              </p:cNvPr>
              <p:cNvSpPr/>
              <p:nvPr/>
            </p:nvSpPr>
            <p:spPr>
              <a:xfrm>
                <a:off x="6653762" y="2379201"/>
                <a:ext cx="307789" cy="607484"/>
              </a:xfrm>
              <a:custGeom>
                <a:avLst/>
                <a:gdLst/>
                <a:ahLst/>
                <a:cxnLst/>
                <a:rect l="l" t="t" r="r" b="b"/>
                <a:pathLst>
                  <a:path w="5020" h="9908" extrusionOk="0">
                    <a:moveTo>
                      <a:pt x="0" y="0"/>
                    </a:moveTo>
                    <a:lnTo>
                      <a:pt x="0" y="9907"/>
                    </a:lnTo>
                    <a:lnTo>
                      <a:pt x="58" y="9907"/>
                    </a:lnTo>
                    <a:cubicBezTo>
                      <a:pt x="2843" y="9907"/>
                      <a:pt x="5019" y="7731"/>
                      <a:pt x="5019" y="4961"/>
                    </a:cubicBezTo>
                    <a:cubicBezTo>
                      <a:pt x="5019" y="2234"/>
                      <a:pt x="2843" y="0"/>
                      <a:pt x="58"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60;p2">
                <a:extLst>
                  <a:ext uri="{FF2B5EF4-FFF2-40B4-BE49-F238E27FC236}">
                    <a16:creationId xmlns:a16="http://schemas.microsoft.com/office/drawing/2014/main" id="{0590783C-9CC0-4C68-9628-BC72F3DB093D}"/>
                  </a:ext>
                </a:extLst>
              </p:cNvPr>
              <p:cNvSpPr/>
              <p:nvPr/>
            </p:nvSpPr>
            <p:spPr>
              <a:xfrm>
                <a:off x="6450085" y="2475215"/>
                <a:ext cx="415392" cy="415392"/>
              </a:xfrm>
              <a:custGeom>
                <a:avLst/>
                <a:gdLst/>
                <a:ahLst/>
                <a:cxnLst/>
                <a:rect l="l" t="t" r="r" b="b"/>
                <a:pathLst>
                  <a:path w="6775" h="6775" extrusionOk="0">
                    <a:moveTo>
                      <a:pt x="3380" y="1"/>
                    </a:moveTo>
                    <a:cubicBezTo>
                      <a:pt x="1509" y="1"/>
                      <a:pt x="1" y="1509"/>
                      <a:pt x="1" y="3395"/>
                    </a:cubicBezTo>
                    <a:cubicBezTo>
                      <a:pt x="1" y="5266"/>
                      <a:pt x="1509" y="6775"/>
                      <a:pt x="3380" y="6775"/>
                    </a:cubicBezTo>
                    <a:cubicBezTo>
                      <a:pt x="5252" y="6775"/>
                      <a:pt x="6775" y="5266"/>
                      <a:pt x="6775" y="3395"/>
                    </a:cubicBezTo>
                    <a:cubicBezTo>
                      <a:pt x="6775" y="1509"/>
                      <a:pt x="5252" y="1"/>
                      <a:pt x="338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61;p2">
                <a:extLst>
                  <a:ext uri="{FF2B5EF4-FFF2-40B4-BE49-F238E27FC236}">
                    <a16:creationId xmlns:a16="http://schemas.microsoft.com/office/drawing/2014/main" id="{1E17B37E-41DC-45A1-A713-FC9F909D02B4}"/>
                  </a:ext>
                </a:extLst>
              </p:cNvPr>
              <p:cNvSpPr/>
              <p:nvPr/>
            </p:nvSpPr>
            <p:spPr>
              <a:xfrm>
                <a:off x="6402078" y="4061778"/>
                <a:ext cx="518520" cy="147702"/>
              </a:xfrm>
              <a:custGeom>
                <a:avLst/>
                <a:gdLst/>
                <a:ahLst/>
                <a:cxnLst/>
                <a:rect l="l" t="t" r="r" b="b"/>
                <a:pathLst>
                  <a:path w="8457" h="2409" extrusionOk="0">
                    <a:moveTo>
                      <a:pt x="0" y="1"/>
                    </a:moveTo>
                    <a:lnTo>
                      <a:pt x="0" y="1379"/>
                    </a:lnTo>
                    <a:cubicBezTo>
                      <a:pt x="0" y="1988"/>
                      <a:pt x="479" y="2409"/>
                      <a:pt x="1030" y="2409"/>
                    </a:cubicBezTo>
                    <a:lnTo>
                      <a:pt x="7369" y="2409"/>
                    </a:lnTo>
                    <a:cubicBezTo>
                      <a:pt x="7978" y="2409"/>
                      <a:pt x="8457" y="1988"/>
                      <a:pt x="8457" y="1379"/>
                    </a:cubicBezTo>
                    <a:lnTo>
                      <a:pt x="8457" y="1"/>
                    </a:ln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62;p2">
                <a:extLst>
                  <a:ext uri="{FF2B5EF4-FFF2-40B4-BE49-F238E27FC236}">
                    <a16:creationId xmlns:a16="http://schemas.microsoft.com/office/drawing/2014/main" id="{479935E3-DB95-4A66-8CF0-6F89B49D28D0}"/>
                  </a:ext>
                </a:extLst>
              </p:cNvPr>
              <p:cNvSpPr/>
              <p:nvPr/>
            </p:nvSpPr>
            <p:spPr>
              <a:xfrm>
                <a:off x="6809372" y="4061778"/>
                <a:ext cx="111221" cy="147702"/>
              </a:xfrm>
              <a:custGeom>
                <a:avLst/>
                <a:gdLst/>
                <a:ahLst/>
                <a:cxnLst/>
                <a:rect l="l" t="t" r="r" b="b"/>
                <a:pathLst>
                  <a:path w="1814" h="2409" extrusionOk="0">
                    <a:moveTo>
                      <a:pt x="1" y="1"/>
                    </a:moveTo>
                    <a:lnTo>
                      <a:pt x="1" y="2409"/>
                    </a:lnTo>
                    <a:lnTo>
                      <a:pt x="726" y="2409"/>
                    </a:lnTo>
                    <a:cubicBezTo>
                      <a:pt x="1335" y="2409"/>
                      <a:pt x="1814" y="1988"/>
                      <a:pt x="1814" y="1379"/>
                    </a:cubicBezTo>
                    <a:lnTo>
                      <a:pt x="1814" y="1"/>
                    </a:lnTo>
                    <a:close/>
                  </a:path>
                </a:pathLst>
              </a:custGeom>
              <a:solidFill>
                <a:srgbClr val="979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63;p2">
                <a:extLst>
                  <a:ext uri="{FF2B5EF4-FFF2-40B4-BE49-F238E27FC236}">
                    <a16:creationId xmlns:a16="http://schemas.microsoft.com/office/drawing/2014/main" id="{573C48FA-B559-4A2B-9D19-0405474D2254}"/>
                  </a:ext>
                </a:extLst>
              </p:cNvPr>
              <p:cNvSpPr/>
              <p:nvPr/>
            </p:nvSpPr>
            <p:spPr>
              <a:xfrm>
                <a:off x="6579943" y="3231188"/>
                <a:ext cx="162785" cy="1174870"/>
              </a:xfrm>
              <a:custGeom>
                <a:avLst/>
                <a:gdLst/>
                <a:ahLst/>
                <a:cxnLst/>
                <a:rect l="l" t="t" r="r" b="b"/>
                <a:pathLst>
                  <a:path w="2655" h="19162" extrusionOk="0">
                    <a:moveTo>
                      <a:pt x="1320" y="0"/>
                    </a:moveTo>
                    <a:cubicBezTo>
                      <a:pt x="479" y="667"/>
                      <a:pt x="0" y="1697"/>
                      <a:pt x="58" y="2727"/>
                    </a:cubicBezTo>
                    <a:lnTo>
                      <a:pt x="479" y="17101"/>
                    </a:lnTo>
                    <a:cubicBezTo>
                      <a:pt x="537" y="17827"/>
                      <a:pt x="784" y="18625"/>
                      <a:pt x="1320" y="19161"/>
                    </a:cubicBezTo>
                    <a:lnTo>
                      <a:pt x="1393" y="19103"/>
                    </a:lnTo>
                    <a:cubicBezTo>
                      <a:pt x="1872" y="18552"/>
                      <a:pt x="2118" y="17827"/>
                      <a:pt x="2118" y="17101"/>
                    </a:cubicBezTo>
                    <a:lnTo>
                      <a:pt x="2597" y="2727"/>
                    </a:lnTo>
                    <a:cubicBezTo>
                      <a:pt x="2655" y="1697"/>
                      <a:pt x="2176" y="667"/>
                      <a:pt x="1320"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64;p2">
                <a:extLst>
                  <a:ext uri="{FF2B5EF4-FFF2-40B4-BE49-F238E27FC236}">
                    <a16:creationId xmlns:a16="http://schemas.microsoft.com/office/drawing/2014/main" id="{B00F8302-6D70-4F78-8A4C-D499633247DC}"/>
                  </a:ext>
                </a:extLst>
              </p:cNvPr>
              <p:cNvSpPr/>
              <p:nvPr/>
            </p:nvSpPr>
            <p:spPr>
              <a:xfrm>
                <a:off x="6660875" y="3231188"/>
                <a:ext cx="78296" cy="1174870"/>
              </a:xfrm>
              <a:custGeom>
                <a:avLst/>
                <a:gdLst/>
                <a:ahLst/>
                <a:cxnLst/>
                <a:rect l="l" t="t" r="r" b="b"/>
                <a:pathLst>
                  <a:path w="1277" h="19162" extrusionOk="0">
                    <a:moveTo>
                      <a:pt x="0" y="0"/>
                    </a:moveTo>
                    <a:lnTo>
                      <a:pt x="0" y="19161"/>
                    </a:lnTo>
                    <a:lnTo>
                      <a:pt x="73" y="19103"/>
                    </a:lnTo>
                    <a:cubicBezTo>
                      <a:pt x="552" y="18552"/>
                      <a:pt x="798" y="17827"/>
                      <a:pt x="798" y="17101"/>
                    </a:cubicBezTo>
                    <a:lnTo>
                      <a:pt x="1277" y="2727"/>
                    </a:lnTo>
                    <a:lnTo>
                      <a:pt x="1277" y="2596"/>
                    </a:lnTo>
                    <a:cubicBezTo>
                      <a:pt x="1277" y="1581"/>
                      <a:pt x="856" y="609"/>
                      <a:pt x="0"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65;p2">
                <a:extLst>
                  <a:ext uri="{FF2B5EF4-FFF2-40B4-BE49-F238E27FC236}">
                    <a16:creationId xmlns:a16="http://schemas.microsoft.com/office/drawing/2014/main" id="{19BAC432-DF12-4825-80F7-F7441949840A}"/>
                  </a:ext>
                </a:extLst>
              </p:cNvPr>
              <p:cNvSpPr/>
              <p:nvPr/>
            </p:nvSpPr>
            <p:spPr>
              <a:xfrm>
                <a:off x="6479453" y="2512554"/>
                <a:ext cx="386024" cy="378053"/>
              </a:xfrm>
              <a:custGeom>
                <a:avLst/>
                <a:gdLst/>
                <a:ahLst/>
                <a:cxnLst/>
                <a:rect l="l" t="t" r="r" b="b"/>
                <a:pathLst>
                  <a:path w="6296" h="6166" extrusionOk="0">
                    <a:moveTo>
                      <a:pt x="4773" y="1"/>
                    </a:moveTo>
                    <a:lnTo>
                      <a:pt x="4773" y="175"/>
                    </a:lnTo>
                    <a:cubicBezTo>
                      <a:pt x="4773" y="2597"/>
                      <a:pt x="2843" y="4599"/>
                      <a:pt x="421" y="4599"/>
                    </a:cubicBezTo>
                    <a:cubicBezTo>
                      <a:pt x="305" y="4599"/>
                      <a:pt x="131" y="4599"/>
                      <a:pt x="0" y="4526"/>
                    </a:cubicBezTo>
                    <a:lnTo>
                      <a:pt x="0" y="4526"/>
                    </a:lnTo>
                    <a:cubicBezTo>
                      <a:pt x="610" y="5556"/>
                      <a:pt x="1697" y="6166"/>
                      <a:pt x="2901" y="6166"/>
                    </a:cubicBezTo>
                    <a:cubicBezTo>
                      <a:pt x="4773" y="6166"/>
                      <a:pt x="6296" y="4657"/>
                      <a:pt x="6296" y="2786"/>
                    </a:cubicBezTo>
                    <a:cubicBezTo>
                      <a:pt x="6296" y="1625"/>
                      <a:pt x="5686" y="610"/>
                      <a:pt x="4773" y="1"/>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66;p2">
                <a:extLst>
                  <a:ext uri="{FF2B5EF4-FFF2-40B4-BE49-F238E27FC236}">
                    <a16:creationId xmlns:a16="http://schemas.microsoft.com/office/drawing/2014/main" id="{03361ACF-D35F-402F-81B1-BC9BFC2AC163}"/>
                  </a:ext>
                </a:extLst>
              </p:cNvPr>
              <p:cNvSpPr/>
              <p:nvPr/>
            </p:nvSpPr>
            <p:spPr>
              <a:xfrm>
                <a:off x="5126793" y="2588825"/>
                <a:ext cx="293503" cy="787375"/>
              </a:xfrm>
              <a:custGeom>
                <a:avLst/>
                <a:gdLst/>
                <a:ahLst/>
                <a:cxnLst/>
                <a:rect l="l" t="t" r="r" b="b"/>
                <a:pathLst>
                  <a:path w="4787" h="12842" extrusionOk="0">
                    <a:moveTo>
                      <a:pt x="3455" y="0"/>
                    </a:moveTo>
                    <a:cubicBezTo>
                      <a:pt x="3013" y="0"/>
                      <a:pt x="2607" y="119"/>
                      <a:pt x="2364" y="323"/>
                    </a:cubicBezTo>
                    <a:cubicBezTo>
                      <a:pt x="1451" y="1295"/>
                      <a:pt x="493" y="4675"/>
                      <a:pt x="131" y="6256"/>
                    </a:cubicBezTo>
                    <a:cubicBezTo>
                      <a:pt x="0" y="6735"/>
                      <a:pt x="0" y="7271"/>
                      <a:pt x="247" y="7765"/>
                    </a:cubicBezTo>
                    <a:lnTo>
                      <a:pt x="2539" y="12841"/>
                    </a:lnTo>
                    <a:cubicBezTo>
                      <a:pt x="2901" y="12841"/>
                      <a:pt x="3206" y="12783"/>
                      <a:pt x="3336" y="12421"/>
                    </a:cubicBezTo>
                    <a:lnTo>
                      <a:pt x="2002" y="7576"/>
                    </a:lnTo>
                    <a:cubicBezTo>
                      <a:pt x="1886" y="7271"/>
                      <a:pt x="1944" y="7039"/>
                      <a:pt x="2060" y="6793"/>
                    </a:cubicBezTo>
                    <a:cubicBezTo>
                      <a:pt x="3394" y="4675"/>
                      <a:pt x="4787" y="207"/>
                      <a:pt x="4120" y="91"/>
                    </a:cubicBezTo>
                    <a:cubicBezTo>
                      <a:pt x="3899" y="29"/>
                      <a:pt x="3672" y="0"/>
                      <a:pt x="3455"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67;p2">
                <a:extLst>
                  <a:ext uri="{FF2B5EF4-FFF2-40B4-BE49-F238E27FC236}">
                    <a16:creationId xmlns:a16="http://schemas.microsoft.com/office/drawing/2014/main" id="{7F8609AF-1DB4-4D81-97A2-71C5A96017D8}"/>
                  </a:ext>
                </a:extLst>
              </p:cNvPr>
              <p:cNvSpPr/>
              <p:nvPr/>
            </p:nvSpPr>
            <p:spPr>
              <a:xfrm>
                <a:off x="7650692" y="4201384"/>
                <a:ext cx="166402" cy="205581"/>
              </a:xfrm>
              <a:custGeom>
                <a:avLst/>
                <a:gdLst/>
                <a:ahLst/>
                <a:cxnLst/>
                <a:rect l="l" t="t" r="r" b="b"/>
                <a:pathLst>
                  <a:path w="2714" h="3353" extrusionOk="0">
                    <a:moveTo>
                      <a:pt x="1543" y="1"/>
                    </a:moveTo>
                    <a:cubicBezTo>
                      <a:pt x="1513" y="1"/>
                      <a:pt x="1482" y="5"/>
                      <a:pt x="1451" y="16"/>
                    </a:cubicBezTo>
                    <a:lnTo>
                      <a:pt x="1263" y="74"/>
                    </a:lnTo>
                    <a:cubicBezTo>
                      <a:pt x="1088" y="74"/>
                      <a:pt x="1030" y="494"/>
                      <a:pt x="1088" y="683"/>
                    </a:cubicBezTo>
                    <a:cubicBezTo>
                      <a:pt x="1393" y="1161"/>
                      <a:pt x="1756" y="2075"/>
                      <a:pt x="1335" y="2365"/>
                    </a:cubicBezTo>
                    <a:cubicBezTo>
                      <a:pt x="1146" y="2496"/>
                      <a:pt x="972" y="2612"/>
                      <a:pt x="784" y="2728"/>
                    </a:cubicBezTo>
                    <a:cubicBezTo>
                      <a:pt x="305" y="3091"/>
                      <a:pt x="1" y="2859"/>
                      <a:pt x="1" y="3163"/>
                    </a:cubicBezTo>
                    <a:cubicBezTo>
                      <a:pt x="1" y="3244"/>
                      <a:pt x="324" y="3353"/>
                      <a:pt x="721" y="3353"/>
                    </a:cubicBezTo>
                    <a:cubicBezTo>
                      <a:pt x="894" y="3353"/>
                      <a:pt x="1082" y="3332"/>
                      <a:pt x="1263" y="3279"/>
                    </a:cubicBezTo>
                    <a:cubicBezTo>
                      <a:pt x="1756" y="3091"/>
                      <a:pt x="2292" y="2917"/>
                      <a:pt x="2292" y="2917"/>
                    </a:cubicBezTo>
                    <a:cubicBezTo>
                      <a:pt x="2597" y="2801"/>
                      <a:pt x="2713" y="2496"/>
                      <a:pt x="2539" y="2249"/>
                    </a:cubicBezTo>
                    <a:lnTo>
                      <a:pt x="2292" y="1829"/>
                    </a:lnTo>
                    <a:cubicBezTo>
                      <a:pt x="2234" y="1829"/>
                      <a:pt x="2234" y="1771"/>
                      <a:pt x="2234" y="1713"/>
                    </a:cubicBezTo>
                    <a:lnTo>
                      <a:pt x="1872" y="262"/>
                    </a:lnTo>
                    <a:cubicBezTo>
                      <a:pt x="1824" y="107"/>
                      <a:pt x="1687" y="1"/>
                      <a:pt x="154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68;p2">
                <a:extLst>
                  <a:ext uri="{FF2B5EF4-FFF2-40B4-BE49-F238E27FC236}">
                    <a16:creationId xmlns:a16="http://schemas.microsoft.com/office/drawing/2014/main" id="{E639345F-255E-4746-8BCE-11288C55F9E2}"/>
                  </a:ext>
                </a:extLst>
              </p:cNvPr>
              <p:cNvSpPr/>
              <p:nvPr/>
            </p:nvSpPr>
            <p:spPr>
              <a:xfrm>
                <a:off x="7657804" y="3345902"/>
                <a:ext cx="104170" cy="187861"/>
              </a:xfrm>
              <a:custGeom>
                <a:avLst/>
                <a:gdLst/>
                <a:ahLst/>
                <a:cxnLst/>
                <a:rect l="l" t="t" r="r" b="b"/>
                <a:pathLst>
                  <a:path w="1699" h="3064" extrusionOk="0">
                    <a:moveTo>
                      <a:pt x="363" y="0"/>
                    </a:moveTo>
                    <a:cubicBezTo>
                      <a:pt x="59" y="73"/>
                      <a:pt x="1" y="305"/>
                      <a:pt x="59" y="551"/>
                    </a:cubicBezTo>
                    <a:lnTo>
                      <a:pt x="131" y="856"/>
                    </a:lnTo>
                    <a:cubicBezTo>
                      <a:pt x="189" y="1030"/>
                      <a:pt x="131" y="1219"/>
                      <a:pt x="131" y="1451"/>
                    </a:cubicBezTo>
                    <a:cubicBezTo>
                      <a:pt x="59" y="1813"/>
                      <a:pt x="189" y="2248"/>
                      <a:pt x="363" y="2611"/>
                    </a:cubicBezTo>
                    <a:cubicBezTo>
                      <a:pt x="494" y="2843"/>
                      <a:pt x="784" y="2901"/>
                      <a:pt x="1219" y="3032"/>
                    </a:cubicBezTo>
                    <a:cubicBezTo>
                      <a:pt x="1276" y="3051"/>
                      <a:pt x="1353" y="3063"/>
                      <a:pt x="1425" y="3063"/>
                    </a:cubicBezTo>
                    <a:cubicBezTo>
                      <a:pt x="1573" y="3063"/>
                      <a:pt x="1699" y="3009"/>
                      <a:pt x="1582" y="2843"/>
                    </a:cubicBezTo>
                    <a:cubicBezTo>
                      <a:pt x="1451" y="2727"/>
                      <a:pt x="856" y="2481"/>
                      <a:pt x="914" y="1886"/>
                    </a:cubicBezTo>
                    <a:cubicBezTo>
                      <a:pt x="914" y="1813"/>
                      <a:pt x="914" y="1755"/>
                      <a:pt x="972" y="1755"/>
                    </a:cubicBezTo>
                    <a:cubicBezTo>
                      <a:pt x="1088" y="1755"/>
                      <a:pt x="1147" y="2002"/>
                      <a:pt x="1219" y="2118"/>
                    </a:cubicBezTo>
                    <a:cubicBezTo>
                      <a:pt x="1335" y="2248"/>
                      <a:pt x="1451" y="2306"/>
                      <a:pt x="1509" y="2306"/>
                    </a:cubicBezTo>
                    <a:cubicBezTo>
                      <a:pt x="1582" y="2248"/>
                      <a:pt x="1451" y="2118"/>
                      <a:pt x="1393" y="1944"/>
                    </a:cubicBezTo>
                    <a:cubicBezTo>
                      <a:pt x="1277" y="1697"/>
                      <a:pt x="1219" y="1393"/>
                      <a:pt x="1147" y="1335"/>
                    </a:cubicBezTo>
                    <a:cubicBezTo>
                      <a:pt x="1147" y="1277"/>
                      <a:pt x="1030" y="1161"/>
                      <a:pt x="1030" y="1161"/>
                    </a:cubicBezTo>
                    <a:cubicBezTo>
                      <a:pt x="972" y="1088"/>
                      <a:pt x="856" y="972"/>
                      <a:pt x="784" y="856"/>
                    </a:cubicBezTo>
                    <a:lnTo>
                      <a:pt x="726" y="363"/>
                    </a:lnTo>
                    <a:cubicBezTo>
                      <a:pt x="726" y="131"/>
                      <a:pt x="552" y="0"/>
                      <a:pt x="36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69;p2">
                <a:extLst>
                  <a:ext uri="{FF2B5EF4-FFF2-40B4-BE49-F238E27FC236}">
                    <a16:creationId xmlns:a16="http://schemas.microsoft.com/office/drawing/2014/main" id="{94F91CAF-ACCD-4965-A6C5-7392EFA90EAF}"/>
                  </a:ext>
                </a:extLst>
              </p:cNvPr>
              <p:cNvSpPr/>
              <p:nvPr/>
            </p:nvSpPr>
            <p:spPr>
              <a:xfrm>
                <a:off x="7165103" y="2502376"/>
                <a:ext cx="670268" cy="651507"/>
              </a:xfrm>
              <a:custGeom>
                <a:avLst/>
                <a:gdLst/>
                <a:ahLst/>
                <a:cxnLst/>
                <a:rect l="l" t="t" r="r" b="b"/>
                <a:pathLst>
                  <a:path w="10932" h="10626" extrusionOk="0">
                    <a:moveTo>
                      <a:pt x="10080" y="1"/>
                    </a:moveTo>
                    <a:cubicBezTo>
                      <a:pt x="9789" y="1"/>
                      <a:pt x="9455" y="150"/>
                      <a:pt x="9183" y="472"/>
                    </a:cubicBezTo>
                    <a:cubicBezTo>
                      <a:pt x="8530" y="1197"/>
                      <a:pt x="6281" y="5911"/>
                      <a:pt x="5629" y="6636"/>
                    </a:cubicBezTo>
                    <a:cubicBezTo>
                      <a:pt x="4962" y="7361"/>
                      <a:pt x="1" y="9900"/>
                      <a:pt x="1" y="9900"/>
                    </a:cubicBezTo>
                    <a:cubicBezTo>
                      <a:pt x="1" y="9900"/>
                      <a:pt x="59" y="10132"/>
                      <a:pt x="117" y="10262"/>
                    </a:cubicBezTo>
                    <a:cubicBezTo>
                      <a:pt x="247" y="10436"/>
                      <a:pt x="363" y="10625"/>
                      <a:pt x="363" y="10625"/>
                    </a:cubicBezTo>
                    <a:cubicBezTo>
                      <a:pt x="363" y="10625"/>
                      <a:pt x="4352" y="9233"/>
                      <a:pt x="5991" y="8319"/>
                    </a:cubicBezTo>
                    <a:cubicBezTo>
                      <a:pt x="8399" y="6999"/>
                      <a:pt x="10096" y="3184"/>
                      <a:pt x="10706" y="1139"/>
                    </a:cubicBezTo>
                    <a:cubicBezTo>
                      <a:pt x="10932" y="414"/>
                      <a:pt x="10565" y="1"/>
                      <a:pt x="10080"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70;p2">
                <a:extLst>
                  <a:ext uri="{FF2B5EF4-FFF2-40B4-BE49-F238E27FC236}">
                    <a16:creationId xmlns:a16="http://schemas.microsoft.com/office/drawing/2014/main" id="{ED67513A-9472-4125-9F70-85112C2DF6A5}"/>
                  </a:ext>
                </a:extLst>
              </p:cNvPr>
              <p:cNvSpPr/>
              <p:nvPr/>
            </p:nvSpPr>
            <p:spPr>
              <a:xfrm>
                <a:off x="7691587" y="2464546"/>
                <a:ext cx="489212" cy="711532"/>
              </a:xfrm>
              <a:custGeom>
                <a:avLst/>
                <a:gdLst/>
                <a:ahLst/>
                <a:cxnLst/>
                <a:rect l="l" t="t" r="r" b="b"/>
                <a:pathLst>
                  <a:path w="7979" h="11605" extrusionOk="0">
                    <a:moveTo>
                      <a:pt x="5803" y="1"/>
                    </a:moveTo>
                    <a:lnTo>
                      <a:pt x="1567" y="595"/>
                    </a:lnTo>
                    <a:lnTo>
                      <a:pt x="1" y="11605"/>
                    </a:lnTo>
                    <a:lnTo>
                      <a:pt x="1" y="11605"/>
                    </a:lnTo>
                    <a:lnTo>
                      <a:pt x="7979" y="11547"/>
                    </a:lnTo>
                    <a:lnTo>
                      <a:pt x="580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71;p2">
                <a:extLst>
                  <a:ext uri="{FF2B5EF4-FFF2-40B4-BE49-F238E27FC236}">
                    <a16:creationId xmlns:a16="http://schemas.microsoft.com/office/drawing/2014/main" id="{21C68362-5B50-4CD3-AA70-7E437A4DCF95}"/>
                  </a:ext>
                </a:extLst>
              </p:cNvPr>
              <p:cNvSpPr/>
              <p:nvPr/>
            </p:nvSpPr>
            <p:spPr>
              <a:xfrm>
                <a:off x="8114025" y="4182746"/>
                <a:ext cx="196629" cy="224097"/>
              </a:xfrm>
              <a:custGeom>
                <a:avLst/>
                <a:gdLst/>
                <a:ahLst/>
                <a:cxnLst/>
                <a:rect l="l" t="t" r="r" b="b"/>
                <a:pathLst>
                  <a:path w="3207" h="3655" extrusionOk="0">
                    <a:moveTo>
                      <a:pt x="1783" y="0"/>
                    </a:moveTo>
                    <a:cubicBezTo>
                      <a:pt x="1749" y="0"/>
                      <a:pt x="1715" y="5"/>
                      <a:pt x="1683" y="15"/>
                    </a:cubicBezTo>
                    <a:lnTo>
                      <a:pt x="1509" y="15"/>
                    </a:lnTo>
                    <a:cubicBezTo>
                      <a:pt x="1321" y="73"/>
                      <a:pt x="1205" y="320"/>
                      <a:pt x="1263" y="566"/>
                    </a:cubicBezTo>
                    <a:cubicBezTo>
                      <a:pt x="1625" y="1103"/>
                      <a:pt x="2046" y="2133"/>
                      <a:pt x="1509" y="2553"/>
                    </a:cubicBezTo>
                    <a:cubicBezTo>
                      <a:pt x="1321" y="2669"/>
                      <a:pt x="1147" y="2800"/>
                      <a:pt x="958" y="2916"/>
                    </a:cubicBezTo>
                    <a:cubicBezTo>
                      <a:pt x="363" y="3337"/>
                      <a:pt x="1" y="3032"/>
                      <a:pt x="1" y="3395"/>
                    </a:cubicBezTo>
                    <a:cubicBezTo>
                      <a:pt x="1" y="3528"/>
                      <a:pt x="424" y="3655"/>
                      <a:pt x="888" y="3655"/>
                    </a:cubicBezTo>
                    <a:cubicBezTo>
                      <a:pt x="1078" y="3655"/>
                      <a:pt x="1274" y="3634"/>
                      <a:pt x="1451" y="3583"/>
                    </a:cubicBezTo>
                    <a:cubicBezTo>
                      <a:pt x="2118" y="3337"/>
                      <a:pt x="2713" y="3163"/>
                      <a:pt x="2713" y="3163"/>
                    </a:cubicBezTo>
                    <a:cubicBezTo>
                      <a:pt x="3018" y="3032"/>
                      <a:pt x="3206" y="2611"/>
                      <a:pt x="2960" y="2379"/>
                    </a:cubicBezTo>
                    <a:lnTo>
                      <a:pt x="2655" y="1886"/>
                    </a:lnTo>
                    <a:cubicBezTo>
                      <a:pt x="2655" y="1828"/>
                      <a:pt x="2597" y="1770"/>
                      <a:pt x="2597" y="1712"/>
                    </a:cubicBezTo>
                    <a:lnTo>
                      <a:pt x="2176" y="320"/>
                    </a:lnTo>
                    <a:cubicBezTo>
                      <a:pt x="2128" y="115"/>
                      <a:pt x="1950" y="0"/>
                      <a:pt x="178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72;p2">
                <a:extLst>
                  <a:ext uri="{FF2B5EF4-FFF2-40B4-BE49-F238E27FC236}">
                    <a16:creationId xmlns:a16="http://schemas.microsoft.com/office/drawing/2014/main" id="{C17A708D-994B-4FE8-BA05-4597126FFDEE}"/>
                  </a:ext>
                </a:extLst>
              </p:cNvPr>
              <p:cNvSpPr/>
              <p:nvPr/>
            </p:nvSpPr>
            <p:spPr>
              <a:xfrm>
                <a:off x="7543089" y="3157369"/>
                <a:ext cx="437587" cy="1102889"/>
              </a:xfrm>
              <a:custGeom>
                <a:avLst/>
                <a:gdLst/>
                <a:ahLst/>
                <a:cxnLst/>
                <a:rect l="l" t="t" r="r" b="b"/>
                <a:pathLst>
                  <a:path w="7137" h="17988" extrusionOk="0">
                    <a:moveTo>
                      <a:pt x="2423" y="0"/>
                    </a:moveTo>
                    <a:cubicBezTo>
                      <a:pt x="2423" y="0"/>
                      <a:pt x="784" y="5976"/>
                      <a:pt x="305" y="8645"/>
                    </a:cubicBezTo>
                    <a:cubicBezTo>
                      <a:pt x="0" y="10516"/>
                      <a:pt x="2901" y="17943"/>
                      <a:pt x="2901" y="17943"/>
                    </a:cubicBezTo>
                    <a:cubicBezTo>
                      <a:pt x="2977" y="17975"/>
                      <a:pt x="3049" y="17988"/>
                      <a:pt x="3119" y="17988"/>
                    </a:cubicBezTo>
                    <a:cubicBezTo>
                      <a:pt x="3331" y="17988"/>
                      <a:pt x="3525" y="17870"/>
                      <a:pt x="3743" y="17827"/>
                    </a:cubicBezTo>
                    <a:cubicBezTo>
                      <a:pt x="3743" y="17827"/>
                      <a:pt x="2901" y="11300"/>
                      <a:pt x="3206" y="9675"/>
                    </a:cubicBezTo>
                    <a:cubicBezTo>
                      <a:pt x="3511" y="8036"/>
                      <a:pt x="5991" y="4656"/>
                      <a:pt x="6165" y="3800"/>
                    </a:cubicBezTo>
                    <a:cubicBezTo>
                      <a:pt x="6470" y="1987"/>
                      <a:pt x="7137" y="421"/>
                      <a:pt x="7137" y="421"/>
                    </a:cubicBezTo>
                    <a:lnTo>
                      <a:pt x="2423"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73;p2">
                <a:extLst>
                  <a:ext uri="{FF2B5EF4-FFF2-40B4-BE49-F238E27FC236}">
                    <a16:creationId xmlns:a16="http://schemas.microsoft.com/office/drawing/2014/main" id="{1578431E-C5C6-4C81-8521-30D774534F4D}"/>
                  </a:ext>
                </a:extLst>
              </p:cNvPr>
              <p:cNvSpPr/>
              <p:nvPr/>
            </p:nvSpPr>
            <p:spPr>
              <a:xfrm>
                <a:off x="7825001" y="3115861"/>
                <a:ext cx="436729" cy="1149671"/>
              </a:xfrm>
              <a:custGeom>
                <a:avLst/>
                <a:gdLst/>
                <a:ahLst/>
                <a:cxnLst/>
                <a:rect l="l" t="t" r="r" b="b"/>
                <a:pathLst>
                  <a:path w="7123" h="18751" extrusionOk="0">
                    <a:moveTo>
                      <a:pt x="3870" y="0"/>
                    </a:moveTo>
                    <a:cubicBezTo>
                      <a:pt x="2815" y="0"/>
                      <a:pt x="1696" y="427"/>
                      <a:pt x="1567" y="1156"/>
                    </a:cubicBezTo>
                    <a:cubicBezTo>
                      <a:pt x="1088" y="3752"/>
                      <a:pt x="1" y="7625"/>
                      <a:pt x="2046" y="11251"/>
                    </a:cubicBezTo>
                    <a:cubicBezTo>
                      <a:pt x="4164" y="14936"/>
                      <a:pt x="6339" y="18750"/>
                      <a:pt x="6339" y="18750"/>
                    </a:cubicBezTo>
                    <a:cubicBezTo>
                      <a:pt x="6586" y="18750"/>
                      <a:pt x="6890" y="18620"/>
                      <a:pt x="7123" y="18446"/>
                    </a:cubicBezTo>
                    <a:cubicBezTo>
                      <a:pt x="7123" y="18446"/>
                      <a:pt x="6760" y="16807"/>
                      <a:pt x="6223" y="14878"/>
                    </a:cubicBezTo>
                    <a:cubicBezTo>
                      <a:pt x="5614" y="12644"/>
                      <a:pt x="4831" y="10047"/>
                      <a:pt x="5077" y="8713"/>
                    </a:cubicBezTo>
                    <a:cubicBezTo>
                      <a:pt x="5498" y="6175"/>
                      <a:pt x="5919" y="2795"/>
                      <a:pt x="5803" y="1156"/>
                    </a:cubicBezTo>
                    <a:cubicBezTo>
                      <a:pt x="5740" y="354"/>
                      <a:pt x="4832" y="0"/>
                      <a:pt x="3870"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74;p2">
                <a:extLst>
                  <a:ext uri="{FF2B5EF4-FFF2-40B4-BE49-F238E27FC236}">
                    <a16:creationId xmlns:a16="http://schemas.microsoft.com/office/drawing/2014/main" id="{B774A462-E48B-4B2D-ACDB-14F2A2987692}"/>
                  </a:ext>
                </a:extLst>
              </p:cNvPr>
              <p:cNvSpPr/>
              <p:nvPr/>
            </p:nvSpPr>
            <p:spPr>
              <a:xfrm>
                <a:off x="7676504" y="2464546"/>
                <a:ext cx="511408" cy="752427"/>
              </a:xfrm>
              <a:custGeom>
                <a:avLst/>
                <a:gdLst/>
                <a:ahLst/>
                <a:cxnLst/>
                <a:rect l="l" t="t" r="r" b="b"/>
                <a:pathLst>
                  <a:path w="8341" h="12272" extrusionOk="0">
                    <a:moveTo>
                      <a:pt x="6049" y="1"/>
                    </a:moveTo>
                    <a:lnTo>
                      <a:pt x="1813" y="595"/>
                    </a:lnTo>
                    <a:lnTo>
                      <a:pt x="58" y="11300"/>
                    </a:lnTo>
                    <a:cubicBezTo>
                      <a:pt x="0" y="11474"/>
                      <a:pt x="116" y="11663"/>
                      <a:pt x="305" y="11779"/>
                    </a:cubicBezTo>
                    <a:cubicBezTo>
                      <a:pt x="667" y="11967"/>
                      <a:pt x="1567" y="12272"/>
                      <a:pt x="3148" y="12272"/>
                    </a:cubicBezTo>
                    <a:cubicBezTo>
                      <a:pt x="5324" y="12272"/>
                      <a:pt x="7195" y="11967"/>
                      <a:pt x="7978" y="11779"/>
                    </a:cubicBezTo>
                    <a:cubicBezTo>
                      <a:pt x="8225" y="11779"/>
                      <a:pt x="8341" y="11547"/>
                      <a:pt x="8283" y="11358"/>
                    </a:cubicBezTo>
                    <a:lnTo>
                      <a:pt x="6049" y="1"/>
                    </a:ln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75;p2">
                <a:extLst>
                  <a:ext uri="{FF2B5EF4-FFF2-40B4-BE49-F238E27FC236}">
                    <a16:creationId xmlns:a16="http://schemas.microsoft.com/office/drawing/2014/main" id="{CE74DD09-DC58-42A9-B13F-89BC77D03792}"/>
                  </a:ext>
                </a:extLst>
              </p:cNvPr>
              <p:cNvSpPr/>
              <p:nvPr/>
            </p:nvSpPr>
            <p:spPr>
              <a:xfrm>
                <a:off x="7946827" y="2468103"/>
                <a:ext cx="274864" cy="932011"/>
              </a:xfrm>
              <a:custGeom>
                <a:avLst/>
                <a:gdLst/>
                <a:ahLst/>
                <a:cxnLst/>
                <a:rect l="l" t="t" r="r" b="b"/>
                <a:pathLst>
                  <a:path w="4483" h="15201" extrusionOk="0">
                    <a:moveTo>
                      <a:pt x="1393" y="1"/>
                    </a:moveTo>
                    <a:lnTo>
                      <a:pt x="610" y="59"/>
                    </a:lnTo>
                    <a:cubicBezTo>
                      <a:pt x="610" y="59"/>
                      <a:pt x="421" y="2118"/>
                      <a:pt x="668" y="2786"/>
                    </a:cubicBezTo>
                    <a:cubicBezTo>
                      <a:pt x="1147" y="4164"/>
                      <a:pt x="2002" y="6949"/>
                      <a:pt x="1509" y="9371"/>
                    </a:cubicBezTo>
                    <a:cubicBezTo>
                      <a:pt x="857" y="12751"/>
                      <a:pt x="1" y="14143"/>
                      <a:pt x="1089" y="14926"/>
                    </a:cubicBezTo>
                    <a:cubicBezTo>
                      <a:pt x="1354" y="15121"/>
                      <a:pt x="1672" y="15200"/>
                      <a:pt x="2004" y="15200"/>
                    </a:cubicBezTo>
                    <a:cubicBezTo>
                      <a:pt x="3106" y="15200"/>
                      <a:pt x="4366" y="14333"/>
                      <a:pt x="4410" y="13955"/>
                    </a:cubicBezTo>
                    <a:cubicBezTo>
                      <a:pt x="4483" y="13534"/>
                      <a:pt x="3990" y="8094"/>
                      <a:pt x="3453" y="5745"/>
                    </a:cubicBezTo>
                    <a:cubicBezTo>
                      <a:pt x="2902" y="3380"/>
                      <a:pt x="1393" y="1"/>
                      <a:pt x="1393"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76;p2">
                <a:extLst>
                  <a:ext uri="{FF2B5EF4-FFF2-40B4-BE49-F238E27FC236}">
                    <a16:creationId xmlns:a16="http://schemas.microsoft.com/office/drawing/2014/main" id="{0CDE6AB9-6E79-49D5-B1DB-69E5C859F974}"/>
                  </a:ext>
                </a:extLst>
              </p:cNvPr>
              <p:cNvSpPr/>
              <p:nvPr/>
            </p:nvSpPr>
            <p:spPr>
              <a:xfrm>
                <a:off x="7621323" y="2493915"/>
                <a:ext cx="258861" cy="865855"/>
              </a:xfrm>
              <a:custGeom>
                <a:avLst/>
                <a:gdLst/>
                <a:ahLst/>
                <a:cxnLst/>
                <a:rect l="l" t="t" r="r" b="b"/>
                <a:pathLst>
                  <a:path w="4222" h="14122" extrusionOk="0">
                    <a:moveTo>
                      <a:pt x="3439" y="0"/>
                    </a:moveTo>
                    <a:lnTo>
                      <a:pt x="2597" y="116"/>
                    </a:lnTo>
                    <a:cubicBezTo>
                      <a:pt x="2177" y="189"/>
                      <a:pt x="1872" y="479"/>
                      <a:pt x="1872" y="914"/>
                    </a:cubicBezTo>
                    <a:cubicBezTo>
                      <a:pt x="1742" y="2597"/>
                      <a:pt x="1321" y="7006"/>
                      <a:pt x="958" y="8341"/>
                    </a:cubicBezTo>
                    <a:cubicBezTo>
                      <a:pt x="480" y="10038"/>
                      <a:pt x="1" y="11851"/>
                      <a:pt x="1" y="12388"/>
                    </a:cubicBezTo>
                    <a:cubicBezTo>
                      <a:pt x="1" y="12667"/>
                      <a:pt x="1273" y="14121"/>
                      <a:pt x="1941" y="14121"/>
                    </a:cubicBezTo>
                    <a:cubicBezTo>
                      <a:pt x="2001" y="14121"/>
                      <a:pt x="2056" y="14110"/>
                      <a:pt x="2104" y="14085"/>
                    </a:cubicBezTo>
                    <a:cubicBezTo>
                      <a:pt x="4222" y="13055"/>
                      <a:pt x="3627" y="6107"/>
                      <a:pt x="3381" y="3815"/>
                    </a:cubicBezTo>
                    <a:cubicBezTo>
                      <a:pt x="3076" y="1509"/>
                      <a:pt x="3439" y="0"/>
                      <a:pt x="343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77;p2">
                <a:extLst>
                  <a:ext uri="{FF2B5EF4-FFF2-40B4-BE49-F238E27FC236}">
                    <a16:creationId xmlns:a16="http://schemas.microsoft.com/office/drawing/2014/main" id="{B42B9C8A-D410-40E3-AC11-2E8407ED3995}"/>
                  </a:ext>
                </a:extLst>
              </p:cNvPr>
              <p:cNvSpPr/>
              <p:nvPr/>
            </p:nvSpPr>
            <p:spPr>
              <a:xfrm>
                <a:off x="7892076" y="2207650"/>
                <a:ext cx="169529" cy="216310"/>
              </a:xfrm>
              <a:custGeom>
                <a:avLst/>
                <a:gdLst/>
                <a:ahLst/>
                <a:cxnLst/>
                <a:rect l="l" t="t" r="r" b="b"/>
                <a:pathLst>
                  <a:path w="2765" h="3528" extrusionOk="0">
                    <a:moveTo>
                      <a:pt x="1981" y="1"/>
                    </a:moveTo>
                    <a:cubicBezTo>
                      <a:pt x="830" y="1"/>
                      <a:pt x="1" y="2869"/>
                      <a:pt x="169" y="3219"/>
                    </a:cubicBezTo>
                    <a:cubicBezTo>
                      <a:pt x="267" y="3438"/>
                      <a:pt x="595" y="3528"/>
                      <a:pt x="937" y="3528"/>
                    </a:cubicBezTo>
                    <a:cubicBezTo>
                      <a:pt x="1250" y="3528"/>
                      <a:pt x="1576" y="3453"/>
                      <a:pt x="1750" y="3335"/>
                    </a:cubicBezTo>
                    <a:cubicBezTo>
                      <a:pt x="2112" y="3103"/>
                      <a:pt x="1924" y="2682"/>
                      <a:pt x="2112" y="2319"/>
                    </a:cubicBezTo>
                    <a:cubicBezTo>
                      <a:pt x="2228" y="2015"/>
                      <a:pt x="2765" y="1594"/>
                      <a:pt x="2402" y="1101"/>
                    </a:cubicBezTo>
                    <a:cubicBezTo>
                      <a:pt x="1982" y="680"/>
                      <a:pt x="2112" y="13"/>
                      <a:pt x="2112" y="13"/>
                    </a:cubicBezTo>
                    <a:cubicBezTo>
                      <a:pt x="2068" y="5"/>
                      <a:pt x="2024" y="1"/>
                      <a:pt x="1981"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78;p2">
                <a:extLst>
                  <a:ext uri="{FF2B5EF4-FFF2-40B4-BE49-F238E27FC236}">
                    <a16:creationId xmlns:a16="http://schemas.microsoft.com/office/drawing/2014/main" id="{D4211C39-29BA-4F0C-AB84-A918A4738557}"/>
                  </a:ext>
                </a:extLst>
              </p:cNvPr>
              <p:cNvSpPr/>
              <p:nvPr/>
            </p:nvSpPr>
            <p:spPr>
              <a:xfrm>
                <a:off x="7758294" y="2141740"/>
                <a:ext cx="263337" cy="270388"/>
              </a:xfrm>
              <a:custGeom>
                <a:avLst/>
                <a:gdLst/>
                <a:ahLst/>
                <a:cxnLst/>
                <a:rect l="l" t="t" r="r" b="b"/>
                <a:pathLst>
                  <a:path w="4295" h="4410" extrusionOk="0">
                    <a:moveTo>
                      <a:pt x="2234" y="0"/>
                    </a:moveTo>
                    <a:cubicBezTo>
                      <a:pt x="1393" y="0"/>
                      <a:pt x="537" y="668"/>
                      <a:pt x="175" y="1335"/>
                    </a:cubicBezTo>
                    <a:cubicBezTo>
                      <a:pt x="59" y="1509"/>
                      <a:pt x="59" y="1755"/>
                      <a:pt x="59" y="1944"/>
                    </a:cubicBezTo>
                    <a:cubicBezTo>
                      <a:pt x="1" y="3989"/>
                      <a:pt x="1930" y="4410"/>
                      <a:pt x="3076" y="4410"/>
                    </a:cubicBezTo>
                    <a:cubicBezTo>
                      <a:pt x="4222" y="4410"/>
                      <a:pt x="4294" y="1944"/>
                      <a:pt x="4294" y="1030"/>
                    </a:cubicBezTo>
                    <a:cubicBezTo>
                      <a:pt x="4294" y="131"/>
                      <a:pt x="3380" y="0"/>
                      <a:pt x="223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79;p2">
                <a:extLst>
                  <a:ext uri="{FF2B5EF4-FFF2-40B4-BE49-F238E27FC236}">
                    <a16:creationId xmlns:a16="http://schemas.microsoft.com/office/drawing/2014/main" id="{09DD27B5-74F5-4E74-909F-BEDD5BCDB3F4}"/>
                  </a:ext>
                </a:extLst>
              </p:cNvPr>
              <p:cNvSpPr/>
              <p:nvPr/>
            </p:nvSpPr>
            <p:spPr>
              <a:xfrm>
                <a:off x="7768962" y="2189747"/>
                <a:ext cx="203741" cy="350094"/>
              </a:xfrm>
              <a:custGeom>
                <a:avLst/>
                <a:gdLst/>
                <a:ahLst/>
                <a:cxnLst/>
                <a:rect l="l" t="t" r="r" b="b"/>
                <a:pathLst>
                  <a:path w="3323" h="5710" extrusionOk="0">
                    <a:moveTo>
                      <a:pt x="2002" y="1"/>
                    </a:moveTo>
                    <a:cubicBezTo>
                      <a:pt x="1089" y="1"/>
                      <a:pt x="1" y="668"/>
                      <a:pt x="247" y="1944"/>
                    </a:cubicBezTo>
                    <a:cubicBezTo>
                      <a:pt x="421" y="3090"/>
                      <a:pt x="552" y="3873"/>
                      <a:pt x="1277" y="3989"/>
                    </a:cubicBezTo>
                    <a:cubicBezTo>
                      <a:pt x="1509" y="4062"/>
                      <a:pt x="1698" y="4352"/>
                      <a:pt x="1640" y="4599"/>
                    </a:cubicBezTo>
                    <a:lnTo>
                      <a:pt x="1582" y="4845"/>
                    </a:lnTo>
                    <a:cubicBezTo>
                      <a:pt x="1509" y="5077"/>
                      <a:pt x="1509" y="5440"/>
                      <a:pt x="1756" y="5571"/>
                    </a:cubicBezTo>
                    <a:cubicBezTo>
                      <a:pt x="1894" y="5655"/>
                      <a:pt x="2086" y="5709"/>
                      <a:pt x="2276" y="5709"/>
                    </a:cubicBezTo>
                    <a:cubicBezTo>
                      <a:pt x="2346" y="5709"/>
                      <a:pt x="2415" y="5702"/>
                      <a:pt x="2481" y="5687"/>
                    </a:cubicBezTo>
                    <a:cubicBezTo>
                      <a:pt x="2902" y="5571"/>
                      <a:pt x="3206" y="5208"/>
                      <a:pt x="3090" y="4541"/>
                    </a:cubicBezTo>
                    <a:lnTo>
                      <a:pt x="2902" y="3873"/>
                    </a:lnTo>
                    <a:cubicBezTo>
                      <a:pt x="2786" y="3627"/>
                      <a:pt x="2844" y="3337"/>
                      <a:pt x="2960" y="3148"/>
                    </a:cubicBezTo>
                    <a:cubicBezTo>
                      <a:pt x="3148" y="2844"/>
                      <a:pt x="3322" y="2365"/>
                      <a:pt x="3322" y="1944"/>
                    </a:cubicBezTo>
                    <a:cubicBezTo>
                      <a:pt x="3322" y="668"/>
                      <a:pt x="2960" y="1"/>
                      <a:pt x="200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80;p2">
                <a:extLst>
                  <a:ext uri="{FF2B5EF4-FFF2-40B4-BE49-F238E27FC236}">
                    <a16:creationId xmlns:a16="http://schemas.microsoft.com/office/drawing/2014/main" id="{56BEC117-49C2-4DDD-ABB0-3BB4A962F75A}"/>
                  </a:ext>
                </a:extLst>
              </p:cNvPr>
              <p:cNvSpPr/>
              <p:nvPr/>
            </p:nvSpPr>
            <p:spPr>
              <a:xfrm>
                <a:off x="7724511" y="2145296"/>
                <a:ext cx="278420" cy="163704"/>
              </a:xfrm>
              <a:custGeom>
                <a:avLst/>
                <a:gdLst/>
                <a:ahLst/>
                <a:cxnLst/>
                <a:rect l="l" t="t" r="r" b="b"/>
                <a:pathLst>
                  <a:path w="4541" h="2670" extrusionOk="0">
                    <a:moveTo>
                      <a:pt x="2785" y="0"/>
                    </a:moveTo>
                    <a:lnTo>
                      <a:pt x="1698" y="363"/>
                    </a:lnTo>
                    <a:cubicBezTo>
                      <a:pt x="1603" y="399"/>
                      <a:pt x="1498" y="417"/>
                      <a:pt x="1393" y="417"/>
                    </a:cubicBezTo>
                    <a:cubicBezTo>
                      <a:pt x="1288" y="417"/>
                      <a:pt x="1183" y="399"/>
                      <a:pt x="1088" y="363"/>
                    </a:cubicBezTo>
                    <a:lnTo>
                      <a:pt x="552" y="189"/>
                    </a:lnTo>
                    <a:cubicBezTo>
                      <a:pt x="520" y="182"/>
                      <a:pt x="488" y="178"/>
                      <a:pt x="456" y="178"/>
                    </a:cubicBezTo>
                    <a:cubicBezTo>
                      <a:pt x="233" y="178"/>
                      <a:pt x="0" y="351"/>
                      <a:pt x="0" y="668"/>
                    </a:cubicBezTo>
                    <a:lnTo>
                      <a:pt x="0" y="798"/>
                    </a:lnTo>
                    <a:cubicBezTo>
                      <a:pt x="108" y="1441"/>
                      <a:pt x="654" y="1879"/>
                      <a:pt x="1248" y="1879"/>
                    </a:cubicBezTo>
                    <a:cubicBezTo>
                      <a:pt x="1378" y="1879"/>
                      <a:pt x="1510" y="1858"/>
                      <a:pt x="1640" y="1813"/>
                    </a:cubicBezTo>
                    <a:cubicBezTo>
                      <a:pt x="1817" y="1764"/>
                      <a:pt x="1985" y="1746"/>
                      <a:pt x="2146" y="1746"/>
                    </a:cubicBezTo>
                    <a:cubicBezTo>
                      <a:pt x="2367" y="1746"/>
                      <a:pt x="2576" y="1780"/>
                      <a:pt x="2785" y="1813"/>
                    </a:cubicBezTo>
                    <a:cubicBezTo>
                      <a:pt x="3090" y="1886"/>
                      <a:pt x="3322" y="2118"/>
                      <a:pt x="3322" y="2423"/>
                    </a:cubicBezTo>
                    <a:cubicBezTo>
                      <a:pt x="3322" y="2539"/>
                      <a:pt x="3395" y="2669"/>
                      <a:pt x="3511" y="2669"/>
                    </a:cubicBezTo>
                    <a:cubicBezTo>
                      <a:pt x="3627" y="2669"/>
                      <a:pt x="3685" y="2611"/>
                      <a:pt x="3685" y="2481"/>
                    </a:cubicBezTo>
                    <a:cubicBezTo>
                      <a:pt x="3989" y="2481"/>
                      <a:pt x="4236" y="2307"/>
                      <a:pt x="4236" y="2002"/>
                    </a:cubicBezTo>
                    <a:lnTo>
                      <a:pt x="4352" y="1335"/>
                    </a:lnTo>
                    <a:cubicBezTo>
                      <a:pt x="4541" y="435"/>
                      <a:pt x="3453" y="0"/>
                      <a:pt x="2785"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81;p2">
                <a:extLst>
                  <a:ext uri="{FF2B5EF4-FFF2-40B4-BE49-F238E27FC236}">
                    <a16:creationId xmlns:a16="http://schemas.microsoft.com/office/drawing/2014/main" id="{0C6460C9-B868-45FF-852C-BB13503C1EBF}"/>
                  </a:ext>
                </a:extLst>
              </p:cNvPr>
              <p:cNvSpPr/>
              <p:nvPr/>
            </p:nvSpPr>
            <p:spPr>
              <a:xfrm>
                <a:off x="7939715" y="2275155"/>
                <a:ext cx="51686" cy="66708"/>
              </a:xfrm>
              <a:custGeom>
                <a:avLst/>
                <a:gdLst/>
                <a:ahLst/>
                <a:cxnLst/>
                <a:rect l="l" t="t" r="r" b="b"/>
                <a:pathLst>
                  <a:path w="843" h="1088" extrusionOk="0">
                    <a:moveTo>
                      <a:pt x="421" y="0"/>
                    </a:moveTo>
                    <a:cubicBezTo>
                      <a:pt x="117" y="0"/>
                      <a:pt x="1" y="247"/>
                      <a:pt x="1" y="551"/>
                    </a:cubicBezTo>
                    <a:cubicBezTo>
                      <a:pt x="1" y="856"/>
                      <a:pt x="117" y="1088"/>
                      <a:pt x="421" y="1088"/>
                    </a:cubicBezTo>
                    <a:cubicBezTo>
                      <a:pt x="668" y="1088"/>
                      <a:pt x="842" y="667"/>
                      <a:pt x="842" y="363"/>
                    </a:cubicBezTo>
                    <a:cubicBezTo>
                      <a:pt x="842" y="58"/>
                      <a:pt x="668" y="0"/>
                      <a:pt x="42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82;p2">
                <a:extLst>
                  <a:ext uri="{FF2B5EF4-FFF2-40B4-BE49-F238E27FC236}">
                    <a16:creationId xmlns:a16="http://schemas.microsoft.com/office/drawing/2014/main" id="{BEEF5DF8-DB1B-42D9-A147-49001DCA4E99}"/>
                  </a:ext>
                </a:extLst>
              </p:cNvPr>
              <p:cNvSpPr/>
              <p:nvPr/>
            </p:nvSpPr>
            <p:spPr>
              <a:xfrm>
                <a:off x="7799189" y="2300906"/>
                <a:ext cx="25874" cy="78357"/>
              </a:xfrm>
              <a:custGeom>
                <a:avLst/>
                <a:gdLst/>
                <a:ahLst/>
                <a:cxnLst/>
                <a:rect l="l" t="t" r="r" b="b"/>
                <a:pathLst>
                  <a:path w="422" h="1278" extrusionOk="0">
                    <a:moveTo>
                      <a:pt x="291" y="1"/>
                    </a:moveTo>
                    <a:cubicBezTo>
                      <a:pt x="233" y="1"/>
                      <a:pt x="233" y="1"/>
                      <a:pt x="233" y="73"/>
                    </a:cubicBezTo>
                    <a:lnTo>
                      <a:pt x="1" y="973"/>
                    </a:lnTo>
                    <a:cubicBezTo>
                      <a:pt x="1" y="1089"/>
                      <a:pt x="59" y="1277"/>
                      <a:pt x="233" y="1277"/>
                    </a:cubicBezTo>
                    <a:cubicBezTo>
                      <a:pt x="364" y="1277"/>
                      <a:pt x="422" y="1161"/>
                      <a:pt x="422" y="1031"/>
                    </a:cubicBezTo>
                    <a:lnTo>
                      <a:pt x="422" y="131"/>
                    </a:lnTo>
                    <a:lnTo>
                      <a:pt x="422" y="1"/>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83;p2">
                <a:extLst>
                  <a:ext uri="{FF2B5EF4-FFF2-40B4-BE49-F238E27FC236}">
                    <a16:creationId xmlns:a16="http://schemas.microsoft.com/office/drawing/2014/main" id="{841123D3-25C3-40B2-89F4-44DC062115F6}"/>
                  </a:ext>
                </a:extLst>
              </p:cNvPr>
              <p:cNvSpPr/>
              <p:nvPr/>
            </p:nvSpPr>
            <p:spPr>
              <a:xfrm>
                <a:off x="7873008" y="2594405"/>
                <a:ext cx="118394" cy="502211"/>
              </a:xfrm>
              <a:custGeom>
                <a:avLst/>
                <a:gdLst/>
                <a:ahLst/>
                <a:cxnLst/>
                <a:rect l="l" t="t" r="r" b="b"/>
                <a:pathLst>
                  <a:path w="1931" h="8191" extrusionOk="0">
                    <a:moveTo>
                      <a:pt x="480" y="0"/>
                    </a:moveTo>
                    <a:cubicBezTo>
                      <a:pt x="421" y="0"/>
                      <a:pt x="363" y="116"/>
                      <a:pt x="363" y="174"/>
                    </a:cubicBezTo>
                    <a:cubicBezTo>
                      <a:pt x="480" y="784"/>
                      <a:pt x="900" y="3322"/>
                      <a:pt x="900" y="3743"/>
                    </a:cubicBezTo>
                    <a:cubicBezTo>
                      <a:pt x="973" y="4889"/>
                      <a:pt x="305" y="6702"/>
                      <a:pt x="59" y="7369"/>
                    </a:cubicBezTo>
                    <a:cubicBezTo>
                      <a:pt x="1" y="7485"/>
                      <a:pt x="1" y="7732"/>
                      <a:pt x="117" y="7848"/>
                    </a:cubicBezTo>
                    <a:lnTo>
                      <a:pt x="247" y="8094"/>
                    </a:lnTo>
                    <a:cubicBezTo>
                      <a:pt x="281" y="8162"/>
                      <a:pt x="355" y="8190"/>
                      <a:pt x="437" y="8190"/>
                    </a:cubicBezTo>
                    <a:cubicBezTo>
                      <a:pt x="494" y="8190"/>
                      <a:pt x="556" y="8176"/>
                      <a:pt x="610" y="8152"/>
                    </a:cubicBezTo>
                    <a:lnTo>
                      <a:pt x="726" y="8094"/>
                    </a:lnTo>
                    <a:cubicBezTo>
                      <a:pt x="1031" y="7906"/>
                      <a:pt x="1263" y="7616"/>
                      <a:pt x="1335" y="7311"/>
                    </a:cubicBezTo>
                    <a:cubicBezTo>
                      <a:pt x="1567" y="6455"/>
                      <a:pt x="1930" y="4773"/>
                      <a:pt x="1814" y="3859"/>
                    </a:cubicBezTo>
                    <a:cubicBezTo>
                      <a:pt x="1698" y="2713"/>
                      <a:pt x="1031" y="595"/>
                      <a:pt x="842" y="116"/>
                    </a:cubicBezTo>
                    <a:cubicBezTo>
                      <a:pt x="842" y="58"/>
                      <a:pt x="784" y="0"/>
                      <a:pt x="726" y="0"/>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84;p2">
                <a:extLst>
                  <a:ext uri="{FF2B5EF4-FFF2-40B4-BE49-F238E27FC236}">
                    <a16:creationId xmlns:a16="http://schemas.microsoft.com/office/drawing/2014/main" id="{4BB61DB2-5E0E-45AE-A8C9-0DA5CBFEC998}"/>
                  </a:ext>
                </a:extLst>
              </p:cNvPr>
              <p:cNvSpPr/>
              <p:nvPr/>
            </p:nvSpPr>
            <p:spPr>
              <a:xfrm>
                <a:off x="7854369" y="2575705"/>
                <a:ext cx="122748" cy="501291"/>
              </a:xfrm>
              <a:custGeom>
                <a:avLst/>
                <a:gdLst/>
                <a:ahLst/>
                <a:cxnLst/>
                <a:rect l="l" t="t" r="r" b="b"/>
                <a:pathLst>
                  <a:path w="2002" h="8176" extrusionOk="0">
                    <a:moveTo>
                      <a:pt x="667" y="1"/>
                    </a:moveTo>
                    <a:cubicBezTo>
                      <a:pt x="609" y="1"/>
                      <a:pt x="551" y="59"/>
                      <a:pt x="551" y="175"/>
                    </a:cubicBezTo>
                    <a:cubicBezTo>
                      <a:pt x="609" y="784"/>
                      <a:pt x="972" y="3322"/>
                      <a:pt x="972" y="3743"/>
                    </a:cubicBezTo>
                    <a:cubicBezTo>
                      <a:pt x="1030" y="4889"/>
                      <a:pt x="363" y="6644"/>
                      <a:pt x="58" y="7311"/>
                    </a:cubicBezTo>
                    <a:cubicBezTo>
                      <a:pt x="0" y="7485"/>
                      <a:pt x="0" y="7674"/>
                      <a:pt x="116" y="7848"/>
                    </a:cubicBezTo>
                    <a:lnTo>
                      <a:pt x="247" y="8037"/>
                    </a:lnTo>
                    <a:cubicBezTo>
                      <a:pt x="289" y="8122"/>
                      <a:pt x="363" y="8175"/>
                      <a:pt x="450" y="8175"/>
                    </a:cubicBezTo>
                    <a:cubicBezTo>
                      <a:pt x="483" y="8175"/>
                      <a:pt x="516" y="8168"/>
                      <a:pt x="551" y="8153"/>
                    </a:cubicBezTo>
                    <a:lnTo>
                      <a:pt x="725" y="8095"/>
                    </a:lnTo>
                    <a:cubicBezTo>
                      <a:pt x="1030" y="7921"/>
                      <a:pt x="1277" y="7616"/>
                      <a:pt x="1335" y="7311"/>
                    </a:cubicBezTo>
                    <a:cubicBezTo>
                      <a:pt x="1567" y="6470"/>
                      <a:pt x="2002" y="4831"/>
                      <a:pt x="1871" y="3859"/>
                    </a:cubicBezTo>
                    <a:cubicBezTo>
                      <a:pt x="1755" y="2713"/>
                      <a:pt x="1146" y="595"/>
                      <a:pt x="1030" y="117"/>
                    </a:cubicBezTo>
                    <a:cubicBezTo>
                      <a:pt x="1030" y="59"/>
                      <a:pt x="972" y="1"/>
                      <a:pt x="914"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85;p2">
                <a:extLst>
                  <a:ext uri="{FF2B5EF4-FFF2-40B4-BE49-F238E27FC236}">
                    <a16:creationId xmlns:a16="http://schemas.microsoft.com/office/drawing/2014/main" id="{BBA2B862-C8D2-432E-965B-8C80FE947222}"/>
                  </a:ext>
                </a:extLst>
              </p:cNvPr>
              <p:cNvSpPr/>
              <p:nvPr/>
            </p:nvSpPr>
            <p:spPr>
              <a:xfrm>
                <a:off x="7880120" y="2538366"/>
                <a:ext cx="41018" cy="40957"/>
              </a:xfrm>
              <a:custGeom>
                <a:avLst/>
                <a:gdLst/>
                <a:ahLst/>
                <a:cxnLst/>
                <a:rect l="l" t="t" r="r" b="b"/>
                <a:pathLst>
                  <a:path w="669" h="668" extrusionOk="0">
                    <a:moveTo>
                      <a:pt x="189" y="1"/>
                    </a:moveTo>
                    <a:cubicBezTo>
                      <a:pt x="131" y="1"/>
                      <a:pt x="1" y="59"/>
                      <a:pt x="1" y="189"/>
                    </a:cubicBezTo>
                    <a:lnTo>
                      <a:pt x="1" y="552"/>
                    </a:lnTo>
                    <a:cubicBezTo>
                      <a:pt x="1" y="610"/>
                      <a:pt x="59" y="668"/>
                      <a:pt x="131" y="668"/>
                    </a:cubicBezTo>
                    <a:lnTo>
                      <a:pt x="552" y="668"/>
                    </a:lnTo>
                    <a:cubicBezTo>
                      <a:pt x="610" y="668"/>
                      <a:pt x="668" y="610"/>
                      <a:pt x="668" y="552"/>
                    </a:cubicBezTo>
                    <a:lnTo>
                      <a:pt x="668" y="189"/>
                    </a:lnTo>
                    <a:cubicBezTo>
                      <a:pt x="668" y="59"/>
                      <a:pt x="610" y="59"/>
                      <a:pt x="552" y="59"/>
                    </a:cubicBezTo>
                    <a:lnTo>
                      <a:pt x="189"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86;p2">
                <a:extLst>
                  <a:ext uri="{FF2B5EF4-FFF2-40B4-BE49-F238E27FC236}">
                    <a16:creationId xmlns:a16="http://schemas.microsoft.com/office/drawing/2014/main" id="{E38C3CB9-F4F2-468E-B5E1-81B867C96FA0}"/>
                  </a:ext>
                </a:extLst>
              </p:cNvPr>
              <p:cNvSpPr/>
              <p:nvPr/>
            </p:nvSpPr>
            <p:spPr>
              <a:xfrm>
                <a:off x="7913964" y="2464546"/>
                <a:ext cx="85408" cy="128818"/>
              </a:xfrm>
              <a:custGeom>
                <a:avLst/>
                <a:gdLst/>
                <a:ahLst/>
                <a:cxnLst/>
                <a:rect l="l" t="t" r="r" b="b"/>
                <a:pathLst>
                  <a:path w="1393" h="2101" extrusionOk="0">
                    <a:moveTo>
                      <a:pt x="725" y="1"/>
                    </a:moveTo>
                    <a:lnTo>
                      <a:pt x="58" y="1089"/>
                    </a:lnTo>
                    <a:cubicBezTo>
                      <a:pt x="0" y="1205"/>
                      <a:pt x="0" y="1263"/>
                      <a:pt x="58" y="1393"/>
                    </a:cubicBezTo>
                    <a:lnTo>
                      <a:pt x="537" y="2046"/>
                    </a:lnTo>
                    <a:cubicBezTo>
                      <a:pt x="537" y="2082"/>
                      <a:pt x="569" y="2100"/>
                      <a:pt x="609" y="2100"/>
                    </a:cubicBezTo>
                    <a:cubicBezTo>
                      <a:pt x="649" y="2100"/>
                      <a:pt x="696" y="2082"/>
                      <a:pt x="725" y="2046"/>
                    </a:cubicBezTo>
                    <a:cubicBezTo>
                      <a:pt x="1262" y="1205"/>
                      <a:pt x="1393" y="117"/>
                      <a:pt x="1393" y="117"/>
                    </a:cubicBez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87;p2">
                <a:extLst>
                  <a:ext uri="{FF2B5EF4-FFF2-40B4-BE49-F238E27FC236}">
                    <a16:creationId xmlns:a16="http://schemas.microsoft.com/office/drawing/2014/main" id="{50858123-1133-4F77-AAB3-4B8AEB032363}"/>
                  </a:ext>
                </a:extLst>
              </p:cNvPr>
              <p:cNvSpPr/>
              <p:nvPr/>
            </p:nvSpPr>
            <p:spPr>
              <a:xfrm>
                <a:off x="7821445" y="2483247"/>
                <a:ext cx="70325" cy="105887"/>
              </a:xfrm>
              <a:custGeom>
                <a:avLst/>
                <a:gdLst/>
                <a:ahLst/>
                <a:cxnLst/>
                <a:rect l="l" t="t" r="r" b="b"/>
                <a:pathLst>
                  <a:path w="1147" h="1727" extrusionOk="0">
                    <a:moveTo>
                      <a:pt x="726" y="0"/>
                    </a:moveTo>
                    <a:lnTo>
                      <a:pt x="59" y="174"/>
                    </a:lnTo>
                    <a:cubicBezTo>
                      <a:pt x="59" y="174"/>
                      <a:pt x="1" y="900"/>
                      <a:pt x="537" y="1683"/>
                    </a:cubicBezTo>
                    <a:cubicBezTo>
                      <a:pt x="566" y="1712"/>
                      <a:pt x="595" y="1726"/>
                      <a:pt x="626" y="1726"/>
                    </a:cubicBezTo>
                    <a:cubicBezTo>
                      <a:pt x="657" y="1726"/>
                      <a:pt x="690" y="1712"/>
                      <a:pt x="726" y="1683"/>
                    </a:cubicBezTo>
                    <a:lnTo>
                      <a:pt x="1088" y="1016"/>
                    </a:lnTo>
                    <a:cubicBezTo>
                      <a:pt x="1146" y="958"/>
                      <a:pt x="1146" y="900"/>
                      <a:pt x="1146" y="842"/>
                    </a:cubicBezTo>
                    <a:lnTo>
                      <a:pt x="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88;p2">
                <a:extLst>
                  <a:ext uri="{FF2B5EF4-FFF2-40B4-BE49-F238E27FC236}">
                    <a16:creationId xmlns:a16="http://schemas.microsoft.com/office/drawing/2014/main" id="{E3FC1FB9-E6FF-450D-B319-25B04A19E093}"/>
                  </a:ext>
                </a:extLst>
              </p:cNvPr>
              <p:cNvSpPr/>
              <p:nvPr/>
            </p:nvSpPr>
            <p:spPr>
              <a:xfrm>
                <a:off x="7117095" y="2545478"/>
                <a:ext cx="829803" cy="830723"/>
              </a:xfrm>
              <a:custGeom>
                <a:avLst/>
                <a:gdLst/>
                <a:ahLst/>
                <a:cxnLst/>
                <a:rect l="l" t="t" r="r" b="b"/>
                <a:pathLst>
                  <a:path w="13534" h="13549" extrusionOk="0">
                    <a:moveTo>
                      <a:pt x="6760" y="3498"/>
                    </a:moveTo>
                    <a:cubicBezTo>
                      <a:pt x="8668" y="3498"/>
                      <a:pt x="10145" y="5115"/>
                      <a:pt x="9966" y="7021"/>
                    </a:cubicBezTo>
                    <a:cubicBezTo>
                      <a:pt x="9849" y="8588"/>
                      <a:pt x="8588" y="9864"/>
                      <a:pt x="7006" y="9980"/>
                    </a:cubicBezTo>
                    <a:cubicBezTo>
                      <a:pt x="6908" y="9989"/>
                      <a:pt x="6811" y="9993"/>
                      <a:pt x="6715" y="9993"/>
                    </a:cubicBezTo>
                    <a:cubicBezTo>
                      <a:pt x="4862" y="9993"/>
                      <a:pt x="3387" y="8428"/>
                      <a:pt x="3511" y="6470"/>
                    </a:cubicBezTo>
                    <a:cubicBezTo>
                      <a:pt x="3627" y="4903"/>
                      <a:pt x="4889" y="3627"/>
                      <a:pt x="6470" y="3511"/>
                    </a:cubicBezTo>
                    <a:cubicBezTo>
                      <a:pt x="6568" y="3503"/>
                      <a:pt x="6664" y="3498"/>
                      <a:pt x="6760" y="3498"/>
                    </a:cubicBezTo>
                    <a:close/>
                    <a:moveTo>
                      <a:pt x="6049" y="1"/>
                    </a:moveTo>
                    <a:cubicBezTo>
                      <a:pt x="5687" y="1"/>
                      <a:pt x="5440" y="247"/>
                      <a:pt x="5440" y="610"/>
                    </a:cubicBezTo>
                    <a:lnTo>
                      <a:pt x="5440" y="1030"/>
                    </a:lnTo>
                    <a:cubicBezTo>
                      <a:pt x="5440" y="1335"/>
                      <a:pt x="5251" y="1582"/>
                      <a:pt x="5019" y="1698"/>
                    </a:cubicBezTo>
                    <a:cubicBezTo>
                      <a:pt x="4773" y="1756"/>
                      <a:pt x="4599" y="1814"/>
                      <a:pt x="4410" y="1944"/>
                    </a:cubicBezTo>
                    <a:cubicBezTo>
                      <a:pt x="4324" y="1985"/>
                      <a:pt x="4233" y="2004"/>
                      <a:pt x="4140" y="2004"/>
                    </a:cubicBezTo>
                    <a:cubicBezTo>
                      <a:pt x="3967" y="2004"/>
                      <a:pt x="3787" y="1937"/>
                      <a:pt x="3627" y="1814"/>
                    </a:cubicBezTo>
                    <a:lnTo>
                      <a:pt x="3322" y="1451"/>
                    </a:lnTo>
                    <a:cubicBezTo>
                      <a:pt x="3199" y="1335"/>
                      <a:pt x="3047" y="1277"/>
                      <a:pt x="2896" y="1277"/>
                    </a:cubicBezTo>
                    <a:cubicBezTo>
                      <a:pt x="2746" y="1277"/>
                      <a:pt x="2597" y="1335"/>
                      <a:pt x="2481" y="1451"/>
                    </a:cubicBezTo>
                    <a:lnTo>
                      <a:pt x="1451" y="2481"/>
                    </a:lnTo>
                    <a:cubicBezTo>
                      <a:pt x="1204" y="2728"/>
                      <a:pt x="1204" y="3090"/>
                      <a:pt x="1451" y="3337"/>
                    </a:cubicBezTo>
                    <a:lnTo>
                      <a:pt x="1814" y="3627"/>
                    </a:lnTo>
                    <a:cubicBezTo>
                      <a:pt x="1988" y="3873"/>
                      <a:pt x="2060" y="4178"/>
                      <a:pt x="1930" y="4425"/>
                    </a:cubicBezTo>
                    <a:cubicBezTo>
                      <a:pt x="1814" y="4599"/>
                      <a:pt x="1756" y="4787"/>
                      <a:pt x="1698" y="5019"/>
                    </a:cubicBezTo>
                    <a:cubicBezTo>
                      <a:pt x="1567" y="5266"/>
                      <a:pt x="1335" y="5440"/>
                      <a:pt x="1030" y="5440"/>
                    </a:cubicBezTo>
                    <a:lnTo>
                      <a:pt x="610" y="5440"/>
                    </a:lnTo>
                    <a:cubicBezTo>
                      <a:pt x="247" y="5440"/>
                      <a:pt x="1" y="5687"/>
                      <a:pt x="1" y="6049"/>
                    </a:cubicBezTo>
                    <a:lnTo>
                      <a:pt x="1" y="7500"/>
                    </a:lnTo>
                    <a:cubicBezTo>
                      <a:pt x="1" y="7804"/>
                      <a:pt x="247" y="8109"/>
                      <a:pt x="610" y="8109"/>
                    </a:cubicBezTo>
                    <a:lnTo>
                      <a:pt x="1030" y="8109"/>
                    </a:lnTo>
                    <a:cubicBezTo>
                      <a:pt x="1335" y="8109"/>
                      <a:pt x="1567" y="8225"/>
                      <a:pt x="1698" y="8530"/>
                    </a:cubicBezTo>
                    <a:cubicBezTo>
                      <a:pt x="1756" y="8704"/>
                      <a:pt x="1814" y="8950"/>
                      <a:pt x="1930" y="9139"/>
                    </a:cubicBezTo>
                    <a:cubicBezTo>
                      <a:pt x="2060" y="9371"/>
                      <a:pt x="1988" y="9675"/>
                      <a:pt x="1814" y="9864"/>
                    </a:cubicBezTo>
                    <a:lnTo>
                      <a:pt x="1451" y="10154"/>
                    </a:lnTo>
                    <a:cubicBezTo>
                      <a:pt x="1204" y="10401"/>
                      <a:pt x="1204" y="10821"/>
                      <a:pt x="1451" y="11010"/>
                    </a:cubicBezTo>
                    <a:lnTo>
                      <a:pt x="2481" y="12040"/>
                    </a:lnTo>
                    <a:cubicBezTo>
                      <a:pt x="2597" y="12156"/>
                      <a:pt x="2746" y="12214"/>
                      <a:pt x="2896" y="12214"/>
                    </a:cubicBezTo>
                    <a:cubicBezTo>
                      <a:pt x="3047" y="12214"/>
                      <a:pt x="3199" y="12156"/>
                      <a:pt x="3322" y="12040"/>
                    </a:cubicBezTo>
                    <a:lnTo>
                      <a:pt x="3627" y="11735"/>
                    </a:lnTo>
                    <a:cubicBezTo>
                      <a:pt x="3787" y="11612"/>
                      <a:pt x="3967" y="11545"/>
                      <a:pt x="4140" y="11545"/>
                    </a:cubicBezTo>
                    <a:cubicBezTo>
                      <a:pt x="4233" y="11545"/>
                      <a:pt x="4324" y="11564"/>
                      <a:pt x="4410" y="11605"/>
                    </a:cubicBezTo>
                    <a:cubicBezTo>
                      <a:pt x="4599" y="11677"/>
                      <a:pt x="4773" y="11793"/>
                      <a:pt x="5019" y="11851"/>
                    </a:cubicBezTo>
                    <a:cubicBezTo>
                      <a:pt x="5251" y="11909"/>
                      <a:pt x="5440" y="12214"/>
                      <a:pt x="5440" y="12460"/>
                    </a:cubicBezTo>
                    <a:lnTo>
                      <a:pt x="5440" y="12939"/>
                    </a:lnTo>
                    <a:cubicBezTo>
                      <a:pt x="5440" y="13244"/>
                      <a:pt x="5687" y="13548"/>
                      <a:pt x="6049" y="13548"/>
                    </a:cubicBezTo>
                    <a:lnTo>
                      <a:pt x="7500" y="13548"/>
                    </a:lnTo>
                    <a:cubicBezTo>
                      <a:pt x="7790" y="13548"/>
                      <a:pt x="8094" y="13244"/>
                      <a:pt x="8094" y="12939"/>
                    </a:cubicBezTo>
                    <a:lnTo>
                      <a:pt x="8094" y="12460"/>
                    </a:lnTo>
                    <a:cubicBezTo>
                      <a:pt x="8094" y="12214"/>
                      <a:pt x="8225" y="11909"/>
                      <a:pt x="8515" y="11851"/>
                    </a:cubicBezTo>
                    <a:cubicBezTo>
                      <a:pt x="8704" y="11793"/>
                      <a:pt x="8950" y="11677"/>
                      <a:pt x="9124" y="11605"/>
                    </a:cubicBezTo>
                    <a:cubicBezTo>
                      <a:pt x="9210" y="11564"/>
                      <a:pt x="9303" y="11545"/>
                      <a:pt x="9395" y="11545"/>
                    </a:cubicBezTo>
                    <a:cubicBezTo>
                      <a:pt x="9567" y="11545"/>
                      <a:pt x="9736" y="11612"/>
                      <a:pt x="9849" y="11735"/>
                    </a:cubicBezTo>
                    <a:lnTo>
                      <a:pt x="10154" y="12040"/>
                    </a:lnTo>
                    <a:cubicBezTo>
                      <a:pt x="10277" y="12156"/>
                      <a:pt x="10444" y="12214"/>
                      <a:pt x="10609" y="12214"/>
                    </a:cubicBezTo>
                    <a:cubicBezTo>
                      <a:pt x="10774" y="12214"/>
                      <a:pt x="10937" y="12156"/>
                      <a:pt x="11053" y="12040"/>
                    </a:cubicBezTo>
                    <a:lnTo>
                      <a:pt x="12025" y="11010"/>
                    </a:lnTo>
                    <a:cubicBezTo>
                      <a:pt x="12272" y="10821"/>
                      <a:pt x="12272" y="10401"/>
                      <a:pt x="12025" y="10154"/>
                    </a:cubicBezTo>
                    <a:lnTo>
                      <a:pt x="11721" y="9864"/>
                    </a:lnTo>
                    <a:cubicBezTo>
                      <a:pt x="11547" y="9675"/>
                      <a:pt x="11489" y="9371"/>
                      <a:pt x="11605" y="9139"/>
                    </a:cubicBezTo>
                    <a:cubicBezTo>
                      <a:pt x="11663" y="8950"/>
                      <a:pt x="11779" y="8704"/>
                      <a:pt x="11851" y="8530"/>
                    </a:cubicBezTo>
                    <a:cubicBezTo>
                      <a:pt x="11909" y="8225"/>
                      <a:pt x="12214" y="8109"/>
                      <a:pt x="12446" y="8109"/>
                    </a:cubicBezTo>
                    <a:lnTo>
                      <a:pt x="12939" y="8109"/>
                    </a:lnTo>
                    <a:cubicBezTo>
                      <a:pt x="13229" y="8109"/>
                      <a:pt x="13534" y="7804"/>
                      <a:pt x="13534" y="7500"/>
                    </a:cubicBezTo>
                    <a:lnTo>
                      <a:pt x="13534" y="6049"/>
                    </a:lnTo>
                    <a:cubicBezTo>
                      <a:pt x="13534" y="5687"/>
                      <a:pt x="13229" y="5440"/>
                      <a:pt x="12939" y="5440"/>
                    </a:cubicBezTo>
                    <a:lnTo>
                      <a:pt x="12446" y="5440"/>
                    </a:lnTo>
                    <a:cubicBezTo>
                      <a:pt x="12214" y="5440"/>
                      <a:pt x="11909" y="5266"/>
                      <a:pt x="11851" y="5019"/>
                    </a:cubicBezTo>
                    <a:cubicBezTo>
                      <a:pt x="11779" y="4787"/>
                      <a:pt x="11663" y="4599"/>
                      <a:pt x="11605" y="4425"/>
                    </a:cubicBezTo>
                    <a:cubicBezTo>
                      <a:pt x="11489" y="4178"/>
                      <a:pt x="11547" y="3873"/>
                      <a:pt x="11721" y="3627"/>
                    </a:cubicBezTo>
                    <a:lnTo>
                      <a:pt x="12025" y="3337"/>
                    </a:lnTo>
                    <a:cubicBezTo>
                      <a:pt x="12272" y="3090"/>
                      <a:pt x="12272" y="2728"/>
                      <a:pt x="12025" y="2481"/>
                    </a:cubicBezTo>
                    <a:lnTo>
                      <a:pt x="11053" y="1451"/>
                    </a:lnTo>
                    <a:cubicBezTo>
                      <a:pt x="10937" y="1335"/>
                      <a:pt x="10774" y="1277"/>
                      <a:pt x="10609" y="1277"/>
                    </a:cubicBezTo>
                    <a:cubicBezTo>
                      <a:pt x="10444" y="1277"/>
                      <a:pt x="10277" y="1335"/>
                      <a:pt x="10154" y="1451"/>
                    </a:cubicBezTo>
                    <a:lnTo>
                      <a:pt x="9849" y="1814"/>
                    </a:lnTo>
                    <a:cubicBezTo>
                      <a:pt x="9736" y="1937"/>
                      <a:pt x="9567" y="2004"/>
                      <a:pt x="9395" y="2004"/>
                    </a:cubicBezTo>
                    <a:cubicBezTo>
                      <a:pt x="9303" y="2004"/>
                      <a:pt x="9210" y="1985"/>
                      <a:pt x="9124" y="1944"/>
                    </a:cubicBezTo>
                    <a:cubicBezTo>
                      <a:pt x="8950" y="1814"/>
                      <a:pt x="8704" y="1756"/>
                      <a:pt x="8515" y="1698"/>
                    </a:cubicBezTo>
                    <a:cubicBezTo>
                      <a:pt x="8225" y="1582"/>
                      <a:pt x="8094" y="1335"/>
                      <a:pt x="8094" y="1030"/>
                    </a:cubicBezTo>
                    <a:lnTo>
                      <a:pt x="8094" y="610"/>
                    </a:lnTo>
                    <a:cubicBezTo>
                      <a:pt x="8094" y="247"/>
                      <a:pt x="7790" y="1"/>
                      <a:pt x="7500"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89;p2">
                <a:extLst>
                  <a:ext uri="{FF2B5EF4-FFF2-40B4-BE49-F238E27FC236}">
                    <a16:creationId xmlns:a16="http://schemas.microsoft.com/office/drawing/2014/main" id="{7D7FA403-8555-46B6-A6A2-198BB506320E}"/>
                  </a:ext>
                </a:extLst>
              </p:cNvPr>
              <p:cNvSpPr/>
              <p:nvPr/>
            </p:nvSpPr>
            <p:spPr>
              <a:xfrm>
                <a:off x="6994349" y="2423652"/>
                <a:ext cx="1075299" cy="1074379"/>
              </a:xfrm>
              <a:custGeom>
                <a:avLst/>
                <a:gdLst/>
                <a:ahLst/>
                <a:cxnLst/>
                <a:rect l="l" t="t" r="r" b="b"/>
                <a:pathLst>
                  <a:path w="17538" h="17523" extrusionOk="0">
                    <a:moveTo>
                      <a:pt x="8712" y="4516"/>
                    </a:moveTo>
                    <a:cubicBezTo>
                      <a:pt x="11174" y="4516"/>
                      <a:pt x="13176" y="6570"/>
                      <a:pt x="12939" y="9066"/>
                    </a:cubicBezTo>
                    <a:cubicBezTo>
                      <a:pt x="12823" y="11126"/>
                      <a:pt x="11126" y="12808"/>
                      <a:pt x="9066" y="12939"/>
                    </a:cubicBezTo>
                    <a:cubicBezTo>
                      <a:pt x="8939" y="12950"/>
                      <a:pt x="8812" y="12956"/>
                      <a:pt x="8687" y="12956"/>
                    </a:cubicBezTo>
                    <a:cubicBezTo>
                      <a:pt x="6267" y="12956"/>
                      <a:pt x="4362" y="10868"/>
                      <a:pt x="4541" y="8399"/>
                    </a:cubicBezTo>
                    <a:cubicBezTo>
                      <a:pt x="4715" y="6339"/>
                      <a:pt x="6354" y="4715"/>
                      <a:pt x="8414" y="4526"/>
                    </a:cubicBezTo>
                    <a:cubicBezTo>
                      <a:pt x="8514" y="4519"/>
                      <a:pt x="8613" y="4516"/>
                      <a:pt x="8712" y="4516"/>
                    </a:cubicBezTo>
                    <a:close/>
                    <a:moveTo>
                      <a:pt x="7805" y="0"/>
                    </a:moveTo>
                    <a:cubicBezTo>
                      <a:pt x="7384" y="0"/>
                      <a:pt x="7079" y="363"/>
                      <a:pt x="7079" y="784"/>
                    </a:cubicBezTo>
                    <a:lnTo>
                      <a:pt x="7079" y="1335"/>
                    </a:lnTo>
                    <a:cubicBezTo>
                      <a:pt x="7079" y="1697"/>
                      <a:pt x="6833" y="2060"/>
                      <a:pt x="6470" y="2176"/>
                    </a:cubicBezTo>
                    <a:cubicBezTo>
                      <a:pt x="6238" y="2234"/>
                      <a:pt x="5933" y="2350"/>
                      <a:pt x="5687" y="2481"/>
                    </a:cubicBezTo>
                    <a:cubicBezTo>
                      <a:pt x="5586" y="2538"/>
                      <a:pt x="5473" y="2564"/>
                      <a:pt x="5358" y="2564"/>
                    </a:cubicBezTo>
                    <a:cubicBezTo>
                      <a:pt x="5124" y="2564"/>
                      <a:pt x="4880" y="2457"/>
                      <a:pt x="4715" y="2292"/>
                    </a:cubicBezTo>
                    <a:lnTo>
                      <a:pt x="4294" y="1872"/>
                    </a:lnTo>
                    <a:cubicBezTo>
                      <a:pt x="4142" y="1719"/>
                      <a:pt x="3946" y="1643"/>
                      <a:pt x="3750" y="1643"/>
                    </a:cubicBezTo>
                    <a:cubicBezTo>
                      <a:pt x="3555" y="1643"/>
                      <a:pt x="3359" y="1719"/>
                      <a:pt x="3206" y="1872"/>
                    </a:cubicBezTo>
                    <a:lnTo>
                      <a:pt x="1886" y="3206"/>
                    </a:lnTo>
                    <a:cubicBezTo>
                      <a:pt x="1582" y="3511"/>
                      <a:pt x="1582" y="3989"/>
                      <a:pt x="1886" y="4294"/>
                    </a:cubicBezTo>
                    <a:lnTo>
                      <a:pt x="2307" y="4715"/>
                    </a:lnTo>
                    <a:cubicBezTo>
                      <a:pt x="2612" y="4961"/>
                      <a:pt x="2670" y="5382"/>
                      <a:pt x="2481" y="5686"/>
                    </a:cubicBezTo>
                    <a:cubicBezTo>
                      <a:pt x="2365" y="5918"/>
                      <a:pt x="2249" y="6223"/>
                      <a:pt x="2177" y="6470"/>
                    </a:cubicBezTo>
                    <a:cubicBezTo>
                      <a:pt x="2061" y="6832"/>
                      <a:pt x="1698" y="7064"/>
                      <a:pt x="1335" y="7064"/>
                    </a:cubicBezTo>
                    <a:lnTo>
                      <a:pt x="799" y="7064"/>
                    </a:lnTo>
                    <a:cubicBezTo>
                      <a:pt x="363" y="7064"/>
                      <a:pt x="1" y="7369"/>
                      <a:pt x="1" y="7790"/>
                    </a:cubicBezTo>
                    <a:lnTo>
                      <a:pt x="1" y="9675"/>
                    </a:lnTo>
                    <a:cubicBezTo>
                      <a:pt x="1" y="10096"/>
                      <a:pt x="363" y="10459"/>
                      <a:pt x="799" y="10459"/>
                    </a:cubicBezTo>
                    <a:lnTo>
                      <a:pt x="1335" y="10459"/>
                    </a:lnTo>
                    <a:cubicBezTo>
                      <a:pt x="1698" y="10459"/>
                      <a:pt x="2061" y="10691"/>
                      <a:pt x="2177" y="10995"/>
                    </a:cubicBezTo>
                    <a:cubicBezTo>
                      <a:pt x="2249" y="11300"/>
                      <a:pt x="2365" y="11546"/>
                      <a:pt x="2481" y="11779"/>
                    </a:cubicBezTo>
                    <a:cubicBezTo>
                      <a:pt x="2670" y="12141"/>
                      <a:pt x="2612" y="12504"/>
                      <a:pt x="2307" y="12750"/>
                    </a:cubicBezTo>
                    <a:lnTo>
                      <a:pt x="1886" y="13171"/>
                    </a:lnTo>
                    <a:cubicBezTo>
                      <a:pt x="1582" y="13476"/>
                      <a:pt x="1582" y="13954"/>
                      <a:pt x="1886" y="14259"/>
                    </a:cubicBezTo>
                    <a:lnTo>
                      <a:pt x="3206" y="15593"/>
                    </a:lnTo>
                    <a:cubicBezTo>
                      <a:pt x="3359" y="15746"/>
                      <a:pt x="3555" y="15822"/>
                      <a:pt x="3750" y="15822"/>
                    </a:cubicBezTo>
                    <a:cubicBezTo>
                      <a:pt x="3946" y="15822"/>
                      <a:pt x="4142" y="15746"/>
                      <a:pt x="4294" y="15593"/>
                    </a:cubicBezTo>
                    <a:lnTo>
                      <a:pt x="4715" y="15173"/>
                    </a:lnTo>
                    <a:cubicBezTo>
                      <a:pt x="4866" y="15022"/>
                      <a:pt x="5081" y="14942"/>
                      <a:pt x="5296" y="14942"/>
                    </a:cubicBezTo>
                    <a:cubicBezTo>
                      <a:pt x="5432" y="14942"/>
                      <a:pt x="5568" y="14974"/>
                      <a:pt x="5687" y="15042"/>
                    </a:cubicBezTo>
                    <a:cubicBezTo>
                      <a:pt x="5933" y="15173"/>
                      <a:pt x="6238" y="15231"/>
                      <a:pt x="6470" y="15347"/>
                    </a:cubicBezTo>
                    <a:cubicBezTo>
                      <a:pt x="6833" y="15477"/>
                      <a:pt x="7079" y="15767"/>
                      <a:pt x="7079" y="16130"/>
                    </a:cubicBezTo>
                    <a:lnTo>
                      <a:pt x="7079" y="16739"/>
                    </a:lnTo>
                    <a:cubicBezTo>
                      <a:pt x="7079" y="17160"/>
                      <a:pt x="7384" y="17523"/>
                      <a:pt x="7805" y="17523"/>
                    </a:cubicBezTo>
                    <a:lnTo>
                      <a:pt x="9676" y="17523"/>
                    </a:lnTo>
                    <a:cubicBezTo>
                      <a:pt x="10096" y="17523"/>
                      <a:pt x="10459" y="17160"/>
                      <a:pt x="10459" y="16739"/>
                    </a:cubicBezTo>
                    <a:lnTo>
                      <a:pt x="10459" y="16130"/>
                    </a:lnTo>
                    <a:cubicBezTo>
                      <a:pt x="10459" y="15767"/>
                      <a:pt x="10706" y="15477"/>
                      <a:pt x="11068" y="15347"/>
                    </a:cubicBezTo>
                    <a:cubicBezTo>
                      <a:pt x="11315" y="15231"/>
                      <a:pt x="11547" y="15173"/>
                      <a:pt x="11793" y="15042"/>
                    </a:cubicBezTo>
                    <a:cubicBezTo>
                      <a:pt x="11935" y="14974"/>
                      <a:pt x="12076" y="14942"/>
                      <a:pt x="12213" y="14942"/>
                    </a:cubicBezTo>
                    <a:cubicBezTo>
                      <a:pt x="12430" y="14942"/>
                      <a:pt x="12637" y="15022"/>
                      <a:pt x="12823" y="15173"/>
                    </a:cubicBezTo>
                    <a:lnTo>
                      <a:pt x="13186" y="15593"/>
                    </a:lnTo>
                    <a:cubicBezTo>
                      <a:pt x="13338" y="15746"/>
                      <a:pt x="13534" y="15822"/>
                      <a:pt x="13730" y="15822"/>
                    </a:cubicBezTo>
                    <a:cubicBezTo>
                      <a:pt x="13926" y="15822"/>
                      <a:pt x="14122" y="15746"/>
                      <a:pt x="14274" y="15593"/>
                    </a:cubicBezTo>
                    <a:lnTo>
                      <a:pt x="15594" y="14259"/>
                    </a:lnTo>
                    <a:cubicBezTo>
                      <a:pt x="15898" y="13954"/>
                      <a:pt x="15898" y="13476"/>
                      <a:pt x="15594" y="13171"/>
                    </a:cubicBezTo>
                    <a:lnTo>
                      <a:pt x="15173" y="12750"/>
                    </a:lnTo>
                    <a:cubicBezTo>
                      <a:pt x="14941" y="12504"/>
                      <a:pt x="14869" y="12141"/>
                      <a:pt x="15057" y="11779"/>
                    </a:cubicBezTo>
                    <a:cubicBezTo>
                      <a:pt x="15173" y="11546"/>
                      <a:pt x="15231" y="11300"/>
                      <a:pt x="15362" y="10995"/>
                    </a:cubicBezTo>
                    <a:cubicBezTo>
                      <a:pt x="15478" y="10691"/>
                      <a:pt x="15782" y="10459"/>
                      <a:pt x="16145" y="10459"/>
                    </a:cubicBezTo>
                    <a:lnTo>
                      <a:pt x="16754" y="10459"/>
                    </a:lnTo>
                    <a:cubicBezTo>
                      <a:pt x="17175" y="10459"/>
                      <a:pt x="17537" y="10096"/>
                      <a:pt x="17537" y="9675"/>
                    </a:cubicBezTo>
                    <a:lnTo>
                      <a:pt x="17537" y="7790"/>
                    </a:lnTo>
                    <a:cubicBezTo>
                      <a:pt x="17537" y="7369"/>
                      <a:pt x="17175" y="7064"/>
                      <a:pt x="16754" y="7064"/>
                    </a:cubicBezTo>
                    <a:lnTo>
                      <a:pt x="16145" y="7064"/>
                    </a:lnTo>
                    <a:cubicBezTo>
                      <a:pt x="15782" y="7064"/>
                      <a:pt x="15478" y="6832"/>
                      <a:pt x="15362" y="6470"/>
                    </a:cubicBezTo>
                    <a:cubicBezTo>
                      <a:pt x="15231" y="6223"/>
                      <a:pt x="15173" y="5918"/>
                      <a:pt x="15057" y="5686"/>
                    </a:cubicBezTo>
                    <a:cubicBezTo>
                      <a:pt x="14869" y="5382"/>
                      <a:pt x="14941" y="4961"/>
                      <a:pt x="15173" y="4715"/>
                    </a:cubicBezTo>
                    <a:lnTo>
                      <a:pt x="15594" y="4294"/>
                    </a:lnTo>
                    <a:cubicBezTo>
                      <a:pt x="15898" y="3989"/>
                      <a:pt x="15898" y="3511"/>
                      <a:pt x="15594" y="3206"/>
                    </a:cubicBezTo>
                    <a:lnTo>
                      <a:pt x="14274" y="1872"/>
                    </a:lnTo>
                    <a:cubicBezTo>
                      <a:pt x="14122" y="1719"/>
                      <a:pt x="13926" y="1643"/>
                      <a:pt x="13730" y="1643"/>
                    </a:cubicBezTo>
                    <a:cubicBezTo>
                      <a:pt x="13534" y="1643"/>
                      <a:pt x="13338" y="1719"/>
                      <a:pt x="13186" y="1872"/>
                    </a:cubicBezTo>
                    <a:lnTo>
                      <a:pt x="12823" y="2292"/>
                    </a:lnTo>
                    <a:cubicBezTo>
                      <a:pt x="12619" y="2457"/>
                      <a:pt x="12389" y="2564"/>
                      <a:pt x="12150" y="2564"/>
                    </a:cubicBezTo>
                    <a:cubicBezTo>
                      <a:pt x="12033" y="2564"/>
                      <a:pt x="11913" y="2538"/>
                      <a:pt x="11793" y="2481"/>
                    </a:cubicBezTo>
                    <a:cubicBezTo>
                      <a:pt x="11547" y="2350"/>
                      <a:pt x="11315" y="2234"/>
                      <a:pt x="11068" y="2176"/>
                    </a:cubicBezTo>
                    <a:cubicBezTo>
                      <a:pt x="10706" y="2060"/>
                      <a:pt x="10459" y="1697"/>
                      <a:pt x="10459" y="1335"/>
                    </a:cubicBezTo>
                    <a:lnTo>
                      <a:pt x="10459" y="784"/>
                    </a:lnTo>
                    <a:cubicBezTo>
                      <a:pt x="10459" y="363"/>
                      <a:pt x="10096" y="0"/>
                      <a:pt x="967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90;p2">
                <a:extLst>
                  <a:ext uri="{FF2B5EF4-FFF2-40B4-BE49-F238E27FC236}">
                    <a16:creationId xmlns:a16="http://schemas.microsoft.com/office/drawing/2014/main" id="{758442BA-BA78-4464-89BF-2AB6052055F5}"/>
                  </a:ext>
                </a:extLst>
              </p:cNvPr>
              <p:cNvSpPr/>
              <p:nvPr/>
            </p:nvSpPr>
            <p:spPr>
              <a:xfrm>
                <a:off x="7165103" y="2594405"/>
                <a:ext cx="733788" cy="733788"/>
              </a:xfrm>
              <a:custGeom>
                <a:avLst/>
                <a:gdLst/>
                <a:ahLst/>
                <a:cxnLst/>
                <a:rect l="l" t="t" r="r" b="b"/>
                <a:pathLst>
                  <a:path w="11968" h="11968" extrusionOk="0">
                    <a:moveTo>
                      <a:pt x="5991" y="726"/>
                    </a:moveTo>
                    <a:cubicBezTo>
                      <a:pt x="7442" y="726"/>
                      <a:pt x="8762" y="1262"/>
                      <a:pt x="9676" y="2234"/>
                    </a:cubicBezTo>
                    <a:cubicBezTo>
                      <a:pt x="10633" y="3191"/>
                      <a:pt x="11242" y="4526"/>
                      <a:pt x="11242" y="5976"/>
                    </a:cubicBezTo>
                    <a:cubicBezTo>
                      <a:pt x="11242" y="7427"/>
                      <a:pt x="10633" y="8761"/>
                      <a:pt x="9676" y="9661"/>
                    </a:cubicBezTo>
                    <a:cubicBezTo>
                      <a:pt x="8762" y="10633"/>
                      <a:pt x="7442" y="11242"/>
                      <a:pt x="5991" y="11242"/>
                    </a:cubicBezTo>
                    <a:cubicBezTo>
                      <a:pt x="4541" y="11242"/>
                      <a:pt x="3206" y="10633"/>
                      <a:pt x="2235" y="9661"/>
                    </a:cubicBezTo>
                    <a:cubicBezTo>
                      <a:pt x="1277" y="8761"/>
                      <a:pt x="726" y="7427"/>
                      <a:pt x="726" y="5976"/>
                    </a:cubicBezTo>
                    <a:cubicBezTo>
                      <a:pt x="726" y="4526"/>
                      <a:pt x="1277" y="3191"/>
                      <a:pt x="2235" y="2234"/>
                    </a:cubicBezTo>
                    <a:cubicBezTo>
                      <a:pt x="3206" y="1262"/>
                      <a:pt x="4541" y="726"/>
                      <a:pt x="5991" y="726"/>
                    </a:cubicBezTo>
                    <a:close/>
                    <a:moveTo>
                      <a:pt x="5991" y="0"/>
                    </a:moveTo>
                    <a:cubicBezTo>
                      <a:pt x="2655" y="0"/>
                      <a:pt x="1" y="2655"/>
                      <a:pt x="1" y="5976"/>
                    </a:cubicBezTo>
                    <a:cubicBezTo>
                      <a:pt x="1" y="9240"/>
                      <a:pt x="2655" y="11967"/>
                      <a:pt x="5991" y="11967"/>
                    </a:cubicBezTo>
                    <a:cubicBezTo>
                      <a:pt x="9255" y="11967"/>
                      <a:pt x="11967" y="9240"/>
                      <a:pt x="11967" y="5976"/>
                    </a:cubicBezTo>
                    <a:cubicBezTo>
                      <a:pt x="11967" y="2655"/>
                      <a:pt x="9255" y="0"/>
                      <a:pt x="5991"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91;p2">
                <a:extLst>
                  <a:ext uri="{FF2B5EF4-FFF2-40B4-BE49-F238E27FC236}">
                    <a16:creationId xmlns:a16="http://schemas.microsoft.com/office/drawing/2014/main" id="{FD847644-5423-4128-8151-566365D046FF}"/>
                  </a:ext>
                </a:extLst>
              </p:cNvPr>
              <p:cNvSpPr/>
              <p:nvPr/>
            </p:nvSpPr>
            <p:spPr>
              <a:xfrm>
                <a:off x="7165103" y="2594405"/>
                <a:ext cx="389641" cy="388721"/>
              </a:xfrm>
              <a:custGeom>
                <a:avLst/>
                <a:gdLst/>
                <a:ahLst/>
                <a:cxnLst/>
                <a:rect l="l" t="t" r="r" b="b"/>
                <a:pathLst>
                  <a:path w="6355" h="6340" extrusionOk="0">
                    <a:moveTo>
                      <a:pt x="5991" y="0"/>
                    </a:moveTo>
                    <a:cubicBezTo>
                      <a:pt x="2655" y="0"/>
                      <a:pt x="1" y="2655"/>
                      <a:pt x="1" y="5976"/>
                    </a:cubicBezTo>
                    <a:cubicBezTo>
                      <a:pt x="1" y="6165"/>
                      <a:pt x="117" y="6339"/>
                      <a:pt x="363" y="6339"/>
                    </a:cubicBezTo>
                    <a:cubicBezTo>
                      <a:pt x="552" y="6339"/>
                      <a:pt x="726" y="6165"/>
                      <a:pt x="726" y="5976"/>
                    </a:cubicBezTo>
                    <a:cubicBezTo>
                      <a:pt x="726" y="4526"/>
                      <a:pt x="1277" y="3191"/>
                      <a:pt x="2235" y="2234"/>
                    </a:cubicBezTo>
                    <a:cubicBezTo>
                      <a:pt x="3206" y="1262"/>
                      <a:pt x="4541" y="726"/>
                      <a:pt x="5991" y="726"/>
                    </a:cubicBezTo>
                    <a:cubicBezTo>
                      <a:pt x="6165" y="726"/>
                      <a:pt x="6354" y="537"/>
                      <a:pt x="6354" y="363"/>
                    </a:cubicBezTo>
                    <a:cubicBezTo>
                      <a:pt x="6354" y="116"/>
                      <a:pt x="6165" y="0"/>
                      <a:pt x="5991"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92;p2">
                <a:extLst>
                  <a:ext uri="{FF2B5EF4-FFF2-40B4-BE49-F238E27FC236}">
                    <a16:creationId xmlns:a16="http://schemas.microsoft.com/office/drawing/2014/main" id="{88DA3265-DDC6-4889-9D4B-7BB9B960B5A7}"/>
                  </a:ext>
                </a:extLst>
              </p:cNvPr>
              <p:cNvSpPr/>
              <p:nvPr/>
            </p:nvSpPr>
            <p:spPr>
              <a:xfrm>
                <a:off x="7406119" y="2466202"/>
                <a:ext cx="144146" cy="155856"/>
              </a:xfrm>
              <a:custGeom>
                <a:avLst/>
                <a:gdLst/>
                <a:ahLst/>
                <a:cxnLst/>
                <a:rect l="l" t="t" r="r" b="b"/>
                <a:pathLst>
                  <a:path w="2351" h="2542" extrusionOk="0">
                    <a:moveTo>
                      <a:pt x="445" y="1"/>
                    </a:moveTo>
                    <a:cubicBezTo>
                      <a:pt x="397" y="1"/>
                      <a:pt x="363" y="26"/>
                      <a:pt x="363" y="90"/>
                    </a:cubicBezTo>
                    <a:cubicBezTo>
                      <a:pt x="305" y="148"/>
                      <a:pt x="247" y="148"/>
                      <a:pt x="117" y="278"/>
                    </a:cubicBezTo>
                    <a:cubicBezTo>
                      <a:pt x="1" y="336"/>
                      <a:pt x="59" y="815"/>
                      <a:pt x="59" y="931"/>
                    </a:cubicBezTo>
                    <a:cubicBezTo>
                      <a:pt x="59" y="1120"/>
                      <a:pt x="1" y="1178"/>
                      <a:pt x="247" y="1424"/>
                    </a:cubicBezTo>
                    <a:cubicBezTo>
                      <a:pt x="479" y="1656"/>
                      <a:pt x="1263" y="2207"/>
                      <a:pt x="1263" y="2207"/>
                    </a:cubicBezTo>
                    <a:lnTo>
                      <a:pt x="1625" y="2454"/>
                    </a:lnTo>
                    <a:cubicBezTo>
                      <a:pt x="1720" y="2512"/>
                      <a:pt x="1810" y="2541"/>
                      <a:pt x="1901" y="2541"/>
                    </a:cubicBezTo>
                    <a:cubicBezTo>
                      <a:pt x="1991" y="2541"/>
                      <a:pt x="2082" y="2512"/>
                      <a:pt x="2176" y="2454"/>
                    </a:cubicBezTo>
                    <a:cubicBezTo>
                      <a:pt x="2292" y="2323"/>
                      <a:pt x="2350" y="2091"/>
                      <a:pt x="2234" y="1903"/>
                    </a:cubicBezTo>
                    <a:lnTo>
                      <a:pt x="2060" y="1729"/>
                    </a:lnTo>
                    <a:cubicBezTo>
                      <a:pt x="1872" y="1482"/>
                      <a:pt x="1756" y="1236"/>
                      <a:pt x="1756" y="931"/>
                    </a:cubicBezTo>
                    <a:cubicBezTo>
                      <a:pt x="1810" y="768"/>
                      <a:pt x="1647" y="272"/>
                      <a:pt x="1483" y="272"/>
                    </a:cubicBezTo>
                    <a:cubicBezTo>
                      <a:pt x="1473" y="272"/>
                      <a:pt x="1462" y="274"/>
                      <a:pt x="1451" y="278"/>
                    </a:cubicBezTo>
                    <a:cubicBezTo>
                      <a:pt x="1263" y="278"/>
                      <a:pt x="1451" y="931"/>
                      <a:pt x="1263" y="931"/>
                    </a:cubicBezTo>
                    <a:cubicBezTo>
                      <a:pt x="1205" y="931"/>
                      <a:pt x="900" y="452"/>
                      <a:pt x="726" y="148"/>
                    </a:cubicBezTo>
                    <a:cubicBezTo>
                      <a:pt x="653" y="74"/>
                      <a:pt x="527" y="1"/>
                      <a:pt x="44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93;p2">
                <a:extLst>
                  <a:ext uri="{FF2B5EF4-FFF2-40B4-BE49-F238E27FC236}">
                    <a16:creationId xmlns:a16="http://schemas.microsoft.com/office/drawing/2014/main" id="{98F1E96E-D81A-4440-A13A-77F8CA5E1C00}"/>
                  </a:ext>
                </a:extLst>
              </p:cNvPr>
              <p:cNvSpPr/>
              <p:nvPr/>
            </p:nvSpPr>
            <p:spPr>
              <a:xfrm>
                <a:off x="7495082" y="2463933"/>
                <a:ext cx="637160" cy="456042"/>
              </a:xfrm>
              <a:custGeom>
                <a:avLst/>
                <a:gdLst/>
                <a:ahLst/>
                <a:cxnLst/>
                <a:rect l="l" t="t" r="r" b="b"/>
                <a:pathLst>
                  <a:path w="10392" h="7438" extrusionOk="0">
                    <a:moveTo>
                      <a:pt x="9004" y="1"/>
                    </a:moveTo>
                    <a:cubicBezTo>
                      <a:pt x="8758" y="1"/>
                      <a:pt x="8521" y="100"/>
                      <a:pt x="8341" y="315"/>
                    </a:cubicBezTo>
                    <a:cubicBezTo>
                      <a:pt x="7933" y="779"/>
                      <a:pt x="5754" y="5275"/>
                      <a:pt x="4907" y="5275"/>
                    </a:cubicBezTo>
                    <a:cubicBezTo>
                      <a:pt x="4880" y="5275"/>
                      <a:pt x="4855" y="5271"/>
                      <a:pt x="4830" y="5261"/>
                    </a:cubicBezTo>
                    <a:cubicBezTo>
                      <a:pt x="3989" y="5029"/>
                      <a:pt x="609" y="1693"/>
                      <a:pt x="609" y="1693"/>
                    </a:cubicBezTo>
                    <a:cubicBezTo>
                      <a:pt x="247" y="1940"/>
                      <a:pt x="58" y="2186"/>
                      <a:pt x="0" y="2418"/>
                    </a:cubicBezTo>
                    <a:cubicBezTo>
                      <a:pt x="0" y="2418"/>
                      <a:pt x="4188" y="7438"/>
                      <a:pt x="4820" y="7438"/>
                    </a:cubicBezTo>
                    <a:cubicBezTo>
                      <a:pt x="4823" y="7438"/>
                      <a:pt x="4827" y="7438"/>
                      <a:pt x="4830" y="7437"/>
                    </a:cubicBezTo>
                    <a:cubicBezTo>
                      <a:pt x="5382" y="7379"/>
                      <a:pt x="9907" y="3753"/>
                      <a:pt x="10212" y="1824"/>
                    </a:cubicBezTo>
                    <a:cubicBezTo>
                      <a:pt x="10392" y="723"/>
                      <a:pt x="9668" y="1"/>
                      <a:pt x="9004"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94;p2">
                <a:extLst>
                  <a:ext uri="{FF2B5EF4-FFF2-40B4-BE49-F238E27FC236}">
                    <a16:creationId xmlns:a16="http://schemas.microsoft.com/office/drawing/2014/main" id="{DD124E64-341C-4CB1-8F15-9EF903243A14}"/>
                  </a:ext>
                </a:extLst>
              </p:cNvPr>
              <p:cNvSpPr/>
              <p:nvPr/>
            </p:nvSpPr>
            <p:spPr>
              <a:xfrm>
                <a:off x="6186873" y="1295087"/>
                <a:ext cx="155672" cy="149725"/>
              </a:xfrm>
              <a:custGeom>
                <a:avLst/>
                <a:gdLst/>
                <a:ahLst/>
                <a:cxnLst/>
                <a:rect l="l" t="t" r="r" b="b"/>
                <a:pathLst>
                  <a:path w="2539" h="2442" extrusionOk="0">
                    <a:moveTo>
                      <a:pt x="1413" y="0"/>
                    </a:moveTo>
                    <a:cubicBezTo>
                      <a:pt x="1346" y="0"/>
                      <a:pt x="1269" y="29"/>
                      <a:pt x="1204" y="88"/>
                    </a:cubicBezTo>
                    <a:lnTo>
                      <a:pt x="914" y="523"/>
                    </a:lnTo>
                    <a:cubicBezTo>
                      <a:pt x="914" y="581"/>
                      <a:pt x="842" y="581"/>
                      <a:pt x="783" y="581"/>
                    </a:cubicBezTo>
                    <a:lnTo>
                      <a:pt x="189" y="581"/>
                    </a:lnTo>
                    <a:cubicBezTo>
                      <a:pt x="58" y="581"/>
                      <a:pt x="0" y="755"/>
                      <a:pt x="58" y="885"/>
                    </a:cubicBezTo>
                    <a:lnTo>
                      <a:pt x="421" y="1306"/>
                    </a:lnTo>
                    <a:cubicBezTo>
                      <a:pt x="421" y="1364"/>
                      <a:pt x="479" y="1422"/>
                      <a:pt x="421" y="1480"/>
                    </a:cubicBezTo>
                    <a:lnTo>
                      <a:pt x="247" y="2031"/>
                    </a:lnTo>
                    <a:cubicBezTo>
                      <a:pt x="247" y="2126"/>
                      <a:pt x="324" y="2221"/>
                      <a:pt x="416" y="2221"/>
                    </a:cubicBezTo>
                    <a:cubicBezTo>
                      <a:pt x="436" y="2221"/>
                      <a:pt x="458" y="2216"/>
                      <a:pt x="479" y="2205"/>
                    </a:cubicBezTo>
                    <a:lnTo>
                      <a:pt x="1030" y="2031"/>
                    </a:lnTo>
                    <a:cubicBezTo>
                      <a:pt x="1088" y="2031"/>
                      <a:pt x="1146" y="2031"/>
                      <a:pt x="1146" y="2089"/>
                    </a:cubicBezTo>
                    <a:lnTo>
                      <a:pt x="1639" y="2394"/>
                    </a:lnTo>
                    <a:cubicBezTo>
                      <a:pt x="1673" y="2427"/>
                      <a:pt x="1706" y="2442"/>
                      <a:pt x="1737" y="2442"/>
                    </a:cubicBezTo>
                    <a:cubicBezTo>
                      <a:pt x="1813" y="2442"/>
                      <a:pt x="1871" y="2356"/>
                      <a:pt x="1871" y="2263"/>
                    </a:cubicBezTo>
                    <a:lnTo>
                      <a:pt x="1871" y="1727"/>
                    </a:lnTo>
                    <a:cubicBezTo>
                      <a:pt x="1871" y="1669"/>
                      <a:pt x="1929" y="1611"/>
                      <a:pt x="1929" y="1538"/>
                    </a:cubicBezTo>
                    <a:lnTo>
                      <a:pt x="2423" y="1248"/>
                    </a:lnTo>
                    <a:cubicBezTo>
                      <a:pt x="2539" y="1117"/>
                      <a:pt x="2481" y="943"/>
                      <a:pt x="2365" y="943"/>
                    </a:cubicBezTo>
                    <a:lnTo>
                      <a:pt x="1813" y="755"/>
                    </a:lnTo>
                    <a:cubicBezTo>
                      <a:pt x="1755" y="755"/>
                      <a:pt x="1755" y="697"/>
                      <a:pt x="1697" y="639"/>
                    </a:cubicBezTo>
                    <a:lnTo>
                      <a:pt x="1567" y="88"/>
                    </a:lnTo>
                    <a:cubicBezTo>
                      <a:pt x="1538" y="29"/>
                      <a:pt x="1480"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95;p2">
                <a:extLst>
                  <a:ext uri="{FF2B5EF4-FFF2-40B4-BE49-F238E27FC236}">
                    <a16:creationId xmlns:a16="http://schemas.microsoft.com/office/drawing/2014/main" id="{0874EAFF-8D79-4CF9-A939-BF9ABED28B56}"/>
                  </a:ext>
                </a:extLst>
              </p:cNvPr>
              <p:cNvSpPr/>
              <p:nvPr/>
            </p:nvSpPr>
            <p:spPr>
              <a:xfrm>
                <a:off x="6127278" y="1245302"/>
                <a:ext cx="266832" cy="248193"/>
              </a:xfrm>
              <a:custGeom>
                <a:avLst/>
                <a:gdLst/>
                <a:ahLst/>
                <a:cxnLst/>
                <a:rect l="l" t="t" r="r" b="b"/>
                <a:pathLst>
                  <a:path w="4352" h="4048" extrusionOk="0">
                    <a:moveTo>
                      <a:pt x="2176" y="174"/>
                    </a:moveTo>
                    <a:cubicBezTo>
                      <a:pt x="2307" y="174"/>
                      <a:pt x="2365" y="174"/>
                      <a:pt x="2481" y="247"/>
                    </a:cubicBezTo>
                    <a:cubicBezTo>
                      <a:pt x="2974" y="305"/>
                      <a:pt x="3395" y="537"/>
                      <a:pt x="3699" y="972"/>
                    </a:cubicBezTo>
                    <a:cubicBezTo>
                      <a:pt x="3989" y="1335"/>
                      <a:pt x="4120" y="1813"/>
                      <a:pt x="3989" y="2292"/>
                    </a:cubicBezTo>
                    <a:cubicBezTo>
                      <a:pt x="3873" y="3206"/>
                      <a:pt x="3090" y="3873"/>
                      <a:pt x="2176" y="3873"/>
                    </a:cubicBezTo>
                    <a:lnTo>
                      <a:pt x="1944" y="3873"/>
                    </a:lnTo>
                    <a:cubicBezTo>
                      <a:pt x="1393" y="3801"/>
                      <a:pt x="972" y="3568"/>
                      <a:pt x="726" y="3148"/>
                    </a:cubicBezTo>
                    <a:cubicBezTo>
                      <a:pt x="436" y="2713"/>
                      <a:pt x="305" y="2234"/>
                      <a:pt x="363" y="1755"/>
                    </a:cubicBezTo>
                    <a:cubicBezTo>
                      <a:pt x="494" y="841"/>
                      <a:pt x="1277" y="174"/>
                      <a:pt x="2176" y="174"/>
                    </a:cubicBezTo>
                    <a:close/>
                    <a:moveTo>
                      <a:pt x="2176" y="0"/>
                    </a:moveTo>
                    <a:cubicBezTo>
                      <a:pt x="1219" y="0"/>
                      <a:pt x="305" y="725"/>
                      <a:pt x="189" y="1755"/>
                    </a:cubicBezTo>
                    <a:cubicBezTo>
                      <a:pt x="0" y="2843"/>
                      <a:pt x="798" y="3873"/>
                      <a:pt x="1886" y="4047"/>
                    </a:cubicBezTo>
                    <a:lnTo>
                      <a:pt x="2176" y="4047"/>
                    </a:lnTo>
                    <a:cubicBezTo>
                      <a:pt x="3148" y="4047"/>
                      <a:pt x="4062" y="3322"/>
                      <a:pt x="4178" y="2350"/>
                    </a:cubicBezTo>
                    <a:cubicBezTo>
                      <a:pt x="4352" y="1262"/>
                      <a:pt x="3569" y="174"/>
                      <a:pt x="2481" y="58"/>
                    </a:cubicBezTo>
                    <a:cubicBezTo>
                      <a:pt x="2365" y="0"/>
                      <a:pt x="2307" y="0"/>
                      <a:pt x="2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96;p2">
                <a:extLst>
                  <a:ext uri="{FF2B5EF4-FFF2-40B4-BE49-F238E27FC236}">
                    <a16:creationId xmlns:a16="http://schemas.microsoft.com/office/drawing/2014/main" id="{5D9EFCD6-F530-40C9-B3BA-14924648AC42}"/>
                  </a:ext>
                </a:extLst>
              </p:cNvPr>
              <p:cNvSpPr/>
              <p:nvPr/>
            </p:nvSpPr>
            <p:spPr>
              <a:xfrm>
                <a:off x="4530904" y="4405982"/>
                <a:ext cx="3946073" cy="48069"/>
              </a:xfrm>
              <a:custGeom>
                <a:avLst/>
                <a:gdLst/>
                <a:ahLst/>
                <a:cxnLst/>
                <a:rect l="l" t="t" r="r" b="b"/>
                <a:pathLst>
                  <a:path w="64360" h="784" extrusionOk="0">
                    <a:moveTo>
                      <a:pt x="421" y="0"/>
                    </a:moveTo>
                    <a:cubicBezTo>
                      <a:pt x="175" y="0"/>
                      <a:pt x="1" y="189"/>
                      <a:pt x="1" y="421"/>
                    </a:cubicBezTo>
                    <a:cubicBezTo>
                      <a:pt x="1" y="609"/>
                      <a:pt x="175" y="783"/>
                      <a:pt x="421" y="783"/>
                    </a:cubicBezTo>
                    <a:lnTo>
                      <a:pt x="63997" y="783"/>
                    </a:lnTo>
                    <a:cubicBezTo>
                      <a:pt x="64244" y="783"/>
                      <a:pt x="64360" y="609"/>
                      <a:pt x="64360" y="421"/>
                    </a:cubicBezTo>
                    <a:cubicBezTo>
                      <a:pt x="64360" y="189"/>
                      <a:pt x="64244" y="0"/>
                      <a:pt x="63997"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935310842"/>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64BD-0DFE-426F-80BC-83655AEE599A}"/>
              </a:ext>
            </a:extLst>
          </p:cNvPr>
          <p:cNvSpPr>
            <a:spLocks noGrp="1"/>
          </p:cNvSpPr>
          <p:nvPr>
            <p:ph type="title"/>
          </p:nvPr>
        </p:nvSpPr>
        <p:spPr>
          <a:xfrm>
            <a:off x="334964" y="235529"/>
            <a:ext cx="10681380" cy="876687"/>
          </a:xfrm>
        </p:spPr>
        <p:txBody>
          <a:bodyPr/>
          <a:lstStyle/>
          <a:p>
            <a:r>
              <a:rPr lang="en-US"/>
              <a:t>Click to edit Master title style</a:t>
            </a:r>
            <a:endParaRPr lang="id-ID"/>
          </a:p>
        </p:txBody>
      </p:sp>
      <p:sp>
        <p:nvSpPr>
          <p:cNvPr id="3" name="Text Placeholder">
            <a:extLst>
              <a:ext uri="{FF2B5EF4-FFF2-40B4-BE49-F238E27FC236}">
                <a16:creationId xmlns:a16="http://schemas.microsoft.com/office/drawing/2014/main" id="{644EE22C-949E-4638-A004-C5B55FDFF1B2}"/>
              </a:ext>
            </a:extLst>
          </p:cNvPr>
          <p:cNvSpPr>
            <a:spLocks noGrp="1"/>
          </p:cNvSpPr>
          <p:nvPr>
            <p:ph idx="1"/>
          </p:nvPr>
        </p:nvSpPr>
        <p:spPr>
          <a:xfrm>
            <a:off x="334435" y="1257300"/>
            <a:ext cx="11522603" cy="5307013"/>
          </a:xfrm>
          <a:prstGeom prst="rect">
            <a:avLst/>
          </a:prstGeom>
        </p:spPr>
        <p:txBody>
          <a:bodyPr vert="horz" lIns="36000" tIns="36000" rIns="36000" bIns="3600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9382044"/>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tfpConfiguration" hidden="1"/>
          <p:cNvSpPr txBox="1"/>
          <p:nvPr/>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a:t>
            </a:r>
          </a:p>
          <a:p>
            <a:pPr marL="0" indent="0">
              <a:buNone/>
            </a:pPr>
            <a:r>
              <a:rPr lang="en-US" sz="100">
                <a:solidFill>
                  <a:schemeClr val="bg1">
                    <a:alpha val="0"/>
                  </a:schemeClr>
                </a:solidFill>
              </a:rPr>
              <a:t>  &lt;!-- Instructions for the &lt;template&gt; tag:       Keep "version" and "type" options unchanged.       Set "name" option to the client name that should appear on the client color section.        Set "pageSize" to the paper size you are setting this slide master up on. Valid values are: "widescreen" (which equals 16:9), "4_3", "a4" and "letter". Observe capitalization! --&gt;</a:t>
            </a:r>
          </a:p>
          <a:p>
            <a:pPr marL="0" indent="0">
              <a:buNone/>
            </a:pPr>
            <a:r>
              <a:rPr lang="en-US" sz="100">
                <a:solidFill>
                  <a:schemeClr val="bg1">
                    <a:alpha val="0"/>
                  </a:schemeClr>
                </a:solidFill>
              </a:rPr>
              <a:t>  &lt;template version="2.0.14" type="unbranded" name="PT Telkom_16.9 191111" pageSize="widescreen"&gt;</a:t>
            </a:r>
          </a:p>
          <a:p>
            <a:pPr marL="0" indent="0">
              <a:buNone/>
            </a:pPr>
            <a:r>
              <a:rPr lang="en-US" sz="100">
                <a:solidFill>
                  <a:schemeClr val="bg1">
                    <a:alpha val="0"/>
                  </a:schemeClr>
                </a:solidFill>
              </a:rPr>
              <a:t>    &lt;!-- Instructions for &lt;settings&gt; tag:         In each sub-tag set the hex code of the RGB color you wish to use for the standard elements when they are created on this slide master.         If the value is missing or invalid, default colors will be used. --&gt;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&lt;runningAgendaBackColorLeft&gt;#5C5C5C&lt;/runningAgendaBackColorLeft&gt;</a:t>
            </a:r>
          </a:p>
          <a:p>
            <a:pPr marL="0" indent="0">
              <a:buNone/>
            </a:pPr>
            <a:r>
              <a:rPr lang="en-US" sz="100">
                <a:solidFill>
                  <a:schemeClr val="bg1">
                    <a:alpha val="0"/>
                  </a:schemeClr>
                </a:solidFill>
              </a:rPr>
              <a:t>      &lt;runningAgendaBackColorRight&gt;#B4B4B4&lt;/runningAgendaBackColorRight&gt;</a:t>
            </a:r>
          </a:p>
          <a:p>
            <a:pPr marL="0" indent="0">
              <a:buNone/>
            </a:pPr>
            <a:r>
              <a:rPr lang="en-US" sz="100">
                <a:solidFill>
                  <a:schemeClr val="bg1">
                    <a:alpha val="0"/>
                  </a:schemeClr>
                </a:solidFill>
              </a:rPr>
              <a:t>      &lt;runningAgendaTextColorLeft&gt;#FFFFFF&lt;/runningAgendaTextColorLeft&gt;</a:t>
            </a:r>
          </a:p>
          <a:p>
            <a:pPr marL="0" indent="0">
              <a:buNone/>
            </a:pPr>
            <a:r>
              <a:rPr lang="en-US" sz="100">
                <a:solidFill>
                  <a:schemeClr val="bg1">
                    <a:alpha val="0"/>
                  </a:schemeClr>
                </a:solidFill>
              </a:rPr>
              <a:t>      &lt;runningAgendaTextColorRight&gt;#FFFFFF&lt;/runningAgendaTextColorRight&gt;</a:t>
            </a:r>
          </a:p>
          <a:p>
            <a:pPr marL="0" indent="0">
              <a:buNone/>
            </a:pPr>
            <a:r>
              <a:rPr lang="en-US" sz="100">
                <a:solidFill>
                  <a:schemeClr val="bg1">
                    <a:alpha val="0"/>
                  </a:schemeClr>
                </a:solidFill>
              </a:rPr>
              <a:t>      &lt;columnHeaderLineColor&gt;#000000&lt;/columnHeaderLineColor&gt;</a:t>
            </a:r>
          </a:p>
          <a:p>
            <a:pPr marL="0" indent="0">
              <a:buNone/>
            </a:pPr>
            <a:r>
              <a:rPr lang="en-US" sz="100">
                <a:solidFill>
                  <a:schemeClr val="bg1">
                    <a:alpha val="0"/>
                  </a:schemeClr>
                </a:solidFill>
              </a:rPr>
              <a:t>      &lt;columnHeaderTextColor&gt;#000000&lt;/columnHeaderTextColor&gt;</a:t>
            </a:r>
          </a:p>
          <a:p>
            <a:pPr marL="0" indent="0">
              <a:buNone/>
            </a:pPr>
            <a:r>
              <a:rPr lang="en-US" sz="100">
                <a:solidFill>
                  <a:schemeClr val="bg1">
                    <a:alpha val="0"/>
                  </a:schemeClr>
                </a:solidFill>
              </a:rPr>
              <a:t>      &lt;rowHeaderLineColor&gt;#000000&lt;/rowHeaderLineColor&gt;</a:t>
            </a:r>
          </a:p>
          <a:p>
            <a:pPr marL="0" indent="0">
              <a:buNone/>
            </a:pPr>
            <a:r>
              <a:rPr lang="en-US" sz="100">
                <a:solidFill>
                  <a:schemeClr val="bg1">
                    <a:alpha val="0"/>
                  </a:schemeClr>
                </a:solidFill>
              </a:rPr>
              <a:t>      &lt;rowHeaderTextColor&gt;#000000&lt;/rowHeaderTextColor&gt;</a:t>
            </a:r>
          </a:p>
          <a:p>
            <a:pPr marL="0" indent="0">
              <a:buNone/>
            </a:pPr>
            <a:r>
              <a:rPr lang="en-US" sz="100">
                <a:solidFill>
                  <a:schemeClr val="bg1">
                    <a:alpha val="0"/>
                  </a:schemeClr>
                </a:solidFill>
              </a:rPr>
              <a:t>      &lt;bainArrowLineColor&gt;#DC365B&lt;/bainArrowLineColor&gt;</a:t>
            </a:r>
          </a:p>
          <a:p>
            <a:pPr marL="0" indent="0">
              <a:buNone/>
            </a:pPr>
            <a:r>
              <a:rPr lang="en-US" sz="100">
                <a:solidFill>
                  <a:schemeClr val="bg1">
                    <a:alpha val="0"/>
                  </a:schemeClr>
                </a:solidFill>
              </a:rPr>
              <a:t>      &lt;bainArrowTextColor&gt;#DC365B&lt;/bainArrowTextColor&gt;</a:t>
            </a:r>
          </a:p>
          <a:p>
            <a:pPr marL="0" indent="0">
              <a:buNone/>
            </a:pPr>
            <a:r>
              <a:rPr lang="en-US" sz="100">
                <a:solidFill>
                  <a:schemeClr val="bg1">
                    <a:alpha val="0"/>
                  </a:schemeClr>
                </a:solidFill>
              </a:rPr>
              <a:t>      &lt;percentageCircleFullCircleColor&gt;#B4B4B4&lt;/percentageCircleFullCircleColor&gt;</a:t>
            </a:r>
          </a:p>
          <a:p>
            <a:pPr marL="0" indent="0">
              <a:buNone/>
            </a:pPr>
            <a:r>
              <a:rPr lang="en-US" sz="100">
                <a:solidFill>
                  <a:schemeClr val="bg1">
                    <a:alpha val="0"/>
                  </a:schemeClr>
                </a:solidFill>
              </a:rPr>
              <a:t>      &lt;percentageCircleTextHighlightColor&gt;#5C5C5C&lt;/percentageCircleTextHighlightColor&gt;</a:t>
            </a:r>
          </a:p>
          <a:p>
            <a:pPr marL="0" indent="0">
              <a:buNone/>
            </a:pPr>
            <a:r>
              <a:rPr lang="en-US" sz="100">
                <a:solidFill>
                  <a:schemeClr val="bg1">
                    <a:alpha val="0"/>
                  </a:schemeClr>
                </a:solidFill>
              </a:rPr>
              <a:t>      &lt;statusStickerColor&gt;#000000&lt;/statusStickerColor&gt;</a:t>
            </a:r>
          </a:p>
          <a:p>
            <a:pPr marL="0" indent="0">
              <a:buNone/>
            </a:pPr>
            <a:r>
              <a:rPr lang="en-US" sz="100">
                <a:solidFill>
                  <a:schemeClr val="bg1">
                    <a:alpha val="0"/>
                  </a:schemeClr>
                </a:solidFill>
              </a:rPr>
              <a:t>      &lt;calloutBackColor&gt;#FFFFFF&lt;/calloutBackColor&gt;</a:t>
            </a:r>
          </a:p>
          <a:p>
            <a:pPr marL="0" indent="0">
              <a:buNone/>
            </a:pPr>
            <a:r>
              <a:rPr lang="en-US" sz="100">
                <a:solidFill>
                  <a:schemeClr val="bg1">
                    <a:alpha val="0"/>
                  </a:schemeClr>
                </a:solidFill>
              </a:rPr>
              <a:t>      &lt;calloutTextLineColor&gt;#5C5C5C&lt;/calloutTextLineColor&gt;</a:t>
            </a:r>
          </a:p>
          <a:p>
            <a:pPr marL="0" indent="0">
              <a:buNone/>
            </a:pPr>
            <a:r>
              <a:rPr lang="en-US" sz="100">
                <a:solidFill>
                  <a:schemeClr val="bg1">
                    <a:alpha val="0"/>
                  </a:schemeClr>
                </a:solidFill>
              </a:rPr>
              <a:t>      &lt;numberBubbleBackColor&gt;#FFFFFF&lt;/numberBubbleBackColor&gt;</a:t>
            </a:r>
          </a:p>
          <a:p>
            <a:pPr marL="0" indent="0">
              <a:buNone/>
            </a:pPr>
            <a:r>
              <a:rPr lang="en-US" sz="100">
                <a:solidFill>
                  <a:schemeClr val="bg1">
                    <a:alpha val="0"/>
                  </a:schemeClr>
                </a:solidFill>
              </a:rPr>
              <a:t>      &lt;numberBubbleTextLineColor&gt;#DC365B&lt;/numberBubbleTextLineColor&gt;</a:t>
            </a:r>
          </a:p>
          <a:p>
            <a:pPr marL="0" indent="0">
              <a:buNone/>
            </a:pPr>
            <a:r>
              <a:rPr lang="en-US" sz="100">
                <a:solidFill>
                  <a:schemeClr val="bg1">
                    <a:alpha val="0"/>
                  </a:schemeClr>
                </a:solidFill>
              </a:rPr>
              <a:t>      &lt;valueChainTextLineColor&gt;#5C5C5C&lt;/valueChainTextLineColor&gt;</a:t>
            </a:r>
          </a:p>
          <a:p>
            <a:pPr marL="0" indent="0">
              <a:buNone/>
            </a:pPr>
            <a:r>
              <a:rPr lang="en-US" sz="100">
                <a:solidFill>
                  <a:schemeClr val="bg1">
                    <a:alpha val="0"/>
                  </a:schemeClr>
                </a:solidFill>
              </a:rPr>
              <a:t>      &lt;agendaHighlightColor&gt;#DC365B&lt;/agendaHighlightColor&gt;</a:t>
            </a:r>
          </a:p>
          <a:p>
            <a:pPr marL="0" indent="0">
              <a:buNone/>
            </a:pPr>
            <a:r>
              <a:rPr lang="en-US" sz="100">
                <a:solidFill>
                  <a:schemeClr val="bg1">
                    <a:alpha val="0"/>
                  </a:schemeClr>
                </a:solidFill>
              </a:rPr>
              <a:t>      &lt;!-- The &lt;tableAccentNumber&gt; defines which table layout from the "Light Style 1" row should be applied for newly created tables.            Valid values are 0, 1, 2, 3, 4, 5, and 6 - representing the layouts on the Table Layouts drop-down from left to right.            The highlight colors used in those table layouts link to the Theme color palette, they cannot be specified here. --&gt;</a:t>
            </a:r>
          </a:p>
          <a:p>
            <a:pPr marL="0" indent="0">
              <a:buNone/>
            </a:pPr>
            <a:r>
              <a:rPr lang="en-US" sz="100">
                <a:solidFill>
                  <a:schemeClr val="bg1">
                    <a:alpha val="0"/>
                  </a:schemeClr>
                </a:solidFill>
              </a:rPr>
              <a:t>      &lt;tableAccentNumber&gt;3&lt;/tableAccentNumber&gt;</a:t>
            </a:r>
          </a:p>
          <a:p>
            <a:pPr marL="0" indent="0">
              <a:buNone/>
            </a:pPr>
            <a:r>
              <a:rPr lang="en-US" sz="100">
                <a:solidFill>
                  <a:schemeClr val="bg1">
                    <a:alpha val="0"/>
                  </a:schemeClr>
                </a:solidFill>
              </a:rPr>
              <a:t>      &lt;!-- The &lt;notesFontSize&gt; tag determines what font size should be applied to newly created notes/source boxes.            Valid values are integer numbers. If the option is not present or not valid, the default is used. --&gt;</a:t>
            </a:r>
          </a:p>
          <a:p>
            <a:pPr marL="0" indent="0">
              <a:buNone/>
            </a:pPr>
            <a:r>
              <a:rPr lang="en-US" sz="100">
                <a:solidFill>
                  <a:schemeClr val="bg1">
                    <a:alpha val="0"/>
                  </a:schemeClr>
                </a:solidFill>
              </a:rPr>
              <a:t>      &lt;notesFontSize&gt;8&lt;/notesFontSize&gt;</a:t>
            </a:r>
          </a:p>
          <a:p>
            <a:pPr marL="0" indent="0">
              <a:buNone/>
            </a:pPr>
            <a:r>
              <a:rPr lang="en-US" sz="100">
                <a:solidFill>
                  <a:schemeClr val="bg1">
                    <a:alpha val="0"/>
                  </a:schemeClr>
                </a:solidFill>
              </a:rPr>
              <a:t>      &lt;notesTextColor&gt;#000000&lt;/notesTextColor&gt;</a:t>
            </a:r>
          </a:p>
          <a:p>
            <a:pPr marL="0" indent="0">
              <a:buNone/>
            </a:pPr>
            <a:r>
              <a:rPr lang="en-US" sz="100">
                <a:solidFill>
                  <a:schemeClr val="bg1">
                    <a:alpha val="0"/>
                  </a:schemeClr>
                </a:solidFill>
              </a:rPr>
              <a:t>      &lt;!-- The &lt;statusStickerRunningAgendaFontSize&gt; tag determines what font size should be applied to newly created status stickers and running agendas.            Valid values are integer numbers. If the option is not present or not valid, the default is used. --&gt;</a:t>
            </a:r>
          </a:p>
          <a:p>
            <a:pPr marL="0" indent="0">
              <a:buNone/>
            </a:pPr>
            <a:r>
              <a:rPr lang="en-US" sz="100">
                <a:solidFill>
                  <a:schemeClr val="bg1">
                    <a:alpha val="0"/>
                  </a:schemeClr>
                </a:solidFill>
              </a:rPr>
              <a:t>      &lt;statusStickerRunningAgendaFontSize&gt;12&lt;/statusStickerRunningAgendaFontSize&gt;</a:t>
            </a:r>
          </a:p>
          <a:p>
            <a:pPr marL="0" indent="0">
              <a:buNone/>
            </a:pPr>
            <a:r>
              <a:rPr lang="en-US" sz="100">
                <a:solidFill>
                  <a:schemeClr val="bg1">
                    <a:alpha val="0"/>
                  </a:schemeClr>
                </a:solidFill>
              </a:rPr>
              <a:t>      &lt;!-- The &lt;columnSpacing&gt; tag determines the width of the spacing between columns in pt.           Valid values are integer numbers, min. 28, max. 85 (~1-3cm). If the option is not present or not valid, the default is used. --&gt;</a:t>
            </a:r>
          </a:p>
          <a:p>
            <a:pPr marL="0" indent="0">
              <a:buNone/>
            </a:pPr>
            <a:r>
              <a:rPr lang="en-US" sz="100">
                <a:solidFill>
                  <a:schemeClr val="bg1">
                    <a:alpha val="0"/>
                  </a:schemeClr>
                </a:solidFill>
              </a:rPr>
              <a:t>      &lt;columnSpacing&gt;42&lt;/columnSpacing&gt;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 Instructions for &lt;colors&gt; tag:         Use any number of &lt;color&gt;...&lt;/color&gt; lines. Each line creates a client color on the client color palette in the order they appear here.         The client color hex code goes between the &lt;color&gt; and &lt;/color&gt; tags.         The &lt;color&gt; tag may have the option "contrastingTextColor". If it is set to a valid RGB hex code then that color will be used for text if the user applies the client color to fill a shape.          Hence, contrastingTextColor usually is white (#FFFFFF), black (#000000) or another dark color. --&gt;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&lt;color contrastingTextColor="#FFFFFF"&gt;#3D424D&lt;/color&gt;</a:t>
            </a:r>
          </a:p>
          <a:p>
            <a:pPr marL="0" indent="0">
              <a:buNone/>
            </a:pPr>
            <a:r>
              <a:rPr lang="en-US" sz="100">
                <a:solidFill>
                  <a:schemeClr val="bg1">
                    <a:alpha val="0"/>
                  </a:schemeClr>
                </a:solidFill>
              </a:rPr>
              <a:t>      &lt;color contrastingTextColor="#FFFFFF"&gt;#DC365B&lt;/color&gt;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&lt;/template&gt;</a:t>
            </a:r>
          </a:p>
          <a:p>
            <a:pPr marL="0" indent="0">
              <a:buNone/>
            </a:pPr>
            <a:r>
              <a:rPr lang="en-US" sz="100">
                <a:solidFill>
                  <a:schemeClr val="bg1">
                    <a:alpha val="0"/>
                  </a:schemeClr>
                </a:solidFill>
              </a:rPr>
              <a:t>  &lt;!--BTFPCONFIGURATION:3C627466703E0D0A20203C212D2D20496E737472756374696F6E7320666F7220746865203C74656D706C6174653E207461673A202020202020204B656570202276657273696F6E2220616E6420227479706522206F7074696F6E7320756E6368616E6765642E2020202020202053657420226E616D6522206F7074696F6E20746F2074686520636C69656E74206E616D6520746861742073686F756C6420617070656172206F6E2074686520636C69656E7420636F6C6F722073656374696F6E2E202020202020202053657420227061676553697A652220746F207468652070617065722073697A6520796F75206172652073657474696E67207468697320736C696465206D6173746572207570206F6E2E2056616C69642076616C756573206172653A20227769646573637265656E222028776869636820657175616C732031363A39292C2022345F33222C202261342220616E6420226C6574746572222E204F627365727665206361706974616C697A6174696F6E21202D2D3E0D0A20203C74656D706C6174652076657273696F6E3D22322E332E342220747970653D22756E6272616E64656422206E616D653D2250542054656C6B6F6D5F31362E392031393131313122207061676553697A653D227769646573637265656E223E0D0A202020203C212D2D20496E737472756374696F6E7320666F72203C73657474696E67733E207461673A202020202020202020496E2065616368207375622D74616720736574207468652068657820636F6465206F66207468652052474220636F6C6F7220796F75207769736820746F2075736520666F7220746865207374616E6461726420656C656D656E7473207768656E2074686579206172652063726561746564206F6E207468697320736C696465206D61737465722E2020202020202020204966207468652076616C7565206973206D697373696E67206F7220696E76616C69642C2064656661756C7420636F6C6F72732077696C6C20626520757365642E202D2D3E0D0A202020203C73657474696E67733E0D0A2020202020203C72756E6E696E674167656E64614261636B436F6C6F724C6566743E233543354335433C2F72756E6E696E674167656E64614261636B436F6C6F724C6566743E0D0A2020202020203C72756E6E696E674167656E64614261636B436F6C6F7252696768743E234234423442343C2F72756E6E696E674167656E64614261636B436F6C6F7252696768743E0D0A2020202020203C72756E6E696E674167656E646154657874436F6C6F724C6566743E234646464646463C2F72756E6E696E674167656E646154657874436F6C6F724C6566743E0D0A2020202020203C72756E6E696E674167656E646154657874436F6C6F7252696768743E234646464646463C2F72756E6E696E674167656E646154657874436F6C6F7252696768743E0D0A2020202020203C636F6C756D6E4865616465724C696E65436F6C6F723E233030303030303C2F636F6C756D6E4865616465724C696E65436F6C6F723E0D0A2020202020203C636F6C756D6E48656164657254657874436F6C6F723E233030303030303C2F636F6C756D6E48656164657254657874436F6C6F723E0D0A2020202020203C726F774865616465724C696E65436F6C6F723E233030303030303C2F726F774865616465724C696E65436F6C6F723E0D0A2020202020203C726F7748656164657254657874436F6C6F723E233030303030303C2F726F7748656164657254657874436F6C6F723E0D0A2020202020203C636F6E636C7573696F6E4172726F774C696E65436F6C6F723E234443333635423C2F636F6E636C7573696F6E4172726F774C696E65436F6C6F723E0D0A2020202020203C636F6E636C7573696F6E4172726F7754657874436F6C6F723E234443333635423C2F636F6E636C7573696F6E4172726F7754657874436F6C6F723E0D0A2020202020203C70657263656E74616765436972636C6546756C6C436972636C65436F6C6F723E234234423442343C2F70657263656E74616765436972636C6546756C6C436972636C65436F6C6F723E0D0A2020202020203C70657263656E74616765436972636C6554657874486967686C69676874436F6C6F723E233543354335433C2F70657263656E74616765436972636C6554657874486967686C69676874436F6C6F723E0D0A2020202020203C737461747573537469636B6572436F6C6F723E233030303030303C2F737461747573537469636B6572436F6C6F723E0D0A2020202020203C63616C6C6F75744261636B436F6C6F723E234646464646463C2F63616C6C6F75744261636B436F6C6F723E0D0A2020202020203C63616C6C6F7574546578744C696E65436F6C6F723E233543354335433C2F63616C6C6F7574546578744C696E65436F6C6F723E0D0A2020202020203C6E756D626572427562626C654261636B436F6C6F723E234646464646463C2F6E756D626572427562626C654261636B436F6C6F723E0D0A2020202020203C6E756D626572427562626C65546578744C696E65436F6C6F723E234443333635423C2F6E756D626572427562626C65546578744C696E65436F6C6F723E0D0A2020202020203C76616C7565436861696E546578744C696E65436F6C6F723E233543354335433C2F76616C7565436861696E546578744C696E65436F6C6F723E0D0A2020202020203C6167656E6461486967686C69676874436F6C6F723E234443333635423C2F6167656E6461486967686C69676874436F6C6F723E0D0A2020202020203C212D2D20546865203C7461626C65416363656E744E756D6265723E20646566696E6573207768696368207461626C65206C61796F75742066726F6D2074686520224C69676874205374796C6520312220726F772073686F756C64206265206170706C69656420666F72206E65776C792063726561746564207461626C65732E20202020202020202020202056616C69642076616C7565732061726520302C20312C20322C20332C20342C20352C20616E642036202D20726570726573656E74696E6720746865206C61796F757473206F6E20746865205461626C65204C61796F7574732064726F702D646F776E2066726F6D206C65667420746F2072696768742E20202020202020202020202054686520686967686C6967687420636F6C6F7273207573656420696E2074686F7365207461626C65206C61796F757473206C696E6B20746F20746865205468656D6520636F6C6F722070616C657474652C20746865792063616E6E6F742062652073706563696669656420686572652E202D2D3E0D0A2020202020203C7461626C65416363656E744E756D6265723E333C2F7461626C65416363656E744E756D6265723E0D0A2020202020203C212D2D20546865203C6E6F746573466F6E7453697A653E207461672064657465726D696E6573207768617420666F6E742073697A652073686F756C64206265206170706C69656420746F206E65776C792063726561746564206E6F7465732F736F7572636520626F7865732E20202020202020202020202056616C69642076616C7565732061726520696E7465676572206E756D626572732E20496620746865206F7074696F6E206973206E6F742070726573656E74206F72206E6F742076616C69642C207468652064656661756C7420697320757365642E202D2D3E0D0A2020202020203C6E6F746573466F6E7453697A653E383C2F6E6F746573466F6E7453697A653E0D0A2020202020203C6E6F74657354657874436F6C6F723E233030303030303C2F6E6F74657354657874436F6C6F723E0D0A2020202020203C212D2D20546865203C737461747573537469636B657252756E6E696E674167656E6461466F6E7453697A653E207461672064657465726D696E6573207768617420666F6E742073697A652073686F756C64206265206170706C69656420746F206E65776C7920637265617465642073746174757320737469636B65727320616E642072756E6E696E67206167656E6461732E20202020202020202020202056616C69642076616C7565732061726520696E7465676572206E756D626572732E20496620746865206F7074696F6E206973206E6F742070726573656E74206F72206E6F742076616C69642C207468652064656661756C7420697320757365642E202D2D3E0D0A2020202020203C737461747573537469636B657252756E6E696E674167656E6461466F6E7453697A653E31323C2F737461747573537469636B657252756E6E696E674167656E6461466F6E7453697A653E0D0A2020202020203C212D2D20546865203C636F6C756D6E53706163696E673E207461672064657465726D696E657320746865207769647468206F66207468652073706163696E67206265747765656E20636F6C756D6E7320696E2070742E202020202020202020202056616C69642076616C7565732061726520696E7465676572206E756D626572732C206D696E2E2032382C206D61782E20383520287E312D33636D292E20496620746865206F7074696F6E206973206E6F742070726573656E74206F72206E6F742076616C69642C207468652064656661756C7420697320757365642E202D2D3E0D0A2020202020203C636F6C756D6E53706163696E673E34323C2F636F6C756D6E53706163696E673E0D0A202020203C2F73657474696E67733E0D0A202020203C212D2D20496E737472756374696F6E7320666F72203C636F6C6F72733E207461673A20202020202020202055736520616E79206E756D626572206F66203C636F6C6F723E2E2E2E3C2F636F6C6F723E206C696E65732E2045616368206C696E652063726561746573206120636C69656E7420636F6C6F72206F6E2074686520636C69656E7420636F6C6F722070616C6574746520696E20746865206F7264657220746865792061707065617220686572652E20202020202020202054686520636C69656E7420636F6C6F722068657820636F646520676F6573206265747765656E20746865203C636F6C6F723E20616E64203C2F636F6C6F723E20746167732E202020202020202020546865203C636F6C6F723E20746167206D6179206861766520746865206F7074696F6E2022636F6E7472617374696E6754657874436F6C6F72222E2049662069742069732073657420746F20612076616C6964205247422068657820636F6465207468656E207468617420636F6C6F722077696C6C206265207573656420666F722074657874206966207468652075736572206170706C6965732074686520636C69656E7420636F6C6F7220746F2066696C6C20612073686170652E2020202020202020202048656E63652C20636F6E7472617374696E6754657874436F6C6F7220757375616C6C79206973207768697465202823464646464646292C20626C61636B20282330303030303029206F7220616E6F74686572206461726B20636F6C6F722E202D2D3E0D0A202020203C636F6C6F72733E0D0A2020202020203C636F6C6F7220636F6E7472617374696E6754657874436F6C6F723D2223464646464646223E233344343234443C2F636F6C6F723E0D0A2020202020203C636F6C6F7220636F6E7472617374696E6754657874436F6C6F723D2223464646464646223E234443333635423C2F636F6C6F723E0D0A202020203C2F636F6C6F72733E0D0A20203C2F74656D706C6174653E0D0A3C2F627466703E--&gt;</a:t>
            </a:r>
          </a:p>
          <a:p>
            <a:pPr marL="0" indent="0">
              <a:buNone/>
            </a:pPr>
            <a:r>
              <a:rPr lang="en-US" sz="100">
                <a:solidFill>
                  <a:schemeClr val="bg1">
                    <a:alpha val="0"/>
                  </a:schemeClr>
                </a:solidFill>
              </a:rPr>
              <a:t>&lt;/btfp&gt;</a:t>
            </a:r>
          </a:p>
        </p:txBody>
      </p:sp>
      <p:sp>
        <p:nvSpPr>
          <p:cNvPr id="19" name="SlideNumber"/>
          <p:cNvSpPr/>
          <p:nvPr/>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rgbClr val="5C5C5C"/>
                </a:solidFill>
                <a:latin typeface="+mn-lt"/>
              </a:rPr>
              <a:pPr marL="0" indent="0" algn="r" defTabSz="711200" rtl="0" eaLnBrk="1" latinLnBrk="0" hangingPunct="1">
                <a:spcBef>
                  <a:spcPts val="1200"/>
                </a:spcBef>
                <a:buNone/>
              </a:pPr>
              <a:t>‹#›</a:t>
            </a:fld>
            <a:endParaRPr lang="fr-FR" sz="900" b="0">
              <a:solidFill>
                <a:srgbClr val="5C5C5C"/>
              </a:solidFill>
              <a:latin typeface="+mn-lt"/>
            </a:endParaRPr>
          </a:p>
        </p:txBody>
      </p:sp>
      <p:sp>
        <p:nvSpPr>
          <p:cNvPr id="8" name="CreatedFooter"/>
          <p:cNvSpPr/>
          <p:nvPr/>
        </p:nvSpPr>
        <p:spPr>
          <a:xfrm>
            <a:off x="7263245" y="6661394"/>
            <a:ext cx="2140528" cy="165036"/>
          </a:xfrm>
          <a:prstGeom prst="rect">
            <a:avLst/>
          </a:prstGeom>
        </p:spPr>
        <p:txBody>
          <a:bodyPr wrap="square" lIns="36000" tIns="36000" rIns="36000" bIns="36000">
            <a:spAutoFit/>
          </a:bodyPr>
          <a:lstStyle/>
          <a:p>
            <a:pPr marL="0" indent="0">
              <a:buNone/>
            </a:pPr>
            <a:r>
              <a:rPr lang="en-GB" sz="600">
                <a:solidFill>
                  <a:srgbClr val="FFFFFF"/>
                </a:solidFill>
              </a:rPr>
              <a:t>200303 Agile Transformation_ B ...</a:t>
            </a:r>
          </a:p>
        </p:txBody>
      </p:sp>
      <p:sp>
        <p:nvSpPr>
          <p:cNvPr id="7" name="OfficeCode"/>
          <p:cNvSpPr/>
          <p:nvPr/>
        </p:nvSpPr>
        <p:spPr>
          <a:xfrm>
            <a:off x="6722921" y="6661394"/>
            <a:ext cx="540327" cy="165036"/>
          </a:xfrm>
          <a:prstGeom prst="rect">
            <a:avLst/>
          </a:prstGeom>
        </p:spPr>
        <p:txBody>
          <a:bodyPr wrap="square" lIns="36000" tIns="36000" rIns="36000" bIns="36000">
            <a:spAutoFit/>
          </a:bodyPr>
          <a:lstStyle/>
          <a:p>
            <a:pPr marL="0" indent="0">
              <a:buNone/>
            </a:pPr>
            <a:r>
              <a:rPr lang="en-GB" sz="600">
                <a:solidFill>
                  <a:srgbClr val="FFFFFF"/>
                </a:solidFill>
              </a:rPr>
              <a:t>SNG</a:t>
            </a:r>
          </a:p>
        </p:txBody>
      </p:sp>
      <p:sp>
        <p:nvSpPr>
          <p:cNvPr id="3" name="Text Placeholder"/>
          <p:cNvSpPr>
            <a:spLocks noGrp="1"/>
          </p:cNvSpPr>
          <p:nvPr>
            <p:ph type="body" idx="1"/>
          </p:nvPr>
        </p:nvSpPr>
        <p:spPr>
          <a:xfrm>
            <a:off x="334435" y="1257300"/>
            <a:ext cx="11522603" cy="5307013"/>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Title"/>
          <p:cNvSpPr>
            <a:spLocks noGrp="1"/>
          </p:cNvSpPr>
          <p:nvPr>
            <p:ph type="title"/>
          </p:nvPr>
        </p:nvSpPr>
        <p:spPr>
          <a:xfrm>
            <a:off x="334964" y="1"/>
            <a:ext cx="10681380" cy="876687"/>
          </a:xfrm>
          <a:prstGeom prst="rect">
            <a:avLst/>
          </a:prstGeom>
        </p:spPr>
        <p:txBody>
          <a:bodyPr vert="horz" lIns="36000" tIns="36000" rIns="36000" bIns="72000" rtlCol="0" anchor="b">
            <a:noAutofit/>
          </a:bodyPr>
          <a:lstStyle/>
          <a:p>
            <a:r>
              <a:rPr lang="en-US"/>
              <a:t>Click to edit Master title style</a:t>
            </a:r>
          </a:p>
        </p:txBody>
      </p:sp>
      <p:sp>
        <p:nvSpPr>
          <p:cNvPr id="4" name="btfpLayoutConfig" hidden="1"/>
          <p:cNvSpPr txBox="1"/>
          <p:nvPr/>
        </p:nvSpPr>
        <p:spPr>
          <a:xfrm>
            <a:off x="12700" y="12700"/>
            <a:ext cx="611312"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overall_0_131468204519021135 columns_1_131468204519021135 </a:t>
            </a:r>
          </a:p>
        </p:txBody>
      </p:sp>
      <p:cxnSp>
        <p:nvCxnSpPr>
          <p:cNvPr id="22" name="FooterSeparatorLine"/>
          <p:cNvCxnSpPr/>
          <p:nvPr/>
        </p:nvCxnSpPr>
        <p:spPr>
          <a:xfrm>
            <a:off x="0" y="6598800"/>
            <a:ext cx="11857037" cy="0"/>
          </a:xfrm>
          <a:prstGeom prst="line">
            <a:avLst/>
          </a:prstGeom>
          <a:noFill/>
          <a:ln w="9525" cap="flat" cmpd="sng" algn="ctr">
            <a:solidFill>
              <a:srgbClr val="B4B4B4"/>
            </a:solidFill>
            <a:prstDash val="solid"/>
            <a:miter lim="800000"/>
            <a:tailEnd type="none" w="med" len="lg"/>
          </a:ln>
          <a:effectLst/>
        </p:spPr>
      </p:cxnSp>
      <p:pic>
        <p:nvPicPr>
          <p:cNvPr id="13" name="Picture 12">
            <a:extLst>
              <a:ext uri="{FF2B5EF4-FFF2-40B4-BE49-F238E27FC236}">
                <a16:creationId xmlns:a16="http://schemas.microsoft.com/office/drawing/2014/main" id="{A07B8285-84B5-4DD1-82D9-532324F41B8D}"/>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1165550" y="0"/>
            <a:ext cx="1011936" cy="843150"/>
          </a:xfrm>
          <a:prstGeom prst="rect">
            <a:avLst/>
          </a:prstGeom>
        </p:spPr>
      </p:pic>
      <p:pic>
        <p:nvPicPr>
          <p:cNvPr id="11" name="Picture 10">
            <a:extLst>
              <a:ext uri="{FF2B5EF4-FFF2-40B4-BE49-F238E27FC236}">
                <a16:creationId xmlns:a16="http://schemas.microsoft.com/office/drawing/2014/main" id="{D8F5B637-E89B-B046-8673-58B43401E554}"/>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012447" y="137266"/>
            <a:ext cx="1110223" cy="602155"/>
          </a:xfrm>
          <a:prstGeom prst="rect">
            <a:avLst/>
          </a:prstGeom>
        </p:spPr>
      </p:pic>
      <p:sp>
        <p:nvSpPr>
          <p:cNvPr id="9" name="Round Same Side Corner Rectangle 8">
            <a:extLst>
              <a:ext uri="{FF2B5EF4-FFF2-40B4-BE49-F238E27FC236}">
                <a16:creationId xmlns:a16="http://schemas.microsoft.com/office/drawing/2014/main" id="{515D7592-EA14-9E4A-8240-99249B6665BA}"/>
              </a:ext>
            </a:extLst>
          </p:cNvPr>
          <p:cNvSpPr/>
          <p:nvPr/>
        </p:nvSpPr>
        <p:spPr bwMode="gray">
          <a:xfrm rot="5400000">
            <a:off x="1280210" y="5653025"/>
            <a:ext cx="69597" cy="1961148"/>
          </a:xfrm>
          <a:prstGeom prst="round2SameRect">
            <a:avLst>
              <a:gd name="adj1" fmla="val 50000"/>
              <a:gd name="adj2" fmla="val 0"/>
            </a:avLst>
          </a:prstGeom>
          <a:solidFill>
            <a:srgbClr val="7030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onfiguration" hidden="1">
            <a:extLst>
              <a:ext uri="{FF2B5EF4-FFF2-40B4-BE49-F238E27FC236}">
                <a16:creationId xmlns:a16="http://schemas.microsoft.com/office/drawing/2014/main" id="{6A20D952-7F0D-4372-A8E6-9B1974B2FFBF}"/>
              </a:ext>
            </a:extLst>
          </p:cNvPr>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a:t>
            </a:r>
          </a:p>
          <a:p>
            <a:pPr marL="0" indent="0">
              <a:buNone/>
            </a:pPr>
            <a:r>
              <a:rPr lang="en-US" sz="100">
                <a:solidFill>
                  <a:schemeClr val="bg1">
                    <a:alpha val="0"/>
                  </a:schemeClr>
                </a:solidFill>
              </a:rPr>
              <a:t>  &lt;!-- Instructions for the &lt;template&gt; tag:       Keep "version" and "type" options unchanged.       Set "name" option to the client name that should appear on the client color section.        Set "pageSize" to the paper size you are setting this slide master up on. Valid values are: "widescreen" (which equals 16:9), "4_3", "a4" and "letter". Observe capitalization! --&gt;</a:t>
            </a:r>
          </a:p>
          <a:p>
            <a:pPr marL="0" indent="0">
              <a:buNone/>
            </a:pPr>
            <a:r>
              <a:rPr lang="en-US" sz="100">
                <a:solidFill>
                  <a:schemeClr val="bg1">
                    <a:alpha val="0"/>
                  </a:schemeClr>
                </a:solidFill>
              </a:rPr>
              <a:t>  &lt;template version="2.0.14" type="unbranded" name="PT Telkom_16.9 191111" pageSize="widescreen"&gt;</a:t>
            </a:r>
          </a:p>
          <a:p>
            <a:pPr marL="0" indent="0">
              <a:buNone/>
            </a:pPr>
            <a:r>
              <a:rPr lang="en-US" sz="100">
                <a:solidFill>
                  <a:schemeClr val="bg1">
                    <a:alpha val="0"/>
                  </a:schemeClr>
                </a:solidFill>
              </a:rPr>
              <a:t>    &lt;!-- Instructions for &lt;settings&gt; tag:         In each sub-tag set the hex code of the RGB color you wish to use for the standard elements when they are created on this slide master.         If the value is missing or invalid, default colors will be used. --&gt;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&lt;runningAgendaBackColorLeft&gt;#5C5C5C&lt;/runningAgendaBackColorLeft&gt;</a:t>
            </a:r>
          </a:p>
          <a:p>
            <a:pPr marL="0" indent="0">
              <a:buNone/>
            </a:pPr>
            <a:r>
              <a:rPr lang="en-US" sz="100">
                <a:solidFill>
                  <a:schemeClr val="bg1">
                    <a:alpha val="0"/>
                  </a:schemeClr>
                </a:solidFill>
              </a:rPr>
              <a:t>      &lt;runningAgendaBackColorRight&gt;#B4B4B4&lt;/runningAgendaBackColorRight&gt;</a:t>
            </a:r>
          </a:p>
          <a:p>
            <a:pPr marL="0" indent="0">
              <a:buNone/>
            </a:pPr>
            <a:r>
              <a:rPr lang="en-US" sz="100">
                <a:solidFill>
                  <a:schemeClr val="bg1">
                    <a:alpha val="0"/>
                  </a:schemeClr>
                </a:solidFill>
              </a:rPr>
              <a:t>      &lt;runningAgendaTextColorLeft&gt;#FFFFFF&lt;/runningAgendaTextColorLeft&gt;</a:t>
            </a:r>
          </a:p>
          <a:p>
            <a:pPr marL="0" indent="0">
              <a:buNone/>
            </a:pPr>
            <a:r>
              <a:rPr lang="en-US" sz="100">
                <a:solidFill>
                  <a:schemeClr val="bg1">
                    <a:alpha val="0"/>
                  </a:schemeClr>
                </a:solidFill>
              </a:rPr>
              <a:t>      &lt;runningAgendaTextColorRight&gt;#FFFFFF&lt;/runningAgendaTextColorRight&gt;</a:t>
            </a:r>
          </a:p>
          <a:p>
            <a:pPr marL="0" indent="0">
              <a:buNone/>
            </a:pPr>
            <a:r>
              <a:rPr lang="en-US" sz="100">
                <a:solidFill>
                  <a:schemeClr val="bg1">
                    <a:alpha val="0"/>
                  </a:schemeClr>
                </a:solidFill>
              </a:rPr>
              <a:t>      &lt;columnHeaderLineColor&gt;#000000&lt;/columnHeaderLineColor&gt;</a:t>
            </a:r>
          </a:p>
          <a:p>
            <a:pPr marL="0" indent="0">
              <a:buNone/>
            </a:pPr>
            <a:r>
              <a:rPr lang="en-US" sz="100">
                <a:solidFill>
                  <a:schemeClr val="bg1">
                    <a:alpha val="0"/>
                  </a:schemeClr>
                </a:solidFill>
              </a:rPr>
              <a:t>      &lt;columnHeaderTextColor&gt;#000000&lt;/columnHeaderTextColor&gt;</a:t>
            </a:r>
          </a:p>
          <a:p>
            <a:pPr marL="0" indent="0">
              <a:buNone/>
            </a:pPr>
            <a:r>
              <a:rPr lang="en-US" sz="100">
                <a:solidFill>
                  <a:schemeClr val="bg1">
                    <a:alpha val="0"/>
                  </a:schemeClr>
                </a:solidFill>
              </a:rPr>
              <a:t>      &lt;rowHeaderLineColor&gt;#000000&lt;/rowHeaderLineColor&gt;</a:t>
            </a:r>
          </a:p>
          <a:p>
            <a:pPr marL="0" indent="0">
              <a:buNone/>
            </a:pPr>
            <a:r>
              <a:rPr lang="en-US" sz="100">
                <a:solidFill>
                  <a:schemeClr val="bg1">
                    <a:alpha val="0"/>
                  </a:schemeClr>
                </a:solidFill>
              </a:rPr>
              <a:t>      &lt;rowHeaderTextColor&gt;#000000&lt;/rowHeaderTextColor&gt;</a:t>
            </a:r>
          </a:p>
          <a:p>
            <a:pPr marL="0" indent="0">
              <a:buNone/>
            </a:pPr>
            <a:r>
              <a:rPr lang="en-US" sz="100">
                <a:solidFill>
                  <a:schemeClr val="bg1">
                    <a:alpha val="0"/>
                  </a:schemeClr>
                </a:solidFill>
              </a:rPr>
              <a:t>      &lt;bainArrowLineColor&gt;#DC365B&lt;/bainArrowLineColor&gt;</a:t>
            </a:r>
          </a:p>
          <a:p>
            <a:pPr marL="0" indent="0">
              <a:buNone/>
            </a:pPr>
            <a:r>
              <a:rPr lang="en-US" sz="100">
                <a:solidFill>
                  <a:schemeClr val="bg1">
                    <a:alpha val="0"/>
                  </a:schemeClr>
                </a:solidFill>
              </a:rPr>
              <a:t>      &lt;bainArrowTextColor&gt;#DC365B&lt;/bainArrowTextColor&gt;</a:t>
            </a:r>
          </a:p>
          <a:p>
            <a:pPr marL="0" indent="0">
              <a:buNone/>
            </a:pPr>
            <a:r>
              <a:rPr lang="en-US" sz="100">
                <a:solidFill>
                  <a:schemeClr val="bg1">
                    <a:alpha val="0"/>
                  </a:schemeClr>
                </a:solidFill>
              </a:rPr>
              <a:t>      &lt;percentageCircleFullCircleColor&gt;#B4B4B4&lt;/percentageCircleFullCircleColor&gt;</a:t>
            </a:r>
          </a:p>
          <a:p>
            <a:pPr marL="0" indent="0">
              <a:buNone/>
            </a:pPr>
            <a:r>
              <a:rPr lang="en-US" sz="100">
                <a:solidFill>
                  <a:schemeClr val="bg1">
                    <a:alpha val="0"/>
                  </a:schemeClr>
                </a:solidFill>
              </a:rPr>
              <a:t>      &lt;percentageCircleTextHighlightColor&gt;#5C5C5C&lt;/percentageCircleTextHighlightColor&gt;</a:t>
            </a:r>
          </a:p>
          <a:p>
            <a:pPr marL="0" indent="0">
              <a:buNone/>
            </a:pPr>
            <a:r>
              <a:rPr lang="en-US" sz="100">
                <a:solidFill>
                  <a:schemeClr val="bg1">
                    <a:alpha val="0"/>
                  </a:schemeClr>
                </a:solidFill>
              </a:rPr>
              <a:t>      &lt;statusStickerColor&gt;#000000&lt;/statusStickerColor&gt;</a:t>
            </a:r>
          </a:p>
          <a:p>
            <a:pPr marL="0" indent="0">
              <a:buNone/>
            </a:pPr>
            <a:r>
              <a:rPr lang="en-US" sz="100">
                <a:solidFill>
                  <a:schemeClr val="bg1">
                    <a:alpha val="0"/>
                  </a:schemeClr>
                </a:solidFill>
              </a:rPr>
              <a:t>      &lt;calloutBackColor&gt;#FFFFFF&lt;/calloutBackColor&gt;</a:t>
            </a:r>
          </a:p>
          <a:p>
            <a:pPr marL="0" indent="0">
              <a:buNone/>
            </a:pPr>
            <a:r>
              <a:rPr lang="en-US" sz="100">
                <a:solidFill>
                  <a:schemeClr val="bg1">
                    <a:alpha val="0"/>
                  </a:schemeClr>
                </a:solidFill>
              </a:rPr>
              <a:t>      &lt;calloutTextLineColor&gt;#5C5C5C&lt;/calloutTextLineColor&gt;</a:t>
            </a:r>
          </a:p>
          <a:p>
            <a:pPr marL="0" indent="0">
              <a:buNone/>
            </a:pPr>
            <a:r>
              <a:rPr lang="en-US" sz="100">
                <a:solidFill>
                  <a:schemeClr val="bg1">
                    <a:alpha val="0"/>
                  </a:schemeClr>
                </a:solidFill>
              </a:rPr>
              <a:t>      &lt;numberBubbleBackColor&gt;#FFFFFF&lt;/numberBubbleBackColor&gt;</a:t>
            </a:r>
          </a:p>
          <a:p>
            <a:pPr marL="0" indent="0">
              <a:buNone/>
            </a:pPr>
            <a:r>
              <a:rPr lang="en-US" sz="100">
                <a:solidFill>
                  <a:schemeClr val="bg1">
                    <a:alpha val="0"/>
                  </a:schemeClr>
                </a:solidFill>
              </a:rPr>
              <a:t>      &lt;numberBubbleTextLineColor&gt;#DC365B&lt;/numberBubbleTextLineColor&gt;</a:t>
            </a:r>
          </a:p>
          <a:p>
            <a:pPr marL="0" indent="0">
              <a:buNone/>
            </a:pPr>
            <a:r>
              <a:rPr lang="en-US" sz="100">
                <a:solidFill>
                  <a:schemeClr val="bg1">
                    <a:alpha val="0"/>
                  </a:schemeClr>
                </a:solidFill>
              </a:rPr>
              <a:t>      &lt;valueChainTextLineColor&gt;#5C5C5C&lt;/valueChainTextLineColor&gt;</a:t>
            </a:r>
          </a:p>
          <a:p>
            <a:pPr marL="0" indent="0">
              <a:buNone/>
            </a:pPr>
            <a:r>
              <a:rPr lang="en-US" sz="100">
                <a:solidFill>
                  <a:schemeClr val="bg1">
                    <a:alpha val="0"/>
                  </a:schemeClr>
                </a:solidFill>
              </a:rPr>
              <a:t>      &lt;agendaHighlightColor&gt;#DC365B&lt;/agendaHighlightColor&gt;</a:t>
            </a:r>
          </a:p>
          <a:p>
            <a:pPr marL="0" indent="0">
              <a:buNone/>
            </a:pPr>
            <a:r>
              <a:rPr lang="en-US" sz="100">
                <a:solidFill>
                  <a:schemeClr val="bg1">
                    <a:alpha val="0"/>
                  </a:schemeClr>
                </a:solidFill>
              </a:rPr>
              <a:t>      &lt;!-- The &lt;tableAccentNumber&gt; defines which table layout from the "Light Style 1" row should be applied for newly created tables.            Valid values are 0, 1, 2, 3, 4, 5, and 6 - representing the layouts on the Table Layouts drop-down from left to right.            The highlight colors used in those table layouts link to the Theme color palette, they cannot be specified here. --&gt;</a:t>
            </a:r>
          </a:p>
          <a:p>
            <a:pPr marL="0" indent="0">
              <a:buNone/>
            </a:pPr>
            <a:r>
              <a:rPr lang="en-US" sz="100">
                <a:solidFill>
                  <a:schemeClr val="bg1">
                    <a:alpha val="0"/>
                  </a:schemeClr>
                </a:solidFill>
              </a:rPr>
              <a:t>      &lt;tableAccentNumber&gt;3&lt;/tableAccentNumber&gt;</a:t>
            </a:r>
          </a:p>
          <a:p>
            <a:pPr marL="0" indent="0">
              <a:buNone/>
            </a:pPr>
            <a:r>
              <a:rPr lang="en-US" sz="100">
                <a:solidFill>
                  <a:schemeClr val="bg1">
                    <a:alpha val="0"/>
                  </a:schemeClr>
                </a:solidFill>
              </a:rPr>
              <a:t>      &lt;!-- The &lt;notesFontSize&gt; tag determines what font size should be applied to newly created notes/source boxes.            Valid values are integer numbers. If the option is not present or not valid, the default is used. --&gt;</a:t>
            </a:r>
          </a:p>
          <a:p>
            <a:pPr marL="0" indent="0">
              <a:buNone/>
            </a:pPr>
            <a:r>
              <a:rPr lang="en-US" sz="100">
                <a:solidFill>
                  <a:schemeClr val="bg1">
                    <a:alpha val="0"/>
                  </a:schemeClr>
                </a:solidFill>
              </a:rPr>
              <a:t>      &lt;notesFontSize&gt;8&lt;/notesFontSize&gt;</a:t>
            </a:r>
          </a:p>
          <a:p>
            <a:pPr marL="0" indent="0">
              <a:buNone/>
            </a:pPr>
            <a:r>
              <a:rPr lang="en-US" sz="100">
                <a:solidFill>
                  <a:schemeClr val="bg1">
                    <a:alpha val="0"/>
                  </a:schemeClr>
                </a:solidFill>
              </a:rPr>
              <a:t>      &lt;notesTextColor&gt;#000000&lt;/notesTextColor&gt;</a:t>
            </a:r>
          </a:p>
          <a:p>
            <a:pPr marL="0" indent="0">
              <a:buNone/>
            </a:pPr>
            <a:r>
              <a:rPr lang="en-US" sz="100">
                <a:solidFill>
                  <a:schemeClr val="bg1">
                    <a:alpha val="0"/>
                  </a:schemeClr>
                </a:solidFill>
              </a:rPr>
              <a:t>      &lt;!-- The &lt;statusStickerRunningAgendaFontSize&gt; tag determines what font size should be applied to newly created status stickers and running agendas.            Valid values are integer numbers. If the option is not present or not valid, the default is used. --&gt;</a:t>
            </a:r>
          </a:p>
          <a:p>
            <a:pPr marL="0" indent="0">
              <a:buNone/>
            </a:pPr>
            <a:r>
              <a:rPr lang="en-US" sz="100">
                <a:solidFill>
                  <a:schemeClr val="bg1">
                    <a:alpha val="0"/>
                  </a:schemeClr>
                </a:solidFill>
              </a:rPr>
              <a:t>      &lt;statusStickerRunningAgendaFontSize&gt;12&lt;/statusStickerRunningAgendaFontSize&gt;</a:t>
            </a:r>
          </a:p>
          <a:p>
            <a:pPr marL="0" indent="0">
              <a:buNone/>
            </a:pPr>
            <a:r>
              <a:rPr lang="en-US" sz="100">
                <a:solidFill>
                  <a:schemeClr val="bg1">
                    <a:alpha val="0"/>
                  </a:schemeClr>
                </a:solidFill>
              </a:rPr>
              <a:t>      &lt;!-- The &lt;columnSpacing&gt; tag determines the width of the spacing between columns in pt.           Valid values are integer numbers, min. 28, max. 85 (~1-3cm). If the option is not present or not valid, the default is used. --&gt;</a:t>
            </a:r>
          </a:p>
          <a:p>
            <a:pPr marL="0" indent="0">
              <a:buNone/>
            </a:pPr>
            <a:r>
              <a:rPr lang="en-US" sz="100">
                <a:solidFill>
                  <a:schemeClr val="bg1">
                    <a:alpha val="0"/>
                  </a:schemeClr>
                </a:solidFill>
              </a:rPr>
              <a:t>      &lt;columnSpacing&gt;42&lt;/columnSpacing&gt;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 Instructions for &lt;colors&gt; tag:         Use any number of &lt;color&gt;...&lt;/color&gt; lines. Each line creates a client color on the client color palette in the order they appear here.         The client color hex code goes between the &lt;color&gt; and &lt;/color&gt; tags.         The &lt;color&gt; tag may have the option "contrastingTextColor". If it is set to a valid RGB hex code then that color will be used for text if the user applies the client color to fill a shape.          Hence, contrastingTextColor usually is white (#FFFFFF), black (#000000) or another dark color. --&gt;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&lt;color contrastingTextColor="#FFFFFF"&gt;#3D424D&lt;/color&gt;</a:t>
            </a:r>
          </a:p>
          <a:p>
            <a:pPr marL="0" indent="0">
              <a:buNone/>
            </a:pPr>
            <a:r>
              <a:rPr lang="en-US" sz="100">
                <a:solidFill>
                  <a:schemeClr val="bg1">
                    <a:alpha val="0"/>
                  </a:schemeClr>
                </a:solidFill>
              </a:rPr>
              <a:t>      &lt;color contrastingTextColor="#FFFFFF"&gt;#DC365B&lt;/color&gt;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&lt;/template&gt;</a:t>
            </a:r>
          </a:p>
          <a:p>
            <a:pPr marL="0" indent="0">
              <a:buNone/>
            </a:pPr>
            <a:r>
              <a:rPr lang="en-US" sz="100">
                <a:solidFill>
                  <a:schemeClr val="bg1">
                    <a:alpha val="0"/>
                  </a:schemeClr>
                </a:solidFill>
              </a:rPr>
              <a:t>  &lt;!--BTFPCONFIGURATION:3C627466703E0D0A20203C212D2D20496E737472756374696F6E7320666F7220746865203C74656D706C6174653E207461673A202020202020204B656570202276657273696F6E2220616E6420227479706522206F7074696F6E7320756E6368616E6765642E2020202020202053657420226E616D6522206F7074696F6E20746F2074686520636C69656E74206E616D6520746861742073686F756C6420617070656172206F6E2074686520636C69656E7420636F6C6F722073656374696F6E2E202020202020202053657420227061676553697A652220746F207468652070617065722073697A6520796F75206172652073657474696E67207468697320736C696465206D6173746572207570206F6E2E2056616C69642076616C756573206172653A20227769646573637265656E222028776869636820657175616C732031363A39292C2022345F33222C202261342220616E6420226C6574746572222E204F627365727665206361706974616C697A6174696F6E21202D2D3E0D0A20203C74656D706C6174652076657273696F6E3D22322E332E342220747970653D22756E6272616E64656422206E616D653D2250542054656C6B6F6D5F31362E392031393131313122207061676553697A653D227769646573637265656E223E0D0A202020203C212D2D20496E737472756374696F6E7320666F72203C73657474696E67733E207461673A202020202020202020496E2065616368207375622D74616720736574207468652068657820636F6465206F66207468652052474220636F6C6F7220796F75207769736820746F2075736520666F7220746865207374616E6461726420656C656D656E7473207768656E2074686579206172652063726561746564206F6E207468697320736C696465206D61737465722E2020202020202020204966207468652076616C7565206973206D697373696E67206F7220696E76616C69642C2064656661756C7420636F6C6F72732077696C6C20626520757365642E202D2D3E0D0A202020203C73657474696E67733E0D0A2020202020203C72756E6E696E674167656E64614261636B436F6C6F724C6566743E233543354335433C2F72756E6E696E674167656E64614261636B436F6C6F724C6566743E0D0A2020202020203C72756E6E696E674167656E64614261636B436F6C6F7252696768743E234234423442343C2F72756E6E696E674167656E64614261636B436F6C6F7252696768743E0D0A2020202020203C72756E6E696E674167656E646154657874436F6C6F724C6566743E234646464646463C2F72756E6E696E674167656E646154657874436F6C6F724C6566743E0D0A2020202020203C72756E6E696E674167656E646154657874436F6C6F7252696768743E234646464646463C2F72756E6E696E674167656E646154657874436F6C6F7252696768743E0D0A2020202020203C636F6C756D6E4865616465724C696E65436F6C6F723E233030303030303C2F636F6C756D6E4865616465724C696E65436F6C6F723E0D0A2020202020203C636F6C756D6E48656164657254657874436F6C6F723E233030303030303C2F636F6C756D6E48656164657254657874436F6C6F723E0D0A2020202020203C726F774865616465724C696E65436F6C6F723E233030303030303C2F726F774865616465724C696E65436F6C6F723E0D0A2020202020203C726F7748656164657254657874436F6C6F723E233030303030303C2F726F7748656164657254657874436F6C6F723E0D0A2020202020203C636F6E636C7573696F6E4172726F774C696E65436F6C6F723E234443333635423C2F636F6E636C7573696F6E4172726F774C696E65436F6C6F723E0D0A2020202020203C636F6E636C7573696F6E4172726F7754657874436F6C6F723E234443333635423C2F636F6E636C7573696F6E4172726F7754657874436F6C6F723E0D0A2020202020203C70657263656E74616765436972636C6546756C6C436972636C65436F6C6F723E234234423442343C2F70657263656E74616765436972636C6546756C6C436972636C65436F6C6F723E0D0A2020202020203C70657263656E74616765436972636C6554657874486967686C69676874436F6C6F723E233543354335433C2F70657263656E74616765436972636C6554657874486967686C69676874436F6C6F723E0D0A2020202020203C737461747573537469636B6572436F6C6F723E233030303030303C2F737461747573537469636B6572436F6C6F723E0D0A2020202020203C63616C6C6F75744261636B436F6C6F723E234646464646463C2F63616C6C6F75744261636B436F6C6F723E0D0A2020202020203C63616C6C6F7574546578744C696E65436F6C6F723E233543354335433C2F63616C6C6F7574546578744C696E65436F6C6F723E0D0A2020202020203C6E756D626572427562626C654261636B436F6C6F723E234646464646463C2F6E756D626572427562626C654261636B436F6C6F723E0D0A2020202020203C6E756D626572427562626C65546578744C696E65436F6C6F723E234443333635423C2F6E756D626572427562626C65546578744C696E65436F6C6F723E0D0A2020202020203C76616C7565436861696E546578744C696E65436F6C6F723E233543354335433C2F76616C7565436861696E546578744C696E65436F6C6F723E0D0A2020202020203C6167656E6461486967686C69676874436F6C6F723E234443333635423C2F6167656E6461486967686C69676874436F6C6F723E0D0A2020202020203C212D2D20546865203C7461626C65416363656E744E756D6265723E20646566696E6573207768696368207461626C65206C61796F75742066726F6D2074686520224C69676874205374796C6520312220726F772073686F756C64206265206170706C69656420666F72206E65776C792063726561746564207461626C65732E20202020202020202020202056616C69642076616C7565732061726520302C20312C20322C20332C20342C20352C20616E642036202D20726570726573656E74696E6720746865206C61796F757473206F6E20746865205461626C65204C61796F7574732064726F702D646F776E2066726F6D206C65667420746F2072696768742E20202020202020202020202054686520686967686C6967687420636F6C6F7273207573656420696E2074686F7365207461626C65206C61796F757473206C696E6B20746F20746865205468656D6520636F6C6F722070616C657474652C20746865792063616E6E6F742062652073706563696669656420686572652E202D2D3E0D0A2020202020203C7461626C65416363656E744E756D6265723E333C2F7461626C65416363656E744E756D6265723E0D0A2020202020203C212D2D20546865203C6E6F746573466F6E7453697A653E207461672064657465726D696E6573207768617420666F6E742073697A652073686F756C64206265206170706C69656420746F206E65776C792063726561746564206E6F7465732F736F7572636520626F7865732E20202020202020202020202056616C69642076616C7565732061726520696E7465676572206E756D626572732E20496620746865206F7074696F6E206973206E6F742070726573656E74206F72206E6F742076616C69642C207468652064656661756C7420697320757365642E202D2D3E0D0A2020202020203C6E6F746573466F6E7453697A653E383C2F6E6F746573466F6E7453697A653E0D0A2020202020203C6E6F74657354657874436F6C6F723E233030303030303C2F6E6F74657354657874436F6C6F723E0D0A2020202020203C212D2D20546865203C737461747573537469636B657252756E6E696E674167656E6461466F6E7453697A653E207461672064657465726D696E6573207768617420666F6E742073697A652073686F756C64206265206170706C69656420746F206E65776C7920637265617465642073746174757320737469636B65727320616E642072756E6E696E67206167656E6461732E20202020202020202020202056616C69642076616C7565732061726520696E7465676572206E756D626572732E20496620746865206F7074696F6E206973206E6F742070726573656E74206F72206E6F742076616C69642C207468652064656661756C7420697320757365642E202D2D3E0D0A2020202020203C737461747573537469636B657252756E6E696E674167656E6461466F6E7453697A653E31323C2F737461747573537469636B657252756E6E696E674167656E6461466F6E7453697A653E0D0A2020202020203C212D2D20546865203C636F6C756D6E53706163696E673E207461672064657465726D696E657320746865207769647468206F66207468652073706163696E67206265747765656E20636F6C756D6E7320696E2070742E202020202020202020202056616C69642076616C7565732061726520696E7465676572206E756D626572732C206D696E2E2032382C206D61782E20383520287E312D33636D292E20496620746865206F7074696F6E206973206E6F742070726573656E74206F72206E6F742076616C69642C207468652064656661756C7420697320757365642E202D2D3E0D0A2020202020203C636F6C756D6E53706163696E673E34323C2F636F6C756D6E53706163696E673E0D0A202020203C2F73657474696E67733E0D0A202020203C212D2D20496E737472756374696F6E7320666F72203C636F6C6F72733E207461673A20202020202020202055736520616E79206E756D626572206F66203C636F6C6F723E2E2E2E3C2F636F6C6F723E206C696E65732E2045616368206C696E652063726561746573206120636C69656E7420636F6C6F72206F6E2074686520636C69656E7420636F6C6F722070616C6574746520696E20746865206F7264657220746865792061707065617220686572652E20202020202020202054686520636C69656E7420636F6C6F722068657820636F646520676F6573206265747765656E20746865203C636F6C6F723E20616E64203C2F636F6C6F723E20746167732E202020202020202020546865203C636F6C6F723E20746167206D6179206861766520746865206F7074696F6E2022636F6E7472617374696E6754657874436F6C6F72222E2049662069742069732073657420746F20612076616C6964205247422068657820636F6465207468656E207468617420636F6C6F722077696C6C206265207573656420666F722074657874206966207468652075736572206170706C6965732074686520636C69656E7420636F6C6F7220746F2066696C6C20612073686170652E2020202020202020202048656E63652C20636F6E7472617374696E6754657874436F6C6F7220757375616C6C79206973207768697465202823464646464646292C20626C61636B20282330303030303029206F7220616E6F74686572206461726B20636F6C6F722E202D2D3E0D0A202020203C636F6C6F72733E0D0A2020202020203C636F6C6F7220636F6E7472617374696E6754657874436F6C6F723D2223464646464646223E233344343234443C2F636F6C6F723E0D0A2020202020203C636F6C6F7220636F6E7472617374696E6754657874436F6C6F723D2223464646464646223E234443333635423C2F636F6C6F723E0D0A202020203C2F636F6C6F72733E0D0A20203C2F74656D706C6174653E0D0A3C2F627466703E--&gt;</a:t>
            </a:r>
          </a:p>
          <a:p>
            <a:pPr marL="0" indent="0">
              <a:buNone/>
            </a:pPr>
            <a:r>
              <a:rPr lang="en-US" sz="100">
                <a:solidFill>
                  <a:schemeClr val="bg1">
                    <a:alpha val="0"/>
                  </a:schemeClr>
                </a:solidFill>
              </a:rPr>
              <a:t>&lt;/btfp&gt;</a:t>
            </a:r>
          </a:p>
        </p:txBody>
      </p:sp>
      <p:sp>
        <p:nvSpPr>
          <p:cNvPr id="15" name="SlideNumber">
            <a:extLst>
              <a:ext uri="{FF2B5EF4-FFF2-40B4-BE49-F238E27FC236}">
                <a16:creationId xmlns:a16="http://schemas.microsoft.com/office/drawing/2014/main" id="{AC0559F4-96C8-41D8-8880-F54C4696CA5F}"/>
              </a:ext>
            </a:extLst>
          </p:cNvP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rgbClr val="5C5C5C"/>
                </a:solidFill>
                <a:latin typeface="+mn-lt"/>
              </a:rPr>
              <a:pPr marL="0" indent="0" algn="r" defTabSz="711200" rtl="0" eaLnBrk="1" latinLnBrk="0" hangingPunct="1">
                <a:spcBef>
                  <a:spcPts val="1200"/>
                </a:spcBef>
                <a:buNone/>
              </a:pPr>
              <a:t>‹#›</a:t>
            </a:fld>
            <a:endParaRPr lang="fr-FR" sz="900" b="0">
              <a:solidFill>
                <a:srgbClr val="5C5C5C"/>
              </a:solidFill>
              <a:latin typeface="+mn-lt"/>
            </a:endParaRPr>
          </a:p>
        </p:txBody>
      </p:sp>
      <p:sp>
        <p:nvSpPr>
          <p:cNvPr id="16" name="CreatedFooter">
            <a:extLst>
              <a:ext uri="{FF2B5EF4-FFF2-40B4-BE49-F238E27FC236}">
                <a16:creationId xmlns:a16="http://schemas.microsoft.com/office/drawing/2014/main" id="{1E1EEC12-3D2F-4FB2-B8F9-6F65D2DB068E}"/>
              </a:ext>
            </a:extLst>
          </p:cNvPr>
          <p:cNvSpPr/>
          <p:nvPr userDrawn="1"/>
        </p:nvSpPr>
        <p:spPr>
          <a:xfrm>
            <a:off x="7263245" y="6661394"/>
            <a:ext cx="2140528" cy="165036"/>
          </a:xfrm>
          <a:prstGeom prst="rect">
            <a:avLst/>
          </a:prstGeom>
        </p:spPr>
        <p:txBody>
          <a:bodyPr wrap="square" lIns="36000" tIns="36000" rIns="36000" bIns="36000">
            <a:spAutoFit/>
          </a:bodyPr>
          <a:lstStyle/>
          <a:p>
            <a:pPr marL="0" indent="0">
              <a:buNone/>
            </a:pPr>
            <a:r>
              <a:rPr lang="en-GB" sz="600">
                <a:solidFill>
                  <a:srgbClr val="FFFFFF"/>
                </a:solidFill>
              </a:rPr>
              <a:t>200303 Agile Transformation_ B ...</a:t>
            </a:r>
          </a:p>
        </p:txBody>
      </p:sp>
      <p:sp>
        <p:nvSpPr>
          <p:cNvPr id="17" name="OfficeCode">
            <a:extLst>
              <a:ext uri="{FF2B5EF4-FFF2-40B4-BE49-F238E27FC236}">
                <a16:creationId xmlns:a16="http://schemas.microsoft.com/office/drawing/2014/main" id="{166B6BD7-0DB1-438C-A286-47EB4449873C}"/>
              </a:ext>
            </a:extLst>
          </p:cNvPr>
          <p:cNvSpPr/>
          <p:nvPr userDrawn="1"/>
        </p:nvSpPr>
        <p:spPr>
          <a:xfrm>
            <a:off x="6722921" y="6661394"/>
            <a:ext cx="540327" cy="165036"/>
          </a:xfrm>
          <a:prstGeom prst="rect">
            <a:avLst/>
          </a:prstGeom>
        </p:spPr>
        <p:txBody>
          <a:bodyPr wrap="square" lIns="36000" tIns="36000" rIns="36000" bIns="36000">
            <a:spAutoFit/>
          </a:bodyPr>
          <a:lstStyle/>
          <a:p>
            <a:pPr marL="0" indent="0">
              <a:buNone/>
            </a:pPr>
            <a:r>
              <a:rPr lang="en-GB" sz="600">
                <a:solidFill>
                  <a:srgbClr val="FFFFFF"/>
                </a:solidFill>
              </a:rPr>
              <a:t>SNG</a:t>
            </a:r>
          </a:p>
        </p:txBody>
      </p:sp>
      <p:sp>
        <p:nvSpPr>
          <p:cNvPr id="18" name="btfpLayoutConfig" hidden="1">
            <a:extLst>
              <a:ext uri="{FF2B5EF4-FFF2-40B4-BE49-F238E27FC236}">
                <a16:creationId xmlns:a16="http://schemas.microsoft.com/office/drawing/2014/main" id="{82E26DB0-13A9-4E8D-9628-DAEA7AA20CD7}"/>
              </a:ext>
            </a:extLst>
          </p:cNvPr>
          <p:cNvSpPr txBox="1"/>
          <p:nvPr userDrawn="1"/>
        </p:nvSpPr>
        <p:spPr>
          <a:xfrm>
            <a:off x="12700" y="12700"/>
            <a:ext cx="611312"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overall_0_131468204519021135 columns_1_131468204519021135 </a:t>
            </a:r>
          </a:p>
        </p:txBody>
      </p:sp>
      <p:cxnSp>
        <p:nvCxnSpPr>
          <p:cNvPr id="20" name="FooterSeparatorLine">
            <a:extLst>
              <a:ext uri="{FF2B5EF4-FFF2-40B4-BE49-F238E27FC236}">
                <a16:creationId xmlns:a16="http://schemas.microsoft.com/office/drawing/2014/main" id="{56D1C3CC-BE3B-4D2E-96D0-8875FA0EC5D7}"/>
              </a:ext>
            </a:extLst>
          </p:cNvPr>
          <p:cNvCxnSpPr/>
          <p:nvPr userDrawn="1"/>
        </p:nvCxnSpPr>
        <p:spPr>
          <a:xfrm>
            <a:off x="0" y="6598800"/>
            <a:ext cx="11857037" cy="0"/>
          </a:xfrm>
          <a:prstGeom prst="line">
            <a:avLst/>
          </a:prstGeom>
          <a:noFill/>
          <a:ln w="9525" cap="flat" cmpd="sng" algn="ctr">
            <a:solidFill>
              <a:srgbClr val="B4B4B4"/>
            </a:solidFill>
            <a:prstDash val="solid"/>
            <a:miter lim="800000"/>
            <a:tailEnd type="none" w="med" len="lg"/>
          </a:ln>
          <a:effectLst/>
        </p:spPr>
      </p:cxnSp>
      <p:pic>
        <p:nvPicPr>
          <p:cNvPr id="21" name="Picture 20">
            <a:extLst>
              <a:ext uri="{FF2B5EF4-FFF2-40B4-BE49-F238E27FC236}">
                <a16:creationId xmlns:a16="http://schemas.microsoft.com/office/drawing/2014/main" id="{F04A72BD-1E9A-4488-B1C7-9AACA8EB8BF1}"/>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1165550" y="0"/>
            <a:ext cx="1011936" cy="843150"/>
          </a:xfrm>
          <a:prstGeom prst="rect">
            <a:avLst/>
          </a:prstGeom>
        </p:spPr>
      </p:pic>
      <p:pic>
        <p:nvPicPr>
          <p:cNvPr id="23" name="Picture 22">
            <a:extLst>
              <a:ext uri="{FF2B5EF4-FFF2-40B4-BE49-F238E27FC236}">
                <a16:creationId xmlns:a16="http://schemas.microsoft.com/office/drawing/2014/main" id="{1D75031B-1A57-4E64-B551-8138B8A5A31F}"/>
              </a:ext>
            </a:extLst>
          </p:cNvPr>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012447" y="137266"/>
            <a:ext cx="1110223" cy="602155"/>
          </a:xfrm>
          <a:prstGeom prst="rect">
            <a:avLst/>
          </a:prstGeom>
        </p:spPr>
      </p:pic>
      <p:sp>
        <p:nvSpPr>
          <p:cNvPr id="24" name="Round Same Side Corner Rectangle 8">
            <a:extLst>
              <a:ext uri="{FF2B5EF4-FFF2-40B4-BE49-F238E27FC236}">
                <a16:creationId xmlns:a16="http://schemas.microsoft.com/office/drawing/2014/main" id="{FD4D9231-419D-4A52-98EE-C2882178752B}"/>
              </a:ext>
            </a:extLst>
          </p:cNvPr>
          <p:cNvSpPr/>
          <p:nvPr userDrawn="1"/>
        </p:nvSpPr>
        <p:spPr bwMode="gray">
          <a:xfrm rot="5400000">
            <a:off x="1280210" y="5653025"/>
            <a:ext cx="69597" cy="1961148"/>
          </a:xfrm>
          <a:prstGeom prst="round2SameRect">
            <a:avLst>
              <a:gd name="adj1" fmla="val 50000"/>
              <a:gd name="adj2" fmla="val 0"/>
            </a:avLst>
          </a:prstGeom>
          <a:solidFill>
            <a:srgbClr val="7030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Tree>
    <p:extLst>
      <p:ext uri="{BB962C8B-B14F-4D97-AF65-F5344CB8AC3E}">
        <p14:creationId xmlns:p14="http://schemas.microsoft.com/office/powerpoint/2010/main" val="3945113912"/>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74" r:id="rId3"/>
    <p:sldLayoutId id="2147483675" r:id="rId4"/>
    <p:sldLayoutId id="2147483676" r:id="rId5"/>
    <p:sldLayoutId id="2147483677" r:id="rId6"/>
    <p:sldLayoutId id="2147483679" r:id="rId7"/>
    <p:sldLayoutId id="2147483663" r:id="rId8"/>
    <p:sldLayoutId id="2147483665" r:id="rId9"/>
    <p:sldLayoutId id="2147483666" r:id="rId10"/>
    <p:sldLayoutId id="2147483667" r:id="rId11"/>
    <p:sldLayoutId id="2147483668" r:id="rId12"/>
    <p:sldLayoutId id="2147483670" r:id="rId13"/>
    <p:sldLayoutId id="2147483680" r:id="rId1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2">
          <p15:clr>
            <a:srgbClr val="D1D1D1"/>
          </p15:clr>
        </p15:guide>
        <p15:guide id="2" pos="214">
          <p15:clr>
            <a:srgbClr val="D1D1D1"/>
          </p15:clr>
        </p15:guide>
        <p15:guide id="4" orient="horz" pos="792">
          <p15:clr>
            <a:srgbClr val="D1D1D1"/>
          </p15:clr>
        </p15:guide>
        <p15:guide id="7" orient="horz" pos="4135">
          <p15:clr>
            <a:srgbClr val="D1D1D1"/>
          </p15:clr>
        </p15:guide>
        <p15:guide id="8" pos="7473">
          <p15:clr>
            <a:srgbClr val="D1D1D1"/>
          </p15:clr>
        </p15:guide>
      </p15:sldGuideLst>
    </p:ext>
  </p:extLst>
</p:sldMaster>
</file>

<file path=ppt/theme/theme1.xml><?xml version="1.0" encoding="utf-8"?>
<a:theme xmlns:a="http://schemas.openxmlformats.org/drawingml/2006/main" name="telkom">
  <a:themeElements>
    <a:clrScheme name="PT Telkom_16.9 191111">
      <a:dk1>
        <a:srgbClr val="000000"/>
      </a:dk1>
      <a:lt1>
        <a:srgbClr val="FFFFFF"/>
      </a:lt1>
      <a:dk2>
        <a:srgbClr val="D6D6D6"/>
      </a:dk2>
      <a:lt2>
        <a:srgbClr val="5C5C5C"/>
      </a:lt2>
      <a:accent1>
        <a:srgbClr val="B4B4B4"/>
      </a:accent1>
      <a:accent2>
        <a:srgbClr val="D6D6D6"/>
      </a:accent2>
      <a:accent3>
        <a:srgbClr val="DC365B"/>
      </a:accent3>
      <a:accent4>
        <a:srgbClr val="46647B"/>
      </a:accent4>
      <a:accent5>
        <a:srgbClr val="507867"/>
      </a:accent5>
      <a:accent6>
        <a:srgbClr val="8E806F"/>
      </a:accent6>
      <a:hlink>
        <a:srgbClr val="46647B"/>
      </a:hlink>
      <a:folHlink>
        <a:srgbClr val="7891A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telkom" id="{50E38526-D1A0-4578-AA69-E9E28513A4F2}" vid="{3FCA650E-8A67-4DC3-A155-DC2D00C06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3522</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Arial Black</vt:lpstr>
      <vt:lpstr>Calibri</vt:lpstr>
      <vt:lpstr>Century Gothic</vt:lpstr>
      <vt:lpstr>Segoe UI</vt:lpstr>
      <vt:lpstr>telkom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 and Retain Customers through the Best End-to-end CX for Greatest Achievement</dc:title>
  <dc:creator>PRIBADI TANGGUH PRAMUDYA</dc:creator>
  <cp:lastModifiedBy>Robby Cahya Fuady</cp:lastModifiedBy>
  <cp:revision>78</cp:revision>
  <dcterms:created xsi:type="dcterms:W3CDTF">2022-03-09T02:24:27Z</dcterms:created>
  <dcterms:modified xsi:type="dcterms:W3CDTF">2022-04-20T04:29:39Z</dcterms:modified>
</cp:coreProperties>
</file>