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5516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2989" autoAdjust="0"/>
  </p:normalViewPr>
  <p:slideViewPr>
    <p:cSldViewPr snapToGrid="0">
      <p:cViewPr>
        <p:scale>
          <a:sx n="200" d="100"/>
          <a:sy n="200" d="100"/>
        </p:scale>
        <p:origin x="144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Thibault" userId="53f41c7bf9ec3dbf" providerId="LiveId" clId="{BB167DBF-DDE2-45D8-B267-C139C493F746}"/>
    <pc:docChg chg="undo custSel modSld">
      <pc:chgData name="Robert Thibault" userId="53f41c7bf9ec3dbf" providerId="LiveId" clId="{BB167DBF-DDE2-45D8-B267-C139C493F746}" dt="2023-11-16T22:29:14.292" v="37" actId="20577"/>
      <pc:docMkLst>
        <pc:docMk/>
      </pc:docMkLst>
      <pc:sldChg chg="modSp mod">
        <pc:chgData name="Robert Thibault" userId="53f41c7bf9ec3dbf" providerId="LiveId" clId="{BB167DBF-DDE2-45D8-B267-C139C493F746}" dt="2023-11-16T22:29:14.292" v="37" actId="20577"/>
        <pc:sldMkLst>
          <pc:docMk/>
          <pc:sldMk cId="3063595312" sldId="256"/>
        </pc:sldMkLst>
        <pc:spChg chg="mod">
          <ac:chgData name="Robert Thibault" userId="53f41c7bf9ec3dbf" providerId="LiveId" clId="{BB167DBF-DDE2-45D8-B267-C139C493F746}" dt="2023-11-16T22:28:46.556" v="16" actId="20577"/>
          <ac:spMkLst>
            <pc:docMk/>
            <pc:sldMk cId="3063595312" sldId="256"/>
            <ac:spMk id="3" creationId="{5AAB7945-6821-A5CA-9F21-DC083A00113F}"/>
          </ac:spMkLst>
        </pc:spChg>
        <pc:spChg chg="mod">
          <ac:chgData name="Robert Thibault" userId="53f41c7bf9ec3dbf" providerId="LiveId" clId="{BB167DBF-DDE2-45D8-B267-C139C493F746}" dt="2023-11-13T19:00:59.878" v="6" actId="1076"/>
          <ac:spMkLst>
            <pc:docMk/>
            <pc:sldMk cId="3063595312" sldId="256"/>
            <ac:spMk id="25" creationId="{6624C568-9CC6-2234-6DFE-22608C5DBBE1}"/>
          </ac:spMkLst>
        </pc:spChg>
        <pc:spChg chg="mod">
          <ac:chgData name="Robert Thibault" userId="53f41c7bf9ec3dbf" providerId="LiveId" clId="{BB167DBF-DDE2-45D8-B267-C139C493F746}" dt="2023-11-13T19:00:28.825" v="1" actId="20577"/>
          <ac:spMkLst>
            <pc:docMk/>
            <pc:sldMk cId="3063595312" sldId="256"/>
            <ac:spMk id="39" creationId="{F8E13854-75D9-EFBA-8140-CAED0EAF381C}"/>
          </ac:spMkLst>
        </pc:spChg>
        <pc:spChg chg="mod">
          <ac:chgData name="Robert Thibault" userId="53f41c7bf9ec3dbf" providerId="LiveId" clId="{BB167DBF-DDE2-45D8-B267-C139C493F746}" dt="2023-11-16T22:29:14.292" v="37" actId="20577"/>
          <ac:spMkLst>
            <pc:docMk/>
            <pc:sldMk cId="3063595312" sldId="256"/>
            <ac:spMk id="40" creationId="{D3DA595F-BBCA-A574-1D77-170B3A30F733}"/>
          </ac:spMkLst>
        </pc:spChg>
        <pc:spChg chg="mod">
          <ac:chgData name="Robert Thibault" userId="53f41c7bf9ec3dbf" providerId="LiveId" clId="{BB167DBF-DDE2-45D8-B267-C139C493F746}" dt="2023-11-16T21:44:31.915" v="12" actId="3064"/>
          <ac:spMkLst>
            <pc:docMk/>
            <pc:sldMk cId="3063595312" sldId="256"/>
            <ac:spMk id="42" creationId="{DC5FD1F7-8B06-C444-1705-8B6B75E9C4BF}"/>
          </ac:spMkLst>
        </pc:spChg>
        <pc:spChg chg="mod">
          <ac:chgData name="Robert Thibault" userId="53f41c7bf9ec3dbf" providerId="LiveId" clId="{BB167DBF-DDE2-45D8-B267-C139C493F746}" dt="2023-11-13T19:00:31.118" v="5" actId="20577"/>
          <ac:spMkLst>
            <pc:docMk/>
            <pc:sldMk cId="3063595312" sldId="256"/>
            <ac:spMk id="107" creationId="{BFF3C551-A1B2-432A-9813-8B40C492DDA5}"/>
          </ac:spMkLst>
        </pc:spChg>
      </pc:sldChg>
    </pc:docChg>
  </pc:docChgLst>
  <pc:docChgLst>
    <pc:chgData name="Robert Thibault" userId="53f41c7bf9ec3dbf" providerId="LiveId" clId="{3A1B7C63-B7BA-4E24-AD98-E82D972DF35F}"/>
    <pc:docChg chg="undo custSel modSld">
      <pc:chgData name="Robert Thibault" userId="53f41c7bf9ec3dbf" providerId="LiveId" clId="{3A1B7C63-B7BA-4E24-AD98-E82D972DF35F}" dt="2023-11-01T03:09:48.878" v="804" actId="115"/>
      <pc:docMkLst>
        <pc:docMk/>
      </pc:docMkLst>
      <pc:sldChg chg="addSp delSp modSp mod">
        <pc:chgData name="Robert Thibault" userId="53f41c7bf9ec3dbf" providerId="LiveId" clId="{3A1B7C63-B7BA-4E24-AD98-E82D972DF35F}" dt="2023-11-01T03:09:48.878" v="804" actId="115"/>
        <pc:sldMkLst>
          <pc:docMk/>
          <pc:sldMk cId="3063595312" sldId="256"/>
        </pc:sldMkLst>
        <pc:spChg chg="add mod">
          <ac:chgData name="Robert Thibault" userId="53f41c7bf9ec3dbf" providerId="LiveId" clId="{3A1B7C63-B7BA-4E24-AD98-E82D972DF35F}" dt="2023-11-01T02:59:24.868" v="733" actId="14100"/>
          <ac:spMkLst>
            <pc:docMk/>
            <pc:sldMk cId="3063595312" sldId="256"/>
            <ac:spMk id="3" creationId="{5AAB7945-6821-A5CA-9F21-DC083A00113F}"/>
          </ac:spMkLst>
        </pc:spChg>
        <pc:spChg chg="add del mod">
          <ac:chgData name="Robert Thibault" userId="53f41c7bf9ec3dbf" providerId="LiveId" clId="{3A1B7C63-B7BA-4E24-AD98-E82D972DF35F}" dt="2023-11-01T02:41:02.009" v="189" actId="478"/>
          <ac:spMkLst>
            <pc:docMk/>
            <pc:sldMk cId="3063595312" sldId="256"/>
            <ac:spMk id="8" creationId="{D91A68D4-DD4E-45F7-F2CA-281406AE0B70}"/>
          </ac:spMkLst>
        </pc:spChg>
        <pc:spChg chg="add del mod">
          <ac:chgData name="Robert Thibault" userId="53f41c7bf9ec3dbf" providerId="LiveId" clId="{3A1B7C63-B7BA-4E24-AD98-E82D972DF35F}" dt="2023-11-01T02:41:05.167" v="191" actId="478"/>
          <ac:spMkLst>
            <pc:docMk/>
            <pc:sldMk cId="3063595312" sldId="256"/>
            <ac:spMk id="9" creationId="{3E8E7051-A4D1-6873-853C-1C44D74ED825}"/>
          </ac:spMkLst>
        </pc:spChg>
        <pc:spChg chg="add del mod">
          <ac:chgData name="Robert Thibault" userId="53f41c7bf9ec3dbf" providerId="LiveId" clId="{3A1B7C63-B7BA-4E24-AD98-E82D972DF35F}" dt="2023-11-01T02:41:04.290" v="190" actId="478"/>
          <ac:spMkLst>
            <pc:docMk/>
            <pc:sldMk cId="3063595312" sldId="256"/>
            <ac:spMk id="10" creationId="{39113F1D-28C4-3508-32F6-957F0A120A15}"/>
          </ac:spMkLst>
        </pc:spChg>
        <pc:spChg chg="mod">
          <ac:chgData name="Robert Thibault" userId="53f41c7bf9ec3dbf" providerId="LiveId" clId="{3A1B7C63-B7BA-4E24-AD98-E82D972DF35F}" dt="2023-11-01T03:00:08.385" v="746" actId="1076"/>
          <ac:spMkLst>
            <pc:docMk/>
            <pc:sldMk cId="3063595312" sldId="256"/>
            <ac:spMk id="12" creationId="{4ACC8929-420B-475E-8159-99B4A653001A}"/>
          </ac:spMkLst>
        </pc:spChg>
        <pc:spChg chg="add 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3" creationId="{B410BCF4-E6B5-790A-D900-5A31D4602FA5}"/>
          </ac:spMkLst>
        </pc:spChg>
        <pc:spChg chg="add 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4" creationId="{4F19BEC6-EDD8-C438-3D98-EFD2151E8206}"/>
          </ac:spMkLst>
        </pc:spChg>
        <pc:spChg chg="add 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5" creationId="{F2174A96-1B9A-F362-8820-994A7B5B3838}"/>
          </ac:spMkLst>
        </pc:spChg>
        <pc:spChg chg="del">
          <ac:chgData name="Robert Thibault" userId="53f41c7bf9ec3dbf" providerId="LiveId" clId="{3A1B7C63-B7BA-4E24-AD98-E82D972DF35F}" dt="2023-11-01T02:40:33.381" v="180" actId="478"/>
          <ac:spMkLst>
            <pc:docMk/>
            <pc:sldMk cId="3063595312" sldId="256"/>
            <ac:spMk id="20" creationId="{4B5C25F6-30F9-4B23-A97A-F95F69506012}"/>
          </ac:spMkLst>
        </pc:spChg>
        <pc:spChg chg="add del mod">
          <ac:chgData name="Robert Thibault" userId="53f41c7bf9ec3dbf" providerId="LiveId" clId="{3A1B7C63-B7BA-4E24-AD98-E82D972DF35F}" dt="2023-11-01T02:45:44.211" v="422" actId="478"/>
          <ac:spMkLst>
            <pc:docMk/>
            <pc:sldMk cId="3063595312" sldId="256"/>
            <ac:spMk id="24" creationId="{3535CB5D-25D4-C0D1-C5D7-D370415BFA92}"/>
          </ac:spMkLst>
        </pc:spChg>
        <pc:spChg chg="add mod">
          <ac:chgData name="Robert Thibault" userId="53f41c7bf9ec3dbf" providerId="LiveId" clId="{3A1B7C63-B7BA-4E24-AD98-E82D972DF35F}" dt="2023-11-01T03:09:32.758" v="800" actId="115"/>
          <ac:spMkLst>
            <pc:docMk/>
            <pc:sldMk cId="3063595312" sldId="256"/>
            <ac:spMk id="25" creationId="{6624C568-9CC6-2234-6DFE-22608C5DBBE1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28" creationId="{F0388D99-736F-5F7C-50E2-04FCECA97626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30" creationId="{973AEECA-BA26-184F-B64B-F32E8BE1D846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31" creationId="{9D292DCA-E78D-89DC-ECD7-95030C32E354}"/>
          </ac:spMkLst>
        </pc:spChg>
        <pc:spChg chg="add del mod">
          <ac:chgData name="Robert Thibault" userId="53f41c7bf9ec3dbf" providerId="LiveId" clId="{3A1B7C63-B7BA-4E24-AD98-E82D972DF35F}" dt="2023-11-01T02:57:38.137" v="698" actId="478"/>
          <ac:spMkLst>
            <pc:docMk/>
            <pc:sldMk cId="3063595312" sldId="256"/>
            <ac:spMk id="33" creationId="{66CDAE82-6364-9781-E686-B338FAD7E38D}"/>
          </ac:spMkLst>
        </pc:spChg>
        <pc:spChg chg="add del mod">
          <ac:chgData name="Robert Thibault" userId="53f41c7bf9ec3dbf" providerId="LiveId" clId="{3A1B7C63-B7BA-4E24-AD98-E82D972DF35F}" dt="2023-11-01T03:04:33.884" v="796" actId="478"/>
          <ac:spMkLst>
            <pc:docMk/>
            <pc:sldMk cId="3063595312" sldId="256"/>
            <ac:spMk id="36" creationId="{08AB5925-6333-B455-95FF-8ED49EBBEAAD}"/>
          </ac:spMkLst>
        </pc:spChg>
        <pc:spChg chg="add mod">
          <ac:chgData name="Robert Thibault" userId="53f41c7bf9ec3dbf" providerId="LiveId" clId="{3A1B7C63-B7BA-4E24-AD98-E82D972DF35F}" dt="2023-11-01T03:00:33.465" v="765" actId="20577"/>
          <ac:spMkLst>
            <pc:docMk/>
            <pc:sldMk cId="3063595312" sldId="256"/>
            <ac:spMk id="37" creationId="{7C68CB6F-4926-B633-90CF-40D03CB21F0E}"/>
          </ac:spMkLst>
        </pc:spChg>
        <pc:spChg chg="add mod">
          <ac:chgData name="Robert Thibault" userId="53f41c7bf9ec3dbf" providerId="LiveId" clId="{3A1B7C63-B7BA-4E24-AD98-E82D972DF35F}" dt="2023-11-01T03:00:29.526" v="763" actId="6549"/>
          <ac:spMkLst>
            <pc:docMk/>
            <pc:sldMk cId="3063595312" sldId="256"/>
            <ac:spMk id="39" creationId="{F8E13854-75D9-EFBA-8140-CAED0EAF381C}"/>
          </ac:spMkLst>
        </pc:spChg>
        <pc:spChg chg="add mod">
          <ac:chgData name="Robert Thibault" userId="53f41c7bf9ec3dbf" providerId="LiveId" clId="{3A1B7C63-B7BA-4E24-AD98-E82D972DF35F}" dt="2023-11-01T03:04:11.074" v="786" actId="20577"/>
          <ac:spMkLst>
            <pc:docMk/>
            <pc:sldMk cId="3063595312" sldId="256"/>
            <ac:spMk id="40" creationId="{D3DA595F-BBCA-A574-1D77-170B3A30F733}"/>
          </ac:spMkLst>
        </pc:spChg>
        <pc:spChg chg="add mod">
          <ac:chgData name="Robert Thibault" userId="53f41c7bf9ec3dbf" providerId="LiveId" clId="{3A1B7C63-B7BA-4E24-AD98-E82D972DF35F}" dt="2023-11-01T03:09:48.878" v="804" actId="115"/>
          <ac:spMkLst>
            <pc:docMk/>
            <pc:sldMk cId="3063595312" sldId="256"/>
            <ac:spMk id="42" creationId="{DC5FD1F7-8B06-C444-1705-8B6B75E9C4BF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82" creationId="{52C31D42-3EB0-4CC1-B85B-053FB91F3279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84" creationId="{293FDCCB-F9BB-417D-AF1D-5386C225624F}"/>
          </ac:spMkLst>
        </pc:spChg>
        <pc:spChg chg="mod">
          <ac:chgData name="Robert Thibault" userId="53f41c7bf9ec3dbf" providerId="LiveId" clId="{3A1B7C63-B7BA-4E24-AD98-E82D972DF35F}" dt="2023-11-01T03:00:11.969" v="747" actId="14100"/>
          <ac:spMkLst>
            <pc:docMk/>
            <pc:sldMk cId="3063595312" sldId="256"/>
            <ac:spMk id="107" creationId="{BFF3C551-A1B2-432A-9813-8B40C492DDA5}"/>
          </ac:spMkLst>
        </pc:spChg>
        <pc:spChg chg="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12" creationId="{FB8BDBD6-E58F-4B30-84AC-C2F19963FF2B}"/>
          </ac:spMkLst>
        </pc:spChg>
        <pc:spChg chg="del">
          <ac:chgData name="Robert Thibault" userId="53f41c7bf9ec3dbf" providerId="LiveId" clId="{3A1B7C63-B7BA-4E24-AD98-E82D972DF35F}" dt="2023-11-01T02:40:32.518" v="179" actId="478"/>
          <ac:spMkLst>
            <pc:docMk/>
            <pc:sldMk cId="3063595312" sldId="256"/>
            <ac:spMk id="113" creationId="{FC3B76E8-217C-4423-A36F-7B1D96CE107B}"/>
          </ac:spMkLst>
        </pc:spChg>
        <pc:spChg chg="del">
          <ac:chgData name="Robert Thibault" userId="53f41c7bf9ec3dbf" providerId="LiveId" clId="{3A1B7C63-B7BA-4E24-AD98-E82D972DF35F}" dt="2023-11-01T02:45:31.388" v="417" actId="478"/>
          <ac:spMkLst>
            <pc:docMk/>
            <pc:sldMk cId="3063595312" sldId="256"/>
            <ac:spMk id="114" creationId="{97CFA806-4FD6-43A4-8432-8C38FE329247}"/>
          </ac:spMkLst>
        </pc:spChg>
        <pc:spChg chg="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16" creationId="{FB9FDFA5-B0D0-43C0-B34B-0ADE4432B26A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19" creationId="{C2025289-7462-4CA2-85FD-C98AEB095900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1" creationId="{F8063033-95F2-4D8C-BFDF-D6D3D66481E7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2" creationId="{49F930B1-A3B7-4C50-A26C-C6938C708D60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3" creationId="{74DBC104-FD65-4229-95B2-F84301F5A360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24" creationId="{B0C3C79C-0294-4113-84CE-C9003ED3D055}"/>
          </ac:spMkLst>
        </pc:spChg>
        <pc:spChg chg="del mod">
          <ac:chgData name="Robert Thibault" userId="53f41c7bf9ec3dbf" providerId="LiveId" clId="{3A1B7C63-B7BA-4E24-AD98-E82D972DF35F}" dt="2023-11-01T02:45:28.587" v="416" actId="478"/>
          <ac:spMkLst>
            <pc:docMk/>
            <pc:sldMk cId="3063595312" sldId="256"/>
            <ac:spMk id="130" creationId="{1EE32C16-A89D-41CA-A94F-532BC8C7F74A}"/>
          </ac:spMkLst>
        </pc:spChg>
        <pc:spChg chg="del">
          <ac:chgData name="Robert Thibault" userId="53f41c7bf9ec3dbf" providerId="LiveId" clId="{3A1B7C63-B7BA-4E24-AD98-E82D972DF35F}" dt="2023-11-01T02:46:11.211" v="446" actId="478"/>
          <ac:spMkLst>
            <pc:docMk/>
            <pc:sldMk cId="3063595312" sldId="256"/>
            <ac:spMk id="158" creationId="{F347DF6B-EEA9-431B-A366-340D6DF8572F}"/>
          </ac:spMkLst>
        </pc:spChg>
        <pc:cxnChg chg="add mod">
          <ac:chgData name="Robert Thibault" userId="53f41c7bf9ec3dbf" providerId="LiveId" clId="{3A1B7C63-B7BA-4E24-AD98-E82D972DF35F}" dt="2023-11-01T02:45:15.680" v="415" actId="1076"/>
          <ac:cxnSpMkLst>
            <pc:docMk/>
            <pc:sldMk cId="3063595312" sldId="256"/>
            <ac:cxnSpMk id="4" creationId="{271674BA-B85E-0A7B-61F6-A00FC4F57F8A}"/>
          </ac:cxnSpMkLst>
        </pc:cxnChg>
        <pc:cxnChg chg="add del mod">
          <ac:chgData name="Robert Thibault" userId="53f41c7bf9ec3dbf" providerId="LiveId" clId="{3A1B7C63-B7BA-4E24-AD98-E82D972DF35F}" dt="2023-11-01T02:45:32.186" v="418" actId="478"/>
          <ac:cxnSpMkLst>
            <pc:docMk/>
            <pc:sldMk cId="3063595312" sldId="256"/>
            <ac:cxnSpMk id="17" creationId="{96EC199C-3201-297A-573F-31795B7F24E7}"/>
          </ac:cxnSpMkLst>
        </pc:cxnChg>
        <pc:cxnChg chg="add mod">
          <ac:chgData name="Robert Thibault" userId="53f41c7bf9ec3dbf" providerId="LiveId" clId="{3A1B7C63-B7BA-4E24-AD98-E82D972DF35F}" dt="2023-11-01T02:59:09.385" v="731" actId="1036"/>
          <ac:cxnSpMkLst>
            <pc:docMk/>
            <pc:sldMk cId="3063595312" sldId="256"/>
            <ac:cxnSpMk id="26" creationId="{EDFE7017-5B5B-FA09-2544-35D3EC2DC205}"/>
          </ac:cxnSpMkLst>
        </pc:cxnChg>
        <pc:cxnChg chg="add mod">
          <ac:chgData name="Robert Thibault" userId="53f41c7bf9ec3dbf" providerId="LiveId" clId="{3A1B7C63-B7BA-4E24-AD98-E82D972DF35F}" dt="2023-11-01T02:59:12.608" v="732" actId="1036"/>
          <ac:cxnSpMkLst>
            <pc:docMk/>
            <pc:sldMk cId="3063595312" sldId="256"/>
            <ac:cxnSpMk id="27" creationId="{C9A06CC7-6545-1388-C442-232CC464BD74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29" creationId="{88E6218A-025C-9110-9E7B-A5E0B6C2D06E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32" creationId="{60193AAB-F525-4DF8-78AC-C72DD61DDEF6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34" creationId="{F4E690F0-40DE-6733-3724-F544148528BE}"/>
          </ac:cxnSpMkLst>
        </pc:cxnChg>
        <pc:cxnChg chg="add del mod">
          <ac:chgData name="Robert Thibault" userId="53f41c7bf9ec3dbf" providerId="LiveId" clId="{3A1B7C63-B7BA-4E24-AD98-E82D972DF35F}" dt="2023-11-01T03:04:33.884" v="796" actId="478"/>
          <ac:cxnSpMkLst>
            <pc:docMk/>
            <pc:sldMk cId="3063595312" sldId="256"/>
            <ac:cxnSpMk id="35" creationId="{8ED2031F-0AD1-7ADC-9A20-A5EBBA42D29A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38" creationId="{4F22EB15-0397-630E-74B7-088C280357B8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41" creationId="{550B3A16-8767-5E00-F27A-764631D7FA4F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43" creationId="{16A8A0F5-1E3B-7D20-921D-A46A7BC10E45}"/>
          </ac:cxnSpMkLst>
        </pc:cxnChg>
        <pc:cxnChg chg="add mod">
          <ac:chgData name="Robert Thibault" userId="53f41c7bf9ec3dbf" providerId="LiveId" clId="{3A1B7C63-B7BA-4E24-AD98-E82D972DF35F}" dt="2023-11-01T03:00:24.173" v="750" actId="1076"/>
          <ac:cxnSpMkLst>
            <pc:docMk/>
            <pc:sldMk cId="3063595312" sldId="256"/>
            <ac:cxnSpMk id="44" creationId="{F559FF23-AD10-8DCE-7480-C576719FB2C0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83" creationId="{4BD2F38D-A3DE-4A98-814D-579FA0A7404D}"/>
          </ac:cxnSpMkLst>
        </pc:cxnChg>
        <pc:cxnChg chg="del mod">
          <ac:chgData name="Robert Thibault" userId="53f41c7bf9ec3dbf" providerId="LiveId" clId="{3A1B7C63-B7BA-4E24-AD98-E82D972DF35F}" dt="2023-11-01T02:41:43.367" v="201" actId="478"/>
          <ac:cxnSpMkLst>
            <pc:docMk/>
            <pc:sldMk cId="3063595312" sldId="256"/>
            <ac:cxnSpMk id="95" creationId="{786678B6-D0D4-4A8D-AC95-90ECBA1197EB}"/>
          </ac:cxnSpMkLst>
        </pc:cxnChg>
        <pc:cxnChg chg="mod">
          <ac:chgData name="Robert Thibault" userId="53f41c7bf9ec3dbf" providerId="LiveId" clId="{3A1B7C63-B7BA-4E24-AD98-E82D972DF35F}" dt="2023-11-01T02:45:13.663" v="414" actId="1076"/>
          <ac:cxnSpMkLst>
            <pc:docMk/>
            <pc:sldMk cId="3063595312" sldId="256"/>
            <ac:cxnSpMk id="106" creationId="{4FEE4EEB-70A0-461B-81CF-C8AAC3850A34}"/>
          </ac:cxnSpMkLst>
        </pc:cxnChg>
        <pc:cxnChg chg="del mod">
          <ac:chgData name="Robert Thibault" userId="53f41c7bf9ec3dbf" providerId="LiveId" clId="{3A1B7C63-B7BA-4E24-AD98-E82D972DF35F}" dt="2023-11-01T02:41:06.091" v="192" actId="478"/>
          <ac:cxnSpMkLst>
            <pc:docMk/>
            <pc:sldMk cId="3063595312" sldId="256"/>
            <ac:cxnSpMk id="117" creationId="{D682337F-DA87-44A2-B641-D2D326CC0768}"/>
          </ac:cxnSpMkLst>
        </pc:cxnChg>
        <pc:cxnChg chg="del">
          <ac:chgData name="Robert Thibault" userId="53f41c7bf9ec3dbf" providerId="LiveId" clId="{3A1B7C63-B7BA-4E24-AD98-E82D972DF35F}" dt="2023-11-01T02:41:44.998" v="202" actId="478"/>
          <ac:cxnSpMkLst>
            <pc:docMk/>
            <pc:sldMk cId="3063595312" sldId="256"/>
            <ac:cxnSpMk id="118" creationId="{AC9A53B7-2B57-487D-AA0D-84B1D6D78D1E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27" creationId="{BE3FFCAE-962E-4CD5-9700-1D7E653AEEE1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29" creationId="{AFFD420A-D9DD-4A06-A34B-E21BC255AE7A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31" creationId="{9E779BFB-C8A5-4A09-8BD4-13A146D1C145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32" creationId="{A0B0E843-A64E-49FD-9D35-D66D20ED1A79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33" creationId="{6146A0AE-1150-4CE2-AE83-1F34BD5E21EF}"/>
          </ac:cxnSpMkLst>
        </pc:cxnChg>
        <pc:cxnChg chg="del mod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59" creationId="{8C661FFF-0269-4840-9005-4DFF5F481602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60" creationId="{96CF4334-BF45-4222-BB0F-DD3276A32192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61" creationId="{5D7D8D26-0908-4F4F-B5E2-9ADCF107641B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65" creationId="{084D363B-77E5-4F64-8462-5ECAEC866092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67" creationId="{5AADD0E3-F42F-4908-8628-E3BCE9216105}"/>
          </ac:cxnSpMkLst>
        </pc:cxnChg>
        <pc:cxnChg chg="del mod">
          <ac:chgData name="Robert Thibault" userId="53f41c7bf9ec3dbf" providerId="LiveId" clId="{3A1B7C63-B7BA-4E24-AD98-E82D972DF35F}" dt="2023-11-01T02:45:28.587" v="416" actId="478"/>
          <ac:cxnSpMkLst>
            <pc:docMk/>
            <pc:sldMk cId="3063595312" sldId="256"/>
            <ac:cxnSpMk id="169" creationId="{BD8078AB-FD39-4D19-B518-DDB093D7A454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70" creationId="{E78CD5E9-94E6-4D14-ABDB-296C65672B2D}"/>
          </ac:cxnSpMkLst>
        </pc:cxnChg>
        <pc:cxnChg chg="del">
          <ac:chgData name="Robert Thibault" userId="53f41c7bf9ec3dbf" providerId="LiveId" clId="{3A1B7C63-B7BA-4E24-AD98-E82D972DF35F}" dt="2023-11-01T02:46:11.211" v="446" actId="478"/>
          <ac:cxnSpMkLst>
            <pc:docMk/>
            <pc:sldMk cId="3063595312" sldId="256"/>
            <ac:cxnSpMk id="171" creationId="{549CB18B-17C5-4727-BE0F-88B8F454CB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3" y="1995313"/>
            <a:ext cx="5568871" cy="4244623"/>
          </a:xfrm>
        </p:spPr>
        <p:txBody>
          <a:bodyPr anchor="b"/>
          <a:lstStyle>
            <a:lvl1pPr algn="ctr"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6403623"/>
            <a:ext cx="4913710" cy="2943577"/>
          </a:xfrm>
        </p:spPr>
        <p:txBody>
          <a:bodyPr/>
          <a:lstStyle>
            <a:lvl1pPr marL="0" indent="0" algn="ctr">
              <a:buNone/>
              <a:defRPr sz="1720"/>
            </a:lvl1pPr>
            <a:lvl2pPr marL="327591" indent="0" algn="ctr">
              <a:buNone/>
              <a:defRPr sz="1432"/>
            </a:lvl2pPr>
            <a:lvl3pPr marL="655181" indent="0" algn="ctr">
              <a:buNone/>
              <a:defRPr sz="1290"/>
            </a:lvl3pPr>
            <a:lvl4pPr marL="982770" indent="0" algn="ctr">
              <a:buNone/>
              <a:defRPr sz="1147"/>
            </a:lvl4pPr>
            <a:lvl5pPr marL="1310361" indent="0" algn="ctr">
              <a:buNone/>
              <a:defRPr sz="1147"/>
            </a:lvl5pPr>
            <a:lvl6pPr marL="1637951" indent="0" algn="ctr">
              <a:buNone/>
              <a:defRPr sz="1147"/>
            </a:lvl6pPr>
            <a:lvl7pPr marL="1965542" indent="0" algn="ctr">
              <a:buNone/>
              <a:defRPr sz="1147"/>
            </a:lvl7pPr>
            <a:lvl8pPr marL="2293133" indent="0" algn="ctr">
              <a:buNone/>
              <a:defRPr sz="1147"/>
            </a:lvl8pPr>
            <a:lvl9pPr marL="2620723" indent="0" algn="ctr">
              <a:buNone/>
              <a:defRPr sz="11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2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649111"/>
            <a:ext cx="1412692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6" y="649111"/>
            <a:ext cx="415617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24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2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3039537"/>
            <a:ext cx="5650766" cy="5071531"/>
          </a:xfrm>
        </p:spPr>
        <p:txBody>
          <a:bodyPr anchor="b"/>
          <a:lstStyle>
            <a:lvl1pPr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8159050"/>
            <a:ext cx="5650766" cy="2666998"/>
          </a:xfrm>
        </p:spPr>
        <p:txBody>
          <a:bodyPr/>
          <a:lstStyle>
            <a:lvl1pPr marL="0" indent="0">
              <a:buNone/>
              <a:defRPr sz="1720">
                <a:solidFill>
                  <a:schemeClr val="tx1"/>
                </a:solidFill>
              </a:defRPr>
            </a:lvl1pPr>
            <a:lvl2pPr marL="32759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2pPr>
            <a:lvl3pPr marL="655181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3pPr>
            <a:lvl4pPr marL="982770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4pPr>
            <a:lvl5pPr marL="1310361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5pPr>
            <a:lvl6pPr marL="1637951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6pPr>
            <a:lvl7pPr marL="1965542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7pPr>
            <a:lvl8pPr marL="2293133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8pPr>
            <a:lvl9pPr marL="2620723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3245557"/>
            <a:ext cx="278443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3245557"/>
            <a:ext cx="278443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649114"/>
            <a:ext cx="5650766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9" y="2988735"/>
            <a:ext cx="2771639" cy="1464731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91" indent="0">
              <a:buNone/>
              <a:defRPr sz="1432" b="1"/>
            </a:lvl2pPr>
            <a:lvl3pPr marL="655181" indent="0">
              <a:buNone/>
              <a:defRPr sz="1290" b="1"/>
            </a:lvl3pPr>
            <a:lvl4pPr marL="982770" indent="0">
              <a:buNone/>
              <a:defRPr sz="1147" b="1"/>
            </a:lvl4pPr>
            <a:lvl5pPr marL="1310361" indent="0">
              <a:buNone/>
              <a:defRPr sz="1147" b="1"/>
            </a:lvl5pPr>
            <a:lvl6pPr marL="1637951" indent="0">
              <a:buNone/>
              <a:defRPr sz="1147" b="1"/>
            </a:lvl6pPr>
            <a:lvl7pPr marL="1965542" indent="0">
              <a:buNone/>
              <a:defRPr sz="1147" b="1"/>
            </a:lvl7pPr>
            <a:lvl8pPr marL="2293133" indent="0">
              <a:buNone/>
              <a:defRPr sz="1147" b="1"/>
            </a:lvl8pPr>
            <a:lvl9pPr marL="2620723" indent="0">
              <a:buNone/>
              <a:defRPr sz="11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9" y="4453468"/>
            <a:ext cx="277163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6" y="2988735"/>
            <a:ext cx="2785289" cy="1464731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91" indent="0">
              <a:buNone/>
              <a:defRPr sz="1432" b="1"/>
            </a:lvl2pPr>
            <a:lvl3pPr marL="655181" indent="0">
              <a:buNone/>
              <a:defRPr sz="1290" b="1"/>
            </a:lvl3pPr>
            <a:lvl4pPr marL="982770" indent="0">
              <a:buNone/>
              <a:defRPr sz="1147" b="1"/>
            </a:lvl4pPr>
            <a:lvl5pPr marL="1310361" indent="0">
              <a:buNone/>
              <a:defRPr sz="1147" b="1"/>
            </a:lvl5pPr>
            <a:lvl6pPr marL="1637951" indent="0">
              <a:buNone/>
              <a:defRPr sz="1147" b="1"/>
            </a:lvl6pPr>
            <a:lvl7pPr marL="1965542" indent="0">
              <a:buNone/>
              <a:defRPr sz="1147" b="1"/>
            </a:lvl7pPr>
            <a:lvl8pPr marL="2293133" indent="0">
              <a:buNone/>
              <a:defRPr sz="1147" b="1"/>
            </a:lvl8pPr>
            <a:lvl9pPr marL="2620723" indent="0">
              <a:buNone/>
              <a:defRPr sz="11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6" y="4453468"/>
            <a:ext cx="278528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4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48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812800"/>
            <a:ext cx="2113066" cy="2844800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1755426"/>
            <a:ext cx="3316754" cy="8664223"/>
          </a:xfrm>
        </p:spPr>
        <p:txBody>
          <a:bodyPr/>
          <a:lstStyle>
            <a:lvl1pPr>
              <a:defRPr sz="2293"/>
            </a:lvl1pPr>
            <a:lvl2pPr>
              <a:defRPr sz="2006"/>
            </a:lvl2pPr>
            <a:lvl3pPr>
              <a:defRPr sz="1720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3657600"/>
            <a:ext cx="2113066" cy="6776156"/>
          </a:xfrm>
        </p:spPr>
        <p:txBody>
          <a:bodyPr/>
          <a:lstStyle>
            <a:lvl1pPr marL="0" indent="0">
              <a:buNone/>
              <a:defRPr sz="1147"/>
            </a:lvl1pPr>
            <a:lvl2pPr marL="327591" indent="0">
              <a:buNone/>
              <a:defRPr sz="1004"/>
            </a:lvl2pPr>
            <a:lvl3pPr marL="655181" indent="0">
              <a:buNone/>
              <a:defRPr sz="859"/>
            </a:lvl3pPr>
            <a:lvl4pPr marL="982770" indent="0">
              <a:buNone/>
              <a:defRPr sz="716"/>
            </a:lvl4pPr>
            <a:lvl5pPr marL="1310361" indent="0">
              <a:buNone/>
              <a:defRPr sz="716"/>
            </a:lvl5pPr>
            <a:lvl6pPr marL="1637951" indent="0">
              <a:buNone/>
              <a:defRPr sz="716"/>
            </a:lvl6pPr>
            <a:lvl7pPr marL="1965542" indent="0">
              <a:buNone/>
              <a:defRPr sz="716"/>
            </a:lvl7pPr>
            <a:lvl8pPr marL="2293133" indent="0">
              <a:buNone/>
              <a:defRPr sz="716"/>
            </a:lvl8pPr>
            <a:lvl9pPr marL="2620723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812800"/>
            <a:ext cx="2113066" cy="2844800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1755426"/>
            <a:ext cx="3316754" cy="8664223"/>
          </a:xfrm>
        </p:spPr>
        <p:txBody>
          <a:bodyPr anchor="t"/>
          <a:lstStyle>
            <a:lvl1pPr marL="0" indent="0">
              <a:buNone/>
              <a:defRPr sz="2293"/>
            </a:lvl1pPr>
            <a:lvl2pPr marL="327591" indent="0">
              <a:buNone/>
              <a:defRPr sz="2006"/>
            </a:lvl2pPr>
            <a:lvl3pPr marL="655181" indent="0">
              <a:buNone/>
              <a:defRPr sz="1720"/>
            </a:lvl3pPr>
            <a:lvl4pPr marL="982770" indent="0">
              <a:buNone/>
              <a:defRPr sz="1432"/>
            </a:lvl4pPr>
            <a:lvl5pPr marL="1310361" indent="0">
              <a:buNone/>
              <a:defRPr sz="1432"/>
            </a:lvl5pPr>
            <a:lvl6pPr marL="1637951" indent="0">
              <a:buNone/>
              <a:defRPr sz="1432"/>
            </a:lvl6pPr>
            <a:lvl7pPr marL="1965542" indent="0">
              <a:buNone/>
              <a:defRPr sz="1432"/>
            </a:lvl7pPr>
            <a:lvl8pPr marL="2293133" indent="0">
              <a:buNone/>
              <a:defRPr sz="1432"/>
            </a:lvl8pPr>
            <a:lvl9pPr marL="2620723" indent="0">
              <a:buNone/>
              <a:defRPr sz="14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3657600"/>
            <a:ext cx="2113066" cy="6776156"/>
          </a:xfrm>
        </p:spPr>
        <p:txBody>
          <a:bodyPr/>
          <a:lstStyle>
            <a:lvl1pPr marL="0" indent="0">
              <a:buNone/>
              <a:defRPr sz="1147"/>
            </a:lvl1pPr>
            <a:lvl2pPr marL="327591" indent="0">
              <a:buNone/>
              <a:defRPr sz="1004"/>
            </a:lvl2pPr>
            <a:lvl3pPr marL="655181" indent="0">
              <a:buNone/>
              <a:defRPr sz="859"/>
            </a:lvl3pPr>
            <a:lvl4pPr marL="982770" indent="0">
              <a:buNone/>
              <a:defRPr sz="716"/>
            </a:lvl4pPr>
            <a:lvl5pPr marL="1310361" indent="0">
              <a:buNone/>
              <a:defRPr sz="716"/>
            </a:lvl5pPr>
            <a:lvl6pPr marL="1637951" indent="0">
              <a:buNone/>
              <a:defRPr sz="716"/>
            </a:lvl6pPr>
            <a:lvl7pPr marL="1965542" indent="0">
              <a:buNone/>
              <a:defRPr sz="716"/>
            </a:lvl7pPr>
            <a:lvl8pPr marL="2293133" indent="0">
              <a:buNone/>
              <a:defRPr sz="716"/>
            </a:lvl8pPr>
            <a:lvl9pPr marL="2620723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0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649114"/>
            <a:ext cx="565076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3245557"/>
            <a:ext cx="565076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5" y="11300182"/>
            <a:ext cx="1474113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DD1B-68C4-492A-938A-6BBA0BC00AEC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4" y="11300182"/>
            <a:ext cx="2211169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9" y="11300182"/>
            <a:ext cx="1474113" cy="649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5A56-E14B-4C5D-A1DF-529FCD219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8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5181" rtl="0" eaLnBrk="1" latinLnBrk="0" hangingPunct="1">
        <a:lnSpc>
          <a:spcPct val="90000"/>
        </a:lnSpc>
        <a:spcBef>
          <a:spcPct val="0"/>
        </a:spcBef>
        <a:buNone/>
        <a:defRPr sz="31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796" indent="-163796" algn="l" defTabSz="655181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491385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2pPr>
      <a:lvl3pPr marL="818976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146566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474157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801747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2129338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456927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784519" indent="-163796" algn="l" defTabSz="655181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7591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5181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2770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61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37951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542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293133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20723" algn="l" defTabSz="655181" rtl="0" eaLnBrk="1" latinLnBrk="0" hangingPunct="1">
        <a:defRPr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CC8929-420B-475E-8159-99B4A653001A}"/>
              </a:ext>
            </a:extLst>
          </p:cNvPr>
          <p:cNvSpPr/>
          <p:nvPr/>
        </p:nvSpPr>
        <p:spPr>
          <a:xfrm>
            <a:off x="188627" y="2300121"/>
            <a:ext cx="872686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 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publicly available forms found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FEE4EEB-70A0-461B-81CF-C8AAC3850A34}"/>
              </a:ext>
            </a:extLst>
          </p:cNvPr>
          <p:cNvCxnSpPr>
            <a:cxnSpLocks/>
          </p:cNvCxnSpPr>
          <p:nvPr/>
        </p:nvCxnSpPr>
        <p:spPr>
          <a:xfrm>
            <a:off x="587063" y="2089992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F3C551-A1B2-432A-9813-8B40C492DDA5}"/>
              </a:ext>
            </a:extLst>
          </p:cNvPr>
          <p:cNvSpPr/>
          <p:nvPr/>
        </p:nvSpPr>
        <p:spPr>
          <a:xfrm>
            <a:off x="185612" y="1744116"/>
            <a:ext cx="2474320" cy="337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19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United States institutions sampled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B7945-6821-A5CA-9F21-DC083A00113F}"/>
              </a:ext>
            </a:extLst>
          </p:cNvPr>
          <p:cNvSpPr/>
          <p:nvPr/>
        </p:nvSpPr>
        <p:spPr>
          <a:xfrm>
            <a:off x="1190628" y="2297399"/>
            <a:ext cx="1469305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1000" b="1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institutions contacted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provided, public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provided, private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declined to share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no response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1674BA-B85E-0A7B-61F6-A00FC4F57F8A}"/>
              </a:ext>
            </a:extLst>
          </p:cNvPr>
          <p:cNvCxnSpPr>
            <a:cxnSpLocks/>
          </p:cNvCxnSpPr>
          <p:nvPr/>
        </p:nvCxnSpPr>
        <p:spPr>
          <a:xfrm>
            <a:off x="1919147" y="2081134"/>
            <a:ext cx="0" cy="221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24C568-9CC6-2234-6DFE-22608C5DBBE1}"/>
              </a:ext>
            </a:extLst>
          </p:cNvPr>
          <p:cNvSpPr/>
          <p:nvPr/>
        </p:nvSpPr>
        <p:spPr>
          <a:xfrm>
            <a:off x="185614" y="3406412"/>
            <a:ext cx="2474318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1000" b="1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10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US institutions included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9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request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sample size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justification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directly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calculation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 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indirectly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calculation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FE7017-5B5B-FA09-2544-35D3EC2DC205}"/>
              </a:ext>
            </a:extLst>
          </p:cNvPr>
          <p:cNvCxnSpPr>
            <a:cxnSpLocks/>
          </p:cNvCxnSpPr>
          <p:nvPr/>
        </p:nvCxnSpPr>
        <p:spPr>
          <a:xfrm>
            <a:off x="583577" y="3189672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A06CC7-6545-1388-C442-232CC464BD74}"/>
              </a:ext>
            </a:extLst>
          </p:cNvPr>
          <p:cNvCxnSpPr>
            <a:cxnSpLocks/>
          </p:cNvCxnSpPr>
          <p:nvPr/>
        </p:nvCxnSpPr>
        <p:spPr>
          <a:xfrm>
            <a:off x="1919147" y="3189671"/>
            <a:ext cx="0" cy="221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C68CB6F-4926-B633-90CF-40D03CB21F0E}"/>
              </a:ext>
            </a:extLst>
          </p:cNvPr>
          <p:cNvSpPr/>
          <p:nvPr/>
        </p:nvSpPr>
        <p:spPr>
          <a:xfrm>
            <a:off x="2766017" y="2300121"/>
            <a:ext cx="872682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4 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publicly available forms found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22EB15-0397-630E-74B7-088C280357B8}"/>
              </a:ext>
            </a:extLst>
          </p:cNvPr>
          <p:cNvCxnSpPr>
            <a:cxnSpLocks/>
          </p:cNvCxnSpPr>
          <p:nvPr/>
        </p:nvCxnSpPr>
        <p:spPr>
          <a:xfrm>
            <a:off x="3164456" y="2081135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E13854-75D9-EFBA-8140-CAED0EAF381C}"/>
              </a:ext>
            </a:extLst>
          </p:cNvPr>
          <p:cNvSpPr/>
          <p:nvPr/>
        </p:nvSpPr>
        <p:spPr>
          <a:xfrm>
            <a:off x="2763002" y="1744116"/>
            <a:ext cx="2474320" cy="3370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14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United Kingdom institutions sampled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DA595F-BBCA-A574-1D77-170B3A30F733}"/>
              </a:ext>
            </a:extLst>
          </p:cNvPr>
          <p:cNvSpPr/>
          <p:nvPr/>
        </p:nvSpPr>
        <p:spPr>
          <a:xfrm>
            <a:off x="3768020" y="2297399"/>
            <a:ext cx="1469305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GB" sz="1000" b="1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10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institutions contacted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provided, public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provided, private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declined to share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 </a:t>
            </a:r>
            <a:r>
              <a:rPr lang="en-GB" sz="10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no response</a:t>
            </a:r>
            <a:endParaRPr lang="en-GB" sz="10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0B3A16-8767-5E00-F27A-764631D7FA4F}"/>
              </a:ext>
            </a:extLst>
          </p:cNvPr>
          <p:cNvCxnSpPr>
            <a:cxnSpLocks/>
          </p:cNvCxnSpPr>
          <p:nvPr/>
        </p:nvCxnSpPr>
        <p:spPr>
          <a:xfrm>
            <a:off x="4502671" y="2081134"/>
            <a:ext cx="0" cy="221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C5FD1F7-8B06-C444-1705-8B6B75E9C4BF}"/>
              </a:ext>
            </a:extLst>
          </p:cNvPr>
          <p:cNvSpPr/>
          <p:nvPr/>
        </p:nvSpPr>
        <p:spPr>
          <a:xfrm>
            <a:off x="2763005" y="3404603"/>
            <a:ext cx="2474318" cy="894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pPr>
              <a:spcAft>
                <a:spcPts val="600"/>
              </a:spcAft>
            </a:pPr>
            <a:r>
              <a:rPr lang="en-GB" sz="1000" b="1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10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UK institutions included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10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request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sample size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request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justification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directly requests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calculation</a:t>
            </a:r>
          </a:p>
          <a:p>
            <a:r>
              <a:rPr lang="en-GB" sz="1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1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indirectly requests a sample size </a:t>
            </a:r>
            <a:r>
              <a:rPr lang="en-GB" sz="1000" u="sng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calculation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A8A0F5-1E3B-7D20-921D-A46A7BC10E45}"/>
              </a:ext>
            </a:extLst>
          </p:cNvPr>
          <p:cNvCxnSpPr>
            <a:cxnSpLocks/>
          </p:cNvCxnSpPr>
          <p:nvPr/>
        </p:nvCxnSpPr>
        <p:spPr>
          <a:xfrm>
            <a:off x="3169785" y="3189672"/>
            <a:ext cx="0" cy="210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59FF23-AD10-8DCE-7480-C576719FB2C0}"/>
              </a:ext>
            </a:extLst>
          </p:cNvPr>
          <p:cNvCxnSpPr>
            <a:cxnSpLocks/>
          </p:cNvCxnSpPr>
          <p:nvPr/>
        </p:nvCxnSpPr>
        <p:spPr>
          <a:xfrm>
            <a:off x="4498852" y="3189671"/>
            <a:ext cx="0" cy="221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9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2AF0EB9D29234B93AF386C483B54CA" ma:contentTypeVersion="12" ma:contentTypeDescription="Create a new document." ma:contentTypeScope="" ma:versionID="0431fbcace10244db3627fbb616e3f15">
  <xsd:schema xmlns:xsd="http://www.w3.org/2001/XMLSchema" xmlns:xs="http://www.w3.org/2001/XMLSchema" xmlns:p="http://schemas.microsoft.com/office/2006/metadata/properties" xmlns:ns3="ad55044a-6b93-4de4-9b80-ec1ca7f1105e" xmlns:ns4="22e94620-37fd-4fb8-a999-4a7c19621044" targetNamespace="http://schemas.microsoft.com/office/2006/metadata/properties" ma:root="true" ma:fieldsID="1e8a2993d5518a1728557dba8921a122" ns3:_="" ns4:_="">
    <xsd:import namespace="ad55044a-6b93-4de4-9b80-ec1ca7f1105e"/>
    <xsd:import namespace="22e94620-37fd-4fb8-a999-4a7c196210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5044a-6b93-4de4-9b80-ec1ca7f11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94620-37fd-4fb8-a999-4a7c196210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50F9B-493D-4494-95E7-5E13E03273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55044a-6b93-4de4-9b80-ec1ca7f1105e"/>
    <ds:schemaRef ds:uri="22e94620-37fd-4fb8-a999-4a7c196210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AC853B-39BA-46F2-AB64-D0292449D2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308BEE-A930-461D-8BFC-3EE2CC6D0D90}">
  <ds:schemaRefs>
    <ds:schemaRef ds:uri="http://purl.org/dc/dcmitype/"/>
    <ds:schemaRef ds:uri="22e94620-37fd-4fb8-a999-4a7c19621044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d55044a-6b93-4de4-9b80-ec1ca7f1105e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2121</TotalTime>
  <Words>112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Thibault</dc:creator>
  <cp:lastModifiedBy>Robert Thibault</cp:lastModifiedBy>
  <cp:revision>12</cp:revision>
  <dcterms:created xsi:type="dcterms:W3CDTF">2020-03-11T10:35:55Z</dcterms:created>
  <dcterms:modified xsi:type="dcterms:W3CDTF">2023-11-16T22:29:24Z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0x010100382AF0EB9D29234B93AF386C483B54CA</vt:lpwstr>
  </property>
</Properties>
</file>