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5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E1A-5213-AD3B-9891-FA87F3FBB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7FA31-8B8F-7CF2-9480-5A9C00454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ADD1-EACE-937E-78C9-E39CC5DD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3D16-EBF9-4EDA-8615-F5D7F94B48C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73C7B-2E27-5D16-D9AC-8C01F1E1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691FE-ECFE-8801-1719-760D8BA5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18BB-9CE9-4DE5-B58B-5D51BBE99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24FF-FCD8-811E-2F56-F4B0A889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2FB4C-1C08-046D-EF03-D279A1B1E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7156-BAB9-820E-94AF-A4BB9867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3D16-EBF9-4EDA-8615-F5D7F94B48C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5B443-22FE-5A1C-A11E-7A144BC6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A9A09-7D75-5DE4-31BB-5C71C563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18BB-9CE9-4DE5-B58B-5D51BBE99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7D19E-97AC-C346-0DC1-2E62F68A1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727EE-6415-8325-450C-6C5066E03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3640-E403-B30C-7656-9C750ABE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3D16-EBF9-4EDA-8615-F5D7F94B48C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17D9-7604-CB67-25B5-EB01118C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289B-34A0-008C-5486-D240E3C0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18BB-9CE9-4DE5-B58B-5D51BBE99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6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A1D1-7BAC-DE10-8605-23B94F8F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19A9-A455-046E-DFAF-8B68E109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204C-CB71-77C2-D7A0-5085108E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3D16-EBF9-4EDA-8615-F5D7F94B48C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FE3EC-E068-67AD-3021-C7AFFC26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47A64-22A4-29DF-02DD-4D7CBAF7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18BB-9CE9-4DE5-B58B-5D51BBE99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4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8C80-004A-258E-8401-F3C72AB7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63CE8-448B-3457-B92E-7DC28D90D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0380-699F-FE3C-3330-BB4C5A11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3D16-EBF9-4EDA-8615-F5D7F94B48C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4839C-F2A7-B0A4-A438-585AD7B1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CA95-BFDA-D508-4064-4FC4A8C6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18BB-9CE9-4DE5-B58B-5D51BBE99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8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1F74-A503-0F37-D3B4-E9142553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2229-12F9-446F-FA52-0B9A730A1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9A454-2678-FA61-0B63-636327474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38BFD-F5D4-36C6-7B7D-535762E5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3D16-EBF9-4EDA-8615-F5D7F94B48C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4EC00-CD2D-DA5D-E2CE-A87E04F1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08500-1124-A2A6-8BD0-04D9D965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18BB-9CE9-4DE5-B58B-5D51BBE99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3534-4B8C-4740-ADE9-AA5BEEEE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0C6A-303C-1DF7-E725-B0005521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AF528-5710-B85F-CBE5-283FD43F2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E96B5-B58C-6025-6919-1811D04D4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1C13B-5F2A-0B00-A70E-9FBFAC6B9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440AA-451F-3451-327F-CFEC476E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3D16-EBF9-4EDA-8615-F5D7F94B48C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E951D-BF6F-9276-2120-0521B030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AB03B-7909-06AD-E6B2-8A419F57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18BB-9CE9-4DE5-B58B-5D51BBE99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83CB-7511-B987-54C1-CFEE2795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39817-15F7-F237-5705-52C6E20C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3D16-EBF9-4EDA-8615-F5D7F94B48C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E2AF7-97CC-47C9-521C-95A3693C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F781D-8824-DA93-339C-A70CA736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18BB-9CE9-4DE5-B58B-5D51BBE99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19AB8-CCC9-4F80-F374-DB87B01C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3D16-EBF9-4EDA-8615-F5D7F94B48C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3040E-DFA8-E394-E7C9-C2853422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E99B0-5F4A-A1D1-BB9C-2342ED4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18BB-9CE9-4DE5-B58B-5D51BBE99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8E69-0FFE-CE3D-E86E-77821BBE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6583-FEA7-59B8-0D0D-8770E3E03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F943C-BF1D-65CB-0E0F-ECF256E24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447E2-5FBB-5072-0375-21455AFD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3D16-EBF9-4EDA-8615-F5D7F94B48C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5DC90-7EED-B5CA-EC0D-6E73AFB2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EC0B-C669-EAC4-3DC6-692B6738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18BB-9CE9-4DE5-B58B-5D51BBE99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D09C-71A6-D7F4-80C9-BA70F5DA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B92B8-8A22-6F6A-8092-A1703AEF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30C2A-F6B4-2910-7F9A-683D30304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A7CB7-B6A4-9FC1-E19D-5E9407B1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3D16-EBF9-4EDA-8615-F5D7F94B48C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AAA0-E434-09DD-7A40-EB6D879A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5C79-98DB-BC96-4A3A-1FC7AA96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18BB-9CE9-4DE5-B58B-5D51BBE99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2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6E8B0-0BB6-E4EE-AAE5-BD9B0202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0FA0-0CD5-7FD0-B3D6-38A063192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35ECC-DD78-414A-B9F3-FA723347E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3D16-EBF9-4EDA-8615-F5D7F94B48C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1B6F-11D7-5BDA-81C5-4680659D0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EA9C-423F-B061-4965-B5A6188D7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018BB-9CE9-4DE5-B58B-5D51BBE99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6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508E-468E-AC90-A60E-09FDB0E33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E0354-8EF8-FE00-293C-660F498EC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D31F5F-11F3-2AD9-4791-01ABF102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8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ALAMO Flowsheet Validation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163BF-B37B-1170-DB9E-B6D7CCFE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70" y="1806731"/>
            <a:ext cx="4965260" cy="303188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B36AB1B-1F57-AF1E-E67C-D6B631BDD5AE}"/>
              </a:ext>
            </a:extLst>
          </p:cNvPr>
          <p:cNvSpPr txBox="1">
            <a:spLocks/>
          </p:cNvSpPr>
          <p:nvPr/>
        </p:nvSpPr>
        <p:spPr>
          <a:xfrm>
            <a:off x="2236630" y="5171799"/>
            <a:ext cx="7718740" cy="10365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square system (inputs given by the </a:t>
            </a:r>
            <a:r>
              <a:rPr lang="en-US" b="1" dirty="0"/>
              <a:t>ALAMO Flowsheet</a:t>
            </a:r>
            <a:r>
              <a:rPr lang="en-US" dirty="0"/>
              <a:t>) converged in every instance where the Full Space formulation failed. </a:t>
            </a:r>
          </a:p>
        </p:txBody>
      </p:sp>
    </p:spTree>
    <p:extLst>
      <p:ext uri="{BB962C8B-B14F-4D97-AF65-F5344CB8AC3E}">
        <p14:creationId xmlns:p14="http://schemas.microsoft.com/office/powerpoint/2010/main" val="255818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31BA027F-F7DB-9F5E-74AD-880B672C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-458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Full Space Flowsheet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170CE-4ACC-284B-67BC-74A5518C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81075"/>
            <a:ext cx="85344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8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0B6F81B-5349-BAD4-8A25-137C2D57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-458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ALAMO Flowsheet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CF20D-BC3B-E46E-501B-B7266D13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81075"/>
            <a:ext cx="8534400" cy="5876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B30D90-1B34-5F99-61E5-A8D94E5D9D57}"/>
              </a:ext>
            </a:extLst>
          </p:cNvPr>
          <p:cNvSpPr/>
          <p:nvPr/>
        </p:nvSpPr>
        <p:spPr>
          <a:xfrm>
            <a:off x="3087232" y="2611925"/>
            <a:ext cx="2670772" cy="11222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0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5A1351-AAE6-B78A-026D-86A6EB8BE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95" y="1130443"/>
            <a:ext cx="8644210" cy="5488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83E89D6-D3B7-42C0-C297-880F2B26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-458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ALAMO Flowsheet</a:t>
            </a:r>
          </a:p>
        </p:txBody>
      </p:sp>
    </p:spTree>
    <p:extLst>
      <p:ext uri="{BB962C8B-B14F-4D97-AF65-F5344CB8AC3E}">
        <p14:creationId xmlns:p14="http://schemas.microsoft.com/office/powerpoint/2010/main" val="183079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A88D-2280-5D87-6EC4-4F733E14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856AF4-FB40-4E99-7FA5-BE23FCB42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5666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composition in the product stream such that its minimum flow is 3500 mol/s, its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concentration is 0.3, the maximum reformer outlet temperature is 1200 K, and the maximum product temperature is 650 K.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856AF4-FB40-4E99-7FA5-BE23FCB42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56664"/>
              </a:xfrm>
              <a:blipFill>
                <a:blip r:embed="rId2"/>
                <a:stretch>
                  <a:fillRect l="-1217" t="-397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20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A88D-2280-5D87-6EC4-4F733E14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Convergence Status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E46F9-12EB-2169-580B-579E2B98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6" y="2043112"/>
            <a:ext cx="4371975" cy="3629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99C4F-83EF-4253-5285-A370F4709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843" y="2043112"/>
            <a:ext cx="43815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4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A88D-2280-5D87-6EC4-4F733E14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Performance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B2D15-56FE-CF2C-7EAB-78F058CE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255" y="2120584"/>
            <a:ext cx="4564234" cy="3211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30294-9921-A9EE-14E8-885CDD6A3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11" y="2120584"/>
            <a:ext cx="4442092" cy="321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A88D-2280-5D87-6EC4-4F733E14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Error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6B1A6-8001-8451-F7D6-D82D6029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304" y="2007651"/>
            <a:ext cx="4979391" cy="329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4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D31F5F-11F3-2AD9-4791-01ABF102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8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ALAMO Flowsheet Validation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CEE55C-1899-23DF-E0DD-21A7213B4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308"/>
            <a:ext cx="10515600" cy="46796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the instances where the Full Space Flowsheet </a:t>
            </a:r>
            <a:r>
              <a:rPr lang="en-US" b="1" dirty="0"/>
              <a:t>did not</a:t>
            </a:r>
            <a:r>
              <a:rPr lang="en-US" dirty="0"/>
              <a:t> converge: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know that the solution given by the ALAMO ATR Flowsheet exists?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8FDBA6-BA8F-32E3-AC53-A35850E2DB7D}"/>
              </a:ext>
            </a:extLst>
          </p:cNvPr>
          <p:cNvSpPr txBox="1">
            <a:spLocks/>
          </p:cNvSpPr>
          <p:nvPr/>
        </p:nvSpPr>
        <p:spPr>
          <a:xfrm>
            <a:off x="2375874" y="5608692"/>
            <a:ext cx="7117979" cy="83609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Solve a square Flowsheet with the values determined by the ALAMO ATR Flowsheet.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91B3BB-4EBB-236F-374A-56593BA6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924" y="1791550"/>
            <a:ext cx="3556539" cy="2930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497197-9131-8E72-96B1-6780DDCF4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396" y="1791550"/>
            <a:ext cx="3539468" cy="293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6F0DB0C-EEA4-8381-DA86-789F47C6F84C}"/>
              </a:ext>
            </a:extLst>
          </p:cNvPr>
          <p:cNvSpPr/>
          <p:nvPr/>
        </p:nvSpPr>
        <p:spPr>
          <a:xfrm>
            <a:off x="3134325" y="2220597"/>
            <a:ext cx="1339913" cy="181974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129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Full Space Flowsheet</vt:lpstr>
      <vt:lpstr>ALAMO Flowsheet</vt:lpstr>
      <vt:lpstr>ALAMO Flowsheet</vt:lpstr>
      <vt:lpstr>Optimization Problem</vt:lpstr>
      <vt:lpstr>Convergence Status Plots</vt:lpstr>
      <vt:lpstr>Performance Plots</vt:lpstr>
      <vt:lpstr>Error Plot</vt:lpstr>
      <vt:lpstr>ALAMO Flowsheet Validation </vt:lpstr>
      <vt:lpstr>ALAMO Flowsheet Validation </vt:lpstr>
    </vt:vector>
  </TitlesOfParts>
  <Company>Los Alamos National Laboratroy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Bugosen Tannous, Sergio Ivan</dc:creator>
  <cp:lastModifiedBy>Bugosen Tannous, Sergio Ivan</cp:lastModifiedBy>
  <cp:revision>12</cp:revision>
  <dcterms:created xsi:type="dcterms:W3CDTF">2023-06-23T15:34:34Z</dcterms:created>
  <dcterms:modified xsi:type="dcterms:W3CDTF">2023-06-26T21:23:48Z</dcterms:modified>
</cp:coreProperties>
</file>