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971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43"/>
  </p:normalViewPr>
  <p:slideViewPr>
    <p:cSldViewPr snapToGrid="0" snapToObjects="1">
      <p:cViewPr>
        <p:scale>
          <a:sx n="227" d="100"/>
          <a:sy n="227" d="100"/>
        </p:scale>
        <p:origin x="1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" y="897890"/>
            <a:ext cx="2526030" cy="1910081"/>
          </a:xfrm>
        </p:spPr>
        <p:txBody>
          <a:bodyPr anchor="b"/>
          <a:lstStyle>
            <a:lvl1pPr algn="ctr"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2881631"/>
            <a:ext cx="2228850" cy="1324610"/>
          </a:xfrm>
        </p:spPr>
        <p:txBody>
          <a:bodyPr/>
          <a:lstStyle>
            <a:lvl1pPr marL="0" indent="0" algn="ctr">
              <a:buNone/>
              <a:defRPr sz="780"/>
            </a:lvl1pPr>
            <a:lvl2pPr marL="148590" indent="0" algn="ctr">
              <a:buNone/>
              <a:defRPr sz="650"/>
            </a:lvl2pPr>
            <a:lvl3pPr marL="297180" indent="0" algn="ctr">
              <a:buNone/>
              <a:defRPr sz="585"/>
            </a:lvl3pPr>
            <a:lvl4pPr marL="445770" indent="0" algn="ctr">
              <a:buNone/>
              <a:defRPr sz="520"/>
            </a:lvl4pPr>
            <a:lvl5pPr marL="594360" indent="0" algn="ctr">
              <a:buNone/>
              <a:defRPr sz="520"/>
            </a:lvl5pPr>
            <a:lvl6pPr marL="742950" indent="0" algn="ctr">
              <a:buNone/>
              <a:defRPr sz="520"/>
            </a:lvl6pPr>
            <a:lvl7pPr marL="891540" indent="0" algn="ctr">
              <a:buNone/>
              <a:defRPr sz="520"/>
            </a:lvl7pPr>
            <a:lvl8pPr marL="1040130" indent="0" algn="ctr">
              <a:buNone/>
              <a:defRPr sz="520"/>
            </a:lvl8pPr>
            <a:lvl9pPr marL="1188720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292100"/>
            <a:ext cx="640794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292100"/>
            <a:ext cx="1885236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1367792"/>
            <a:ext cx="2563178" cy="2282190"/>
          </a:xfrm>
        </p:spPr>
        <p:txBody>
          <a:bodyPr anchor="b"/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3671571"/>
            <a:ext cx="2563178" cy="1200150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590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718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7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436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95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154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4013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872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3" y="1460501"/>
            <a:ext cx="1263015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6" y="1460501"/>
            <a:ext cx="1263015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292102"/>
            <a:ext cx="2563178" cy="106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9" y="1344930"/>
            <a:ext cx="1257211" cy="659130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9" y="2004061"/>
            <a:ext cx="125721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1344930"/>
            <a:ext cx="1263402" cy="659130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2004061"/>
            <a:ext cx="126340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00" y="365760"/>
            <a:ext cx="958483" cy="128016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789941"/>
            <a:ext cx="1504474" cy="3898901"/>
          </a:xfrm>
        </p:spPr>
        <p:txBody>
          <a:bodyPr/>
          <a:lstStyle>
            <a:lvl1pPr>
              <a:defRPr sz="1040"/>
            </a:lvl1pPr>
            <a:lvl2pPr>
              <a:defRPr sz="910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00" y="1645921"/>
            <a:ext cx="958483" cy="3049271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00" y="365760"/>
            <a:ext cx="958483" cy="128016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789941"/>
            <a:ext cx="1504474" cy="3898901"/>
          </a:xfrm>
        </p:spPr>
        <p:txBody>
          <a:bodyPr anchor="t"/>
          <a:lstStyle>
            <a:lvl1pPr marL="0" indent="0">
              <a:buNone/>
              <a:defRPr sz="1040"/>
            </a:lvl1pPr>
            <a:lvl2pPr marL="148590" indent="0">
              <a:buNone/>
              <a:defRPr sz="910"/>
            </a:lvl2pPr>
            <a:lvl3pPr marL="297180" indent="0">
              <a:buNone/>
              <a:defRPr sz="780"/>
            </a:lvl3pPr>
            <a:lvl4pPr marL="445770" indent="0">
              <a:buNone/>
              <a:defRPr sz="650"/>
            </a:lvl4pPr>
            <a:lvl5pPr marL="594360" indent="0">
              <a:buNone/>
              <a:defRPr sz="650"/>
            </a:lvl5pPr>
            <a:lvl6pPr marL="742950" indent="0">
              <a:buNone/>
              <a:defRPr sz="650"/>
            </a:lvl6pPr>
            <a:lvl7pPr marL="891540" indent="0">
              <a:buNone/>
              <a:defRPr sz="650"/>
            </a:lvl7pPr>
            <a:lvl8pPr marL="1040130" indent="0">
              <a:buNone/>
              <a:defRPr sz="650"/>
            </a:lvl8pPr>
            <a:lvl9pPr marL="1188720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00" y="1645921"/>
            <a:ext cx="958483" cy="3049271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292102"/>
            <a:ext cx="2563178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1460501"/>
            <a:ext cx="2563178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3" y="5085082"/>
            <a:ext cx="66865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18FB-FEB6-914C-AFCC-A4C419408CE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10" y="5085082"/>
            <a:ext cx="100298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6" y="5085082"/>
            <a:ext cx="66865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331A-E074-7C43-ACC2-723E7FF9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7180" rtl="0" eaLnBrk="1" latinLnBrk="0" hangingPunct="1">
        <a:lnSpc>
          <a:spcPct val="90000"/>
        </a:lnSpc>
        <a:spcBef>
          <a:spcPct val="0"/>
        </a:spcBef>
        <a:buNone/>
        <a:defRPr sz="1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29718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47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2006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65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724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83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442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301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95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4013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72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CF0931-E9BA-274E-8C17-DAEFBC0A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"/>
          <a:stretch/>
        </p:blipFill>
        <p:spPr>
          <a:xfrm>
            <a:off x="1601416" y="1236509"/>
            <a:ext cx="1167670" cy="1119060"/>
          </a:xfrm>
          <a:prstGeom prst="rect">
            <a:avLst/>
          </a:prstGeom>
        </p:spPr>
      </p:pic>
      <p:pic>
        <p:nvPicPr>
          <p:cNvPr id="19" name="Picture 18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DA0C3A7A-E644-E148-8B8C-8510C7369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8" b="-1"/>
          <a:stretch/>
        </p:blipFill>
        <p:spPr>
          <a:xfrm>
            <a:off x="108298" y="1233719"/>
            <a:ext cx="1376394" cy="974400"/>
          </a:xfrm>
          <a:prstGeom prst="rect">
            <a:avLst/>
          </a:prstGeom>
        </p:spPr>
      </p:pic>
      <p:pic>
        <p:nvPicPr>
          <p:cNvPr id="21" name="Picture 20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3CEBB139-90D8-F04E-B3CF-E8A71D7FC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46"/>
          <a:stretch/>
        </p:blipFill>
        <p:spPr>
          <a:xfrm>
            <a:off x="1497055" y="149011"/>
            <a:ext cx="1376393" cy="972984"/>
          </a:xfrm>
          <a:prstGeom prst="rect">
            <a:avLst/>
          </a:prstGeom>
        </p:spPr>
      </p:pic>
      <p:pic>
        <p:nvPicPr>
          <p:cNvPr id="23" name="Picture 2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772CCA1-2316-3D4E-ACCE-9858BEC35A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72" b="-4194"/>
          <a:stretch/>
        </p:blipFill>
        <p:spPr>
          <a:xfrm>
            <a:off x="108298" y="157717"/>
            <a:ext cx="1376394" cy="1015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BDDFCB-DEA3-E048-B690-5DA1519A49EA}"/>
              </a:ext>
            </a:extLst>
          </p:cNvPr>
          <p:cNvSpPr txBox="1"/>
          <p:nvPr/>
        </p:nvSpPr>
        <p:spPr>
          <a:xfrm>
            <a:off x="332625" y="63025"/>
            <a:ext cx="927740" cy="12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" dirty="0"/>
              <a:t>a) Archetype Distribution for Mild Stage (Total: 19044)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89F8-4501-6548-86C4-3E3E4A144931}"/>
              </a:ext>
            </a:extLst>
          </p:cNvPr>
          <p:cNvSpPr txBox="1"/>
          <p:nvPr/>
        </p:nvSpPr>
        <p:spPr>
          <a:xfrm>
            <a:off x="1723261" y="58006"/>
            <a:ext cx="923979" cy="12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" dirty="0"/>
              <a:t>b) Archetype Distribution for Moderate Stage (Total: 5481)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3AFC4-0804-1A4E-AA82-F2B2E72C39B3}"/>
              </a:ext>
            </a:extLst>
          </p:cNvPr>
          <p:cNvSpPr txBox="1"/>
          <p:nvPr/>
        </p:nvSpPr>
        <p:spPr>
          <a:xfrm>
            <a:off x="332627" y="1141836"/>
            <a:ext cx="1079669" cy="12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" dirty="0"/>
              <a:t>c) Archetype Distribution for Severe Stage (Total: 4418)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1D0E1D-2E61-064E-8F6D-21921133B6BF}"/>
              </a:ext>
            </a:extLst>
          </p:cNvPr>
          <p:cNvSpPr txBox="1"/>
          <p:nvPr/>
        </p:nvSpPr>
        <p:spPr>
          <a:xfrm>
            <a:off x="1919530" y="1141836"/>
            <a:ext cx="531442" cy="12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" dirty="0"/>
              <a:t>d) Archetype 1 to 16</a:t>
            </a:r>
          </a:p>
        </p:txBody>
      </p:sp>
    </p:spTree>
    <p:extLst>
      <p:ext uri="{BB962C8B-B14F-4D97-AF65-F5344CB8AC3E}">
        <p14:creationId xmlns:p14="http://schemas.microsoft.com/office/powerpoint/2010/main" val="29395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FE21F0-3F69-A644-BFC5-C32A3332476C}"/>
              </a:ext>
            </a:extLst>
          </p:cNvPr>
          <p:cNvSpPr txBox="1"/>
          <p:nvPr/>
        </p:nvSpPr>
        <p:spPr>
          <a:xfrm>
            <a:off x="755831" y="112534"/>
            <a:ext cx="14478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a) Secondary Archetype Distribution for AT 14 in Mild Stage</a:t>
            </a:r>
          </a:p>
        </p:txBody>
      </p:sp>
      <p:pic>
        <p:nvPicPr>
          <p:cNvPr id="12" name="Picture 11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CEF0406-3DBE-5C48-91DA-37B7A7F9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4"/>
          <a:stretch/>
        </p:blipFill>
        <p:spPr>
          <a:xfrm>
            <a:off x="349249" y="3010920"/>
            <a:ext cx="2260972" cy="1285713"/>
          </a:xfrm>
          <a:prstGeom prst="rect">
            <a:avLst/>
          </a:prstGeom>
        </p:spPr>
      </p:pic>
      <p:pic>
        <p:nvPicPr>
          <p:cNvPr id="15" name="Picture 1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945BAF61-A844-0E46-A4FF-58D5A99B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4"/>
          <a:stretch/>
        </p:blipFill>
        <p:spPr>
          <a:xfrm>
            <a:off x="349249" y="1600199"/>
            <a:ext cx="2260973" cy="1285713"/>
          </a:xfrm>
          <a:prstGeom prst="rect">
            <a:avLst/>
          </a:prstGeom>
        </p:spPr>
      </p:pic>
      <p:pic>
        <p:nvPicPr>
          <p:cNvPr id="18" name="Picture 1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FB40AE3-686F-0E4C-887C-18C9D9C3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2" b="937"/>
          <a:stretch/>
        </p:blipFill>
        <p:spPr>
          <a:xfrm>
            <a:off x="349247" y="237873"/>
            <a:ext cx="2260974" cy="1262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3CA21A-3A13-9F4D-BB7B-AB5526C64810}"/>
              </a:ext>
            </a:extLst>
          </p:cNvPr>
          <p:cNvSpPr txBox="1"/>
          <p:nvPr/>
        </p:nvSpPr>
        <p:spPr>
          <a:xfrm>
            <a:off x="755831" y="1500343"/>
            <a:ext cx="15217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b) Secondary Archetype Distribution for AT 1 in Moderate 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9B8E3-35B0-3C42-AFCD-BFC95F8AAC78}"/>
              </a:ext>
            </a:extLst>
          </p:cNvPr>
          <p:cNvSpPr txBox="1"/>
          <p:nvPr/>
        </p:nvSpPr>
        <p:spPr>
          <a:xfrm>
            <a:off x="755831" y="2908824"/>
            <a:ext cx="14478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c) Secondary Archetype Distribution for AT 3 in Severe Stage</a:t>
            </a:r>
          </a:p>
        </p:txBody>
      </p:sp>
    </p:spTree>
    <p:extLst>
      <p:ext uri="{BB962C8B-B14F-4D97-AF65-F5344CB8AC3E}">
        <p14:creationId xmlns:p14="http://schemas.microsoft.com/office/powerpoint/2010/main" val="4021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75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Rubo Xing</dc:creator>
  <cp:lastModifiedBy>Rubo Xing</cp:lastModifiedBy>
  <cp:revision>2</cp:revision>
  <dcterms:created xsi:type="dcterms:W3CDTF">2024-12-05T18:45:56Z</dcterms:created>
  <dcterms:modified xsi:type="dcterms:W3CDTF">2024-12-06T17:50:01Z</dcterms:modified>
</cp:coreProperties>
</file>