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0EFAD0-775E-46E4-ADAE-95524127FB27}" v="743" dt="2022-06-24T13:46:10.2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102" y="29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GE FRANCISCO GARCIA SAMARTIN" userId="0ad10bfb-5013-4840-aad5-e5effe557b29" providerId="ADAL" clId="{670EFAD0-775E-46E4-ADAE-95524127FB27}"/>
    <pc:docChg chg="modSld">
      <pc:chgData name="JORGE FRANCISCO GARCIA SAMARTIN" userId="0ad10bfb-5013-4840-aad5-e5effe557b29" providerId="ADAL" clId="{670EFAD0-775E-46E4-ADAE-95524127FB27}" dt="2022-06-24T13:46:10.209" v="742" actId="313"/>
      <pc:docMkLst>
        <pc:docMk/>
      </pc:docMkLst>
      <pc:sldChg chg="modSp">
        <pc:chgData name="JORGE FRANCISCO GARCIA SAMARTIN" userId="0ad10bfb-5013-4840-aad5-e5effe557b29" providerId="ADAL" clId="{670EFAD0-775E-46E4-ADAE-95524127FB27}" dt="2022-06-24T13:46:10.209" v="742" actId="313"/>
        <pc:sldMkLst>
          <pc:docMk/>
          <pc:sldMk cId="671839993" sldId="256"/>
        </pc:sldMkLst>
        <pc:graphicFrameChg chg="mod">
          <ac:chgData name="JORGE FRANCISCO GARCIA SAMARTIN" userId="0ad10bfb-5013-4840-aad5-e5effe557b29" providerId="ADAL" clId="{670EFAD0-775E-46E4-ADAE-95524127FB27}" dt="2022-06-24T13:46:10.209" v="742" actId="313"/>
          <ac:graphicFrameMkLst>
            <pc:docMk/>
            <pc:sldMk cId="671839993" sldId="256"/>
            <ac:graphicFrameMk id="7" creationId="{00000000-0000-0000-0000-000000000000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8727DB-1930-482E-A86B-2A2AE0EE500B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B2D4CD35-15EE-4959-A9E0-5E9F258486AF}">
      <dgm:prSet phldrT="[Texto]"/>
      <dgm:spPr/>
      <dgm:t>
        <a:bodyPr/>
        <a:lstStyle/>
        <a:p>
          <a:r>
            <a:rPr lang="es-ES" dirty="0"/>
            <a:t>Trabajo Fin de Máster</a:t>
          </a:r>
        </a:p>
      </dgm:t>
    </dgm:pt>
    <dgm:pt modelId="{76BA4136-4FCC-4A2E-8902-5050CCBDB609}" type="parTrans" cxnId="{BCBBB6AC-5F01-4AF1-A89F-9DCB75293077}">
      <dgm:prSet/>
      <dgm:spPr/>
      <dgm:t>
        <a:bodyPr/>
        <a:lstStyle/>
        <a:p>
          <a:endParaRPr lang="es-ES"/>
        </a:p>
      </dgm:t>
    </dgm:pt>
    <dgm:pt modelId="{E7BCEB02-C466-4961-A5A1-E66A5AD0B8CA}" type="sibTrans" cxnId="{BCBBB6AC-5F01-4AF1-A89F-9DCB75293077}">
      <dgm:prSet/>
      <dgm:spPr/>
      <dgm:t>
        <a:bodyPr/>
        <a:lstStyle/>
        <a:p>
          <a:endParaRPr lang="es-ES"/>
        </a:p>
      </dgm:t>
    </dgm:pt>
    <dgm:pt modelId="{BC6F19D9-3F75-4C5B-B49C-BDDE3892EADF}">
      <dgm:prSet phldrT="[Texto]"/>
      <dgm:spPr/>
      <dgm:t>
        <a:bodyPr/>
        <a:lstStyle/>
        <a:p>
          <a:r>
            <a:rPr lang="es-ES" dirty="0"/>
            <a:t>Verificación y Validación</a:t>
          </a:r>
        </a:p>
      </dgm:t>
    </dgm:pt>
    <dgm:pt modelId="{78741D34-68EF-49BA-8A0C-F4EFC5577DDE}" type="parTrans" cxnId="{A4063475-2128-4CBB-B30F-DD3132DB2B6F}">
      <dgm:prSet/>
      <dgm:spPr/>
      <dgm:t>
        <a:bodyPr/>
        <a:lstStyle/>
        <a:p>
          <a:endParaRPr lang="es-ES"/>
        </a:p>
      </dgm:t>
    </dgm:pt>
    <dgm:pt modelId="{94CBBA97-F308-4D9D-9203-2FEAAAAA11FA}" type="sibTrans" cxnId="{A4063475-2128-4CBB-B30F-DD3132DB2B6F}">
      <dgm:prSet/>
      <dgm:spPr/>
      <dgm:t>
        <a:bodyPr/>
        <a:lstStyle/>
        <a:p>
          <a:endParaRPr lang="es-ES"/>
        </a:p>
      </dgm:t>
    </dgm:pt>
    <dgm:pt modelId="{E07E35D9-BAFC-4990-A9BA-E4A456A265CB}">
      <dgm:prSet phldrT="[Texto]"/>
      <dgm:spPr/>
      <dgm:t>
        <a:bodyPr/>
        <a:lstStyle/>
        <a:p>
          <a:r>
            <a:rPr lang="es-ES" dirty="0"/>
            <a:t>WordPress</a:t>
          </a:r>
        </a:p>
      </dgm:t>
    </dgm:pt>
    <dgm:pt modelId="{012C3B0E-5A7E-44C7-95AD-843133745EF1}">
      <dgm:prSet phldrT="[Texto]"/>
      <dgm:spPr/>
      <dgm:t>
        <a:bodyPr/>
        <a:lstStyle/>
        <a:p>
          <a:r>
            <a:rPr lang="es-ES" dirty="0"/>
            <a:t>Lenguajes </a:t>
          </a:r>
          <a:r>
            <a:rPr lang="es-ES"/>
            <a:t>de back-end</a:t>
          </a:r>
          <a:endParaRPr lang="es-ES" dirty="0"/>
        </a:p>
      </dgm:t>
    </dgm:pt>
    <dgm:pt modelId="{733395A4-1F5A-4A5D-A1BA-118314A858D7}">
      <dgm:prSet phldrT="[Texto]"/>
      <dgm:spPr/>
      <dgm:t>
        <a:bodyPr/>
        <a:lstStyle/>
        <a:p>
          <a:r>
            <a:rPr lang="es-ES" dirty="0"/>
            <a:t>Generalidades</a:t>
          </a:r>
        </a:p>
      </dgm:t>
    </dgm:pt>
    <dgm:pt modelId="{0092BD0C-0716-462C-B3EE-341AE67BC3D3}">
      <dgm:prSet phldrT="[Texto]"/>
      <dgm:spPr/>
      <dgm:t>
        <a:bodyPr/>
        <a:lstStyle/>
        <a:p>
          <a:r>
            <a:rPr lang="es-ES" dirty="0"/>
            <a:t>Estudios previos</a:t>
          </a:r>
        </a:p>
      </dgm:t>
    </dgm:pt>
    <dgm:pt modelId="{F56BAC4F-6491-4796-A8B7-9B60C1C28A6F}" type="sibTrans" cxnId="{F666C51D-8CF0-4B96-B981-BD23D0683AD6}">
      <dgm:prSet/>
      <dgm:spPr/>
      <dgm:t>
        <a:bodyPr/>
        <a:lstStyle/>
        <a:p>
          <a:endParaRPr lang="es-ES"/>
        </a:p>
      </dgm:t>
    </dgm:pt>
    <dgm:pt modelId="{67C4935E-E1DC-4945-971A-79F67BFA1FA8}" type="parTrans" cxnId="{F666C51D-8CF0-4B96-B981-BD23D0683AD6}">
      <dgm:prSet/>
      <dgm:spPr/>
      <dgm:t>
        <a:bodyPr/>
        <a:lstStyle/>
        <a:p>
          <a:endParaRPr lang="es-ES"/>
        </a:p>
      </dgm:t>
    </dgm:pt>
    <dgm:pt modelId="{F47DA00A-A2CE-4A37-98A1-536E918A7AFD}" type="sibTrans" cxnId="{1E15AA02-F30F-4242-A98F-2194BD78563C}">
      <dgm:prSet/>
      <dgm:spPr/>
      <dgm:t>
        <a:bodyPr/>
        <a:lstStyle/>
        <a:p>
          <a:endParaRPr lang="es-ES"/>
        </a:p>
      </dgm:t>
    </dgm:pt>
    <dgm:pt modelId="{35BB98DB-B7B8-4430-AFA6-EFEC09EE2781}" type="parTrans" cxnId="{1E15AA02-F30F-4242-A98F-2194BD78563C}">
      <dgm:prSet/>
      <dgm:spPr/>
      <dgm:t>
        <a:bodyPr/>
        <a:lstStyle/>
        <a:p>
          <a:endParaRPr lang="es-ES"/>
        </a:p>
      </dgm:t>
    </dgm:pt>
    <dgm:pt modelId="{1CA2D649-E59A-43F4-A346-49F0A320A21E}" type="sibTrans" cxnId="{6811A336-EF5C-45A5-8538-27FE69935AFE}">
      <dgm:prSet/>
      <dgm:spPr/>
      <dgm:t>
        <a:bodyPr/>
        <a:lstStyle/>
        <a:p>
          <a:endParaRPr lang="es-ES"/>
        </a:p>
      </dgm:t>
    </dgm:pt>
    <dgm:pt modelId="{01CE37E1-DC0D-4656-8C30-727F07D225EB}" type="parTrans" cxnId="{6811A336-EF5C-45A5-8538-27FE69935AFE}">
      <dgm:prSet/>
      <dgm:spPr/>
      <dgm:t>
        <a:bodyPr/>
        <a:lstStyle/>
        <a:p>
          <a:endParaRPr lang="es-ES"/>
        </a:p>
      </dgm:t>
    </dgm:pt>
    <dgm:pt modelId="{075D8CF8-FF1B-4C33-A617-544CA35CF47A}" type="sibTrans" cxnId="{132155F8-F6B4-41F4-9C10-C2BB5E8DA3F0}">
      <dgm:prSet/>
      <dgm:spPr/>
      <dgm:t>
        <a:bodyPr/>
        <a:lstStyle/>
        <a:p>
          <a:endParaRPr lang="es-ES"/>
        </a:p>
      </dgm:t>
    </dgm:pt>
    <dgm:pt modelId="{52DA55AE-E751-4BA0-A504-95EFC7579F74}" type="parTrans" cxnId="{132155F8-F6B4-41F4-9C10-C2BB5E8DA3F0}">
      <dgm:prSet/>
      <dgm:spPr/>
      <dgm:t>
        <a:bodyPr/>
        <a:lstStyle/>
        <a:p>
          <a:endParaRPr lang="es-ES"/>
        </a:p>
      </dgm:t>
    </dgm:pt>
    <dgm:pt modelId="{C38732AE-A1F5-4DB6-B405-3DF9589C6B0C}">
      <dgm:prSet phldrT="[Texto]"/>
      <dgm:spPr/>
      <dgm:t>
        <a:bodyPr/>
        <a:lstStyle/>
        <a:p>
          <a:r>
            <a:rPr lang="es-ES" dirty="0"/>
            <a:t>Estructura del sistema</a:t>
          </a:r>
        </a:p>
      </dgm:t>
    </dgm:pt>
    <dgm:pt modelId="{EC2B9102-F286-4909-AE41-720496F173C5}" type="parTrans" cxnId="{F22F71A7-0708-4F81-B947-01B564814308}">
      <dgm:prSet/>
      <dgm:spPr/>
      <dgm:t>
        <a:bodyPr/>
        <a:lstStyle/>
        <a:p>
          <a:endParaRPr lang="es-ES"/>
        </a:p>
      </dgm:t>
    </dgm:pt>
    <dgm:pt modelId="{23F573C3-E690-4947-AB60-261EC2A76C4E}" type="sibTrans" cxnId="{F22F71A7-0708-4F81-B947-01B564814308}">
      <dgm:prSet/>
      <dgm:spPr/>
      <dgm:t>
        <a:bodyPr/>
        <a:lstStyle/>
        <a:p>
          <a:endParaRPr lang="es-ES"/>
        </a:p>
      </dgm:t>
    </dgm:pt>
    <dgm:pt modelId="{B3056E30-05D3-4A96-AF9D-3231EB189B4B}">
      <dgm:prSet phldrT="[Texto]"/>
      <dgm:spPr/>
      <dgm:t>
        <a:bodyPr/>
        <a:lstStyle/>
        <a:p>
          <a:r>
            <a:rPr lang="es-ES" dirty="0"/>
            <a:t>Contacto con los grupos de interés</a:t>
          </a:r>
        </a:p>
      </dgm:t>
    </dgm:pt>
    <dgm:pt modelId="{846207A8-044E-4509-857B-ADEB14D1BF72}" type="parTrans" cxnId="{2781DC3F-ACBF-4BAA-AD68-D817CD94A3AB}">
      <dgm:prSet/>
      <dgm:spPr/>
      <dgm:t>
        <a:bodyPr/>
        <a:lstStyle/>
        <a:p>
          <a:endParaRPr lang="es-ES"/>
        </a:p>
      </dgm:t>
    </dgm:pt>
    <dgm:pt modelId="{0B94F91E-E2AB-4C9C-A850-D94DC15A0E22}" type="sibTrans" cxnId="{2781DC3F-ACBF-4BAA-AD68-D817CD94A3AB}">
      <dgm:prSet/>
      <dgm:spPr/>
      <dgm:t>
        <a:bodyPr/>
        <a:lstStyle/>
        <a:p>
          <a:endParaRPr lang="es-ES"/>
        </a:p>
      </dgm:t>
    </dgm:pt>
    <dgm:pt modelId="{D5747813-831F-49E2-807D-6E334EB54631}">
      <dgm:prSet phldrT="[Texto]"/>
      <dgm:spPr/>
      <dgm:t>
        <a:bodyPr/>
        <a:lstStyle/>
        <a:p>
          <a:r>
            <a:rPr lang="es-ES" dirty="0"/>
            <a:t>Especificación de requisitos</a:t>
          </a:r>
        </a:p>
      </dgm:t>
    </dgm:pt>
    <dgm:pt modelId="{04A70C5A-FAA6-41CF-97D5-9B4BD4603BB2}" type="parTrans" cxnId="{E929489E-ACC3-4541-ABBC-F32F3A1E062B}">
      <dgm:prSet/>
      <dgm:spPr/>
      <dgm:t>
        <a:bodyPr/>
        <a:lstStyle/>
        <a:p>
          <a:endParaRPr lang="es-ES"/>
        </a:p>
      </dgm:t>
    </dgm:pt>
    <dgm:pt modelId="{3717918B-A2A9-4D2F-91CE-AD86F19DDB73}" type="sibTrans" cxnId="{E929489E-ACC3-4541-ABBC-F32F3A1E062B}">
      <dgm:prSet/>
      <dgm:spPr/>
      <dgm:t>
        <a:bodyPr/>
        <a:lstStyle/>
        <a:p>
          <a:endParaRPr lang="es-ES"/>
        </a:p>
      </dgm:t>
    </dgm:pt>
    <dgm:pt modelId="{F0E4986B-A31E-46CB-B71C-7918DC6D46D5}">
      <dgm:prSet phldrT="[Texto]"/>
      <dgm:spPr/>
      <dgm:t>
        <a:bodyPr/>
        <a:lstStyle/>
        <a:p>
          <a:r>
            <a:rPr lang="es-ES" dirty="0"/>
            <a:t>Implementación</a:t>
          </a:r>
        </a:p>
      </dgm:t>
    </dgm:pt>
    <dgm:pt modelId="{C83D748D-D8F5-483E-8B7B-3F3BA7BCCD14}" type="parTrans" cxnId="{E1DE0440-2E20-4E97-8C30-A50AB8346903}">
      <dgm:prSet/>
      <dgm:spPr/>
      <dgm:t>
        <a:bodyPr/>
        <a:lstStyle/>
        <a:p>
          <a:endParaRPr lang="es-ES"/>
        </a:p>
      </dgm:t>
    </dgm:pt>
    <dgm:pt modelId="{8FED1F55-9B01-428E-BAA6-4B2EB3389C08}" type="sibTrans" cxnId="{E1DE0440-2E20-4E97-8C30-A50AB8346903}">
      <dgm:prSet/>
      <dgm:spPr/>
      <dgm:t>
        <a:bodyPr/>
        <a:lstStyle/>
        <a:p>
          <a:endParaRPr lang="es-ES"/>
        </a:p>
      </dgm:t>
    </dgm:pt>
    <dgm:pt modelId="{D39151BA-D7E9-4B9F-8176-186E67BC08BF}">
      <dgm:prSet phldrT="[Texto]"/>
      <dgm:spPr/>
      <dgm:t>
        <a:bodyPr/>
        <a:lstStyle/>
        <a:p>
          <a:r>
            <a:rPr lang="es-ES" dirty="0"/>
            <a:t>Investigación</a:t>
          </a:r>
        </a:p>
      </dgm:t>
    </dgm:pt>
    <dgm:pt modelId="{389A8B0F-1569-4243-B8B4-7BB3480C3D70}" type="parTrans" cxnId="{92051CDD-1E54-45E7-8355-7FE1DC9E208E}">
      <dgm:prSet/>
      <dgm:spPr/>
      <dgm:t>
        <a:bodyPr/>
        <a:lstStyle/>
        <a:p>
          <a:endParaRPr lang="es-ES"/>
        </a:p>
      </dgm:t>
    </dgm:pt>
    <dgm:pt modelId="{36394DBD-D717-494E-9E7B-A4294D5A5B4E}" type="sibTrans" cxnId="{92051CDD-1E54-45E7-8355-7FE1DC9E208E}">
      <dgm:prSet/>
      <dgm:spPr/>
      <dgm:t>
        <a:bodyPr/>
        <a:lstStyle/>
        <a:p>
          <a:endParaRPr lang="es-ES"/>
        </a:p>
      </dgm:t>
    </dgm:pt>
    <dgm:pt modelId="{495D8F4E-EF46-4C7D-9B47-77330293F52A}">
      <dgm:prSet phldrT="[Texto]"/>
      <dgm:spPr/>
      <dgm:t>
        <a:bodyPr/>
        <a:lstStyle/>
        <a:p>
          <a:r>
            <a:rPr lang="es-ES" dirty="0"/>
            <a:t>Internacional</a:t>
          </a:r>
        </a:p>
      </dgm:t>
    </dgm:pt>
    <dgm:pt modelId="{214B09D3-FACB-4A07-8F8A-DC25E8203767}" type="parTrans" cxnId="{14753DAD-FCFE-4850-91C9-00D8ED02F792}">
      <dgm:prSet/>
      <dgm:spPr/>
      <dgm:t>
        <a:bodyPr/>
        <a:lstStyle/>
        <a:p>
          <a:endParaRPr lang="es-ES"/>
        </a:p>
      </dgm:t>
    </dgm:pt>
    <dgm:pt modelId="{68BCBF26-D2FD-4864-8FF4-DDDD88965C35}" type="sibTrans" cxnId="{14753DAD-FCFE-4850-91C9-00D8ED02F792}">
      <dgm:prSet/>
      <dgm:spPr/>
      <dgm:t>
        <a:bodyPr/>
        <a:lstStyle/>
        <a:p>
          <a:endParaRPr lang="es-ES"/>
        </a:p>
      </dgm:t>
    </dgm:pt>
    <dgm:pt modelId="{33288075-021E-4D89-9496-237CE9D2FF44}">
      <dgm:prSet phldrT="[Texto]"/>
      <dgm:spPr/>
      <dgm:t>
        <a:bodyPr/>
        <a:lstStyle/>
        <a:p>
          <a:r>
            <a:rPr lang="es-ES" dirty="0"/>
            <a:t>Verificación de Requisitos</a:t>
          </a:r>
        </a:p>
      </dgm:t>
    </dgm:pt>
    <dgm:pt modelId="{0BD1F641-BD52-48A3-B7AD-F84F3B0F2F80}" type="parTrans" cxnId="{4D2262A5-606B-498D-B888-CDE5136C1626}">
      <dgm:prSet/>
      <dgm:spPr/>
      <dgm:t>
        <a:bodyPr/>
        <a:lstStyle/>
        <a:p>
          <a:endParaRPr lang="es-ES"/>
        </a:p>
      </dgm:t>
    </dgm:pt>
    <dgm:pt modelId="{95505832-54F4-43B8-B3EB-807984FF6966}" type="sibTrans" cxnId="{4D2262A5-606B-498D-B888-CDE5136C1626}">
      <dgm:prSet/>
      <dgm:spPr/>
      <dgm:t>
        <a:bodyPr/>
        <a:lstStyle/>
        <a:p>
          <a:endParaRPr lang="es-ES"/>
        </a:p>
      </dgm:t>
    </dgm:pt>
    <dgm:pt modelId="{8E55CCE5-50E4-4B53-BBA0-91FD4F0FE9C1}">
      <dgm:prSet phldrT="[Texto]"/>
      <dgm:spPr/>
      <dgm:t>
        <a:bodyPr/>
        <a:lstStyle/>
        <a:p>
          <a:r>
            <a:rPr lang="es-ES" dirty="0"/>
            <a:t>Validación responsables</a:t>
          </a:r>
        </a:p>
      </dgm:t>
    </dgm:pt>
    <dgm:pt modelId="{130C405B-1981-4559-A2C1-ABD90606B339}" type="parTrans" cxnId="{064FEABB-0575-47EA-A13A-8D71B8D12805}">
      <dgm:prSet/>
      <dgm:spPr/>
      <dgm:t>
        <a:bodyPr/>
        <a:lstStyle/>
        <a:p>
          <a:endParaRPr lang="es-ES"/>
        </a:p>
      </dgm:t>
    </dgm:pt>
    <dgm:pt modelId="{45E74B42-4183-4A6B-92CF-B557FF70D814}" type="sibTrans" cxnId="{064FEABB-0575-47EA-A13A-8D71B8D12805}">
      <dgm:prSet/>
      <dgm:spPr/>
      <dgm:t>
        <a:bodyPr/>
        <a:lstStyle/>
        <a:p>
          <a:endParaRPr lang="es-ES"/>
        </a:p>
      </dgm:t>
    </dgm:pt>
    <dgm:pt modelId="{7E83B4E1-77E3-4166-AFB5-CD62A196CB1F}">
      <dgm:prSet phldrT="[Texto]"/>
      <dgm:spPr/>
      <dgm:t>
        <a:bodyPr/>
        <a:lstStyle/>
        <a:p>
          <a:r>
            <a:rPr lang="es-ES" dirty="0"/>
            <a:t>Validación funcionamiento</a:t>
          </a:r>
        </a:p>
      </dgm:t>
    </dgm:pt>
    <dgm:pt modelId="{48F8442C-C812-46D2-A84F-C22E10D9DD56}" type="parTrans" cxnId="{4CBD135D-DADD-4E29-8D0B-7233493601AE}">
      <dgm:prSet/>
      <dgm:spPr/>
      <dgm:t>
        <a:bodyPr/>
        <a:lstStyle/>
        <a:p>
          <a:endParaRPr lang="es-ES"/>
        </a:p>
      </dgm:t>
    </dgm:pt>
    <dgm:pt modelId="{E2E3E76D-F59E-4166-8F6A-4F7E14BA29DE}" type="sibTrans" cxnId="{4CBD135D-DADD-4E29-8D0B-7233493601AE}">
      <dgm:prSet/>
      <dgm:spPr/>
      <dgm:t>
        <a:bodyPr/>
        <a:lstStyle/>
        <a:p>
          <a:endParaRPr lang="es-ES"/>
        </a:p>
      </dgm:t>
    </dgm:pt>
    <dgm:pt modelId="{1E84197E-9850-4E94-A4C0-07EA04E69538}">
      <dgm:prSet phldrT="[Texto]"/>
      <dgm:spPr/>
      <dgm:t>
        <a:bodyPr/>
        <a:lstStyle/>
        <a:p>
          <a:r>
            <a:rPr lang="es-ES" dirty="0"/>
            <a:t>Despliegue</a:t>
          </a:r>
        </a:p>
      </dgm:t>
    </dgm:pt>
    <dgm:pt modelId="{BEA90140-4CC3-4409-AECD-39C2B300F10A}" type="parTrans" cxnId="{594D5F15-913A-4B4C-86C5-4B511CF480C7}">
      <dgm:prSet/>
      <dgm:spPr/>
      <dgm:t>
        <a:bodyPr/>
        <a:lstStyle/>
        <a:p>
          <a:endParaRPr lang="es-ES"/>
        </a:p>
      </dgm:t>
    </dgm:pt>
    <dgm:pt modelId="{48DC03E1-3FB2-4206-AD83-423F41FCEA7C}" type="sibTrans" cxnId="{594D5F15-913A-4B4C-86C5-4B511CF480C7}">
      <dgm:prSet/>
      <dgm:spPr/>
      <dgm:t>
        <a:bodyPr/>
        <a:lstStyle/>
        <a:p>
          <a:endParaRPr lang="es-ES"/>
        </a:p>
      </dgm:t>
    </dgm:pt>
    <dgm:pt modelId="{B48B1955-07B8-47B1-955F-200AE8613FAA}">
      <dgm:prSet phldrT="[Texto]"/>
      <dgm:spPr/>
      <dgm:t>
        <a:bodyPr/>
        <a:lstStyle/>
        <a:p>
          <a:r>
            <a:rPr lang="es-ES" dirty="0"/>
            <a:t>Recursos técnicos</a:t>
          </a:r>
        </a:p>
      </dgm:t>
    </dgm:pt>
    <dgm:pt modelId="{D4D2EF8E-EDEC-4C11-BABF-C810A1E2C6E5}" type="parTrans" cxnId="{0B19A724-4C82-415D-8ACF-AAD627D6465B}">
      <dgm:prSet/>
      <dgm:spPr/>
      <dgm:t>
        <a:bodyPr/>
        <a:lstStyle/>
        <a:p>
          <a:endParaRPr lang="es-ES"/>
        </a:p>
      </dgm:t>
    </dgm:pt>
    <dgm:pt modelId="{5A35E123-3088-4049-AF6B-ACFB8ED40F23}" type="sibTrans" cxnId="{0B19A724-4C82-415D-8ACF-AAD627D6465B}">
      <dgm:prSet/>
      <dgm:spPr/>
      <dgm:t>
        <a:bodyPr/>
        <a:lstStyle/>
        <a:p>
          <a:endParaRPr lang="es-ES"/>
        </a:p>
      </dgm:t>
    </dgm:pt>
    <dgm:pt modelId="{7E5109A9-84E0-4411-A320-3F85F67F16FC}">
      <dgm:prSet phldrT="[Texto]"/>
      <dgm:spPr/>
      <dgm:t>
        <a:bodyPr/>
        <a:lstStyle/>
        <a:p>
          <a:r>
            <a:rPr lang="es-ES" dirty="0"/>
            <a:t>Pruebas</a:t>
          </a:r>
        </a:p>
      </dgm:t>
    </dgm:pt>
    <dgm:pt modelId="{AD53A61C-2519-43CB-90EC-0EE866BB2C1E}" type="parTrans" cxnId="{D311E86F-1ABD-451E-86DB-31F2930D4D3B}">
      <dgm:prSet/>
      <dgm:spPr/>
      <dgm:t>
        <a:bodyPr/>
        <a:lstStyle/>
        <a:p>
          <a:endParaRPr lang="es-ES"/>
        </a:p>
      </dgm:t>
    </dgm:pt>
    <dgm:pt modelId="{B4E9FC3B-A6B5-4B07-AC52-0F98118FDB27}" type="sibTrans" cxnId="{D311E86F-1ABD-451E-86DB-31F2930D4D3B}">
      <dgm:prSet/>
      <dgm:spPr/>
      <dgm:t>
        <a:bodyPr/>
        <a:lstStyle/>
        <a:p>
          <a:endParaRPr lang="es-ES"/>
        </a:p>
      </dgm:t>
    </dgm:pt>
    <dgm:pt modelId="{EAAA9DD1-4E73-4A98-BD1B-6FB07B82CD28}">
      <dgm:prSet phldrT="[Texto]"/>
      <dgm:spPr/>
      <dgm:t>
        <a:bodyPr/>
        <a:lstStyle/>
        <a:p>
          <a:r>
            <a:rPr lang="es-ES" dirty="0"/>
            <a:t>Corrección errores</a:t>
          </a:r>
        </a:p>
      </dgm:t>
    </dgm:pt>
    <dgm:pt modelId="{C4DADF74-59A4-4C5D-8D07-E232EE4E951A}" type="parTrans" cxnId="{3AA13357-7940-4789-B762-2E886D31F9F8}">
      <dgm:prSet/>
      <dgm:spPr/>
      <dgm:t>
        <a:bodyPr/>
        <a:lstStyle/>
        <a:p>
          <a:endParaRPr lang="es-ES"/>
        </a:p>
      </dgm:t>
    </dgm:pt>
    <dgm:pt modelId="{73A4C948-FDE6-45EE-98FF-33E519AFB1A3}" type="sibTrans" cxnId="{3AA13357-7940-4789-B762-2E886D31F9F8}">
      <dgm:prSet/>
      <dgm:spPr/>
      <dgm:t>
        <a:bodyPr/>
        <a:lstStyle/>
        <a:p>
          <a:endParaRPr lang="es-ES"/>
        </a:p>
      </dgm:t>
    </dgm:pt>
    <dgm:pt modelId="{B8951C75-D1C2-4A54-A63A-D43AA32FFAB3}">
      <dgm:prSet phldrT="[Texto]"/>
      <dgm:spPr/>
      <dgm:t>
        <a:bodyPr/>
        <a:lstStyle/>
        <a:p>
          <a:r>
            <a:rPr lang="es-ES" dirty="0"/>
            <a:t>Lenguajes de </a:t>
          </a:r>
          <a:r>
            <a:rPr lang="es-ES" dirty="0" err="1"/>
            <a:t>front-end</a:t>
          </a:r>
          <a:endParaRPr lang="es-ES" dirty="0"/>
        </a:p>
      </dgm:t>
    </dgm:pt>
    <dgm:pt modelId="{A6B314B4-5F5D-4AB8-83CA-36A7060717CE}" type="parTrans" cxnId="{2988D8B5-FC3C-4780-9257-E061652516B5}">
      <dgm:prSet/>
      <dgm:spPr/>
      <dgm:t>
        <a:bodyPr/>
        <a:lstStyle/>
        <a:p>
          <a:endParaRPr lang="es-ES"/>
        </a:p>
      </dgm:t>
    </dgm:pt>
    <dgm:pt modelId="{DB509972-3280-4C01-A9B3-CD30C0882670}" type="sibTrans" cxnId="{2988D8B5-FC3C-4780-9257-E061652516B5}">
      <dgm:prSet/>
      <dgm:spPr/>
      <dgm:t>
        <a:bodyPr/>
        <a:lstStyle/>
        <a:p>
          <a:endParaRPr lang="es-ES"/>
        </a:p>
      </dgm:t>
    </dgm:pt>
    <dgm:pt modelId="{97F1795D-3084-44AE-85FD-F772CDC57DCE}">
      <dgm:prSet phldrT="[Texto]"/>
      <dgm:spPr/>
      <dgm:t>
        <a:bodyPr/>
        <a:lstStyle/>
        <a:p>
          <a:r>
            <a:rPr lang="es-ES" dirty="0" err="1"/>
            <a:t>Elementor</a:t>
          </a:r>
          <a:r>
            <a:rPr lang="es-ES" dirty="0"/>
            <a:t> y </a:t>
          </a:r>
          <a:r>
            <a:rPr lang="es-ES" dirty="0" err="1"/>
            <a:t>JetEngine</a:t>
          </a:r>
          <a:endParaRPr lang="es-ES" dirty="0"/>
        </a:p>
      </dgm:t>
    </dgm:pt>
    <dgm:pt modelId="{F7265B1D-6DC1-4303-B7C1-8505D8874A9C}" type="parTrans" cxnId="{C04293E6-EBB3-47C3-9567-574EF66F360A}">
      <dgm:prSet/>
      <dgm:spPr/>
      <dgm:t>
        <a:bodyPr/>
        <a:lstStyle/>
        <a:p>
          <a:endParaRPr lang="es-ES"/>
        </a:p>
      </dgm:t>
    </dgm:pt>
    <dgm:pt modelId="{4C155A35-F370-4867-B913-23E7A3CD6617}" type="sibTrans" cxnId="{C04293E6-EBB3-47C3-9567-574EF66F360A}">
      <dgm:prSet/>
      <dgm:spPr/>
      <dgm:t>
        <a:bodyPr/>
        <a:lstStyle/>
        <a:p>
          <a:endParaRPr lang="es-ES"/>
        </a:p>
      </dgm:t>
    </dgm:pt>
    <dgm:pt modelId="{B88C9A5D-9354-4648-87CA-A8FC04FDA8BD}">
      <dgm:prSet phldrT="[Texto]"/>
      <dgm:spPr/>
      <dgm:t>
        <a:bodyPr/>
        <a:lstStyle/>
        <a:p>
          <a:r>
            <a:rPr lang="es-ES" dirty="0"/>
            <a:t>Otros </a:t>
          </a:r>
          <a:r>
            <a:rPr lang="es-ES" dirty="0" err="1"/>
            <a:t>plugins</a:t>
          </a:r>
          <a:endParaRPr lang="es-ES" dirty="0"/>
        </a:p>
      </dgm:t>
    </dgm:pt>
    <dgm:pt modelId="{6F27571B-BAE6-4701-9459-BC16ED642D94}" type="parTrans" cxnId="{8901ECFF-911B-4394-B82C-55782CBD0189}">
      <dgm:prSet/>
      <dgm:spPr/>
      <dgm:t>
        <a:bodyPr/>
        <a:lstStyle/>
        <a:p>
          <a:endParaRPr lang="es-ES"/>
        </a:p>
      </dgm:t>
    </dgm:pt>
    <dgm:pt modelId="{FC9B3756-EF52-4F23-9C85-0208E3B1EC5C}" type="sibTrans" cxnId="{8901ECFF-911B-4394-B82C-55782CBD0189}">
      <dgm:prSet/>
      <dgm:spPr/>
      <dgm:t>
        <a:bodyPr/>
        <a:lstStyle/>
        <a:p>
          <a:endParaRPr lang="es-ES"/>
        </a:p>
      </dgm:t>
    </dgm:pt>
    <dgm:pt modelId="{BA1DE42E-BD59-4108-86F1-BD9FAD73A33D}">
      <dgm:prSet phldrT="[Texto]"/>
      <dgm:spPr/>
      <dgm:t>
        <a:bodyPr/>
        <a:lstStyle/>
        <a:p>
          <a:r>
            <a:rPr lang="es-ES" dirty="0"/>
            <a:t>Organización</a:t>
          </a:r>
        </a:p>
      </dgm:t>
    </dgm:pt>
    <dgm:pt modelId="{A2840717-75B9-40C0-BF3A-468AFDF6206F}" type="parTrans" cxnId="{722BD7E4-89BE-4B9B-9316-E70DADBE623A}">
      <dgm:prSet/>
      <dgm:spPr/>
      <dgm:t>
        <a:bodyPr/>
        <a:lstStyle/>
        <a:p>
          <a:endParaRPr lang="es-ES"/>
        </a:p>
      </dgm:t>
    </dgm:pt>
    <dgm:pt modelId="{8CB43200-5D08-4F6B-AEE1-A46A939CC160}" type="sibTrans" cxnId="{722BD7E4-89BE-4B9B-9316-E70DADBE623A}">
      <dgm:prSet/>
      <dgm:spPr/>
      <dgm:t>
        <a:bodyPr/>
        <a:lstStyle/>
        <a:p>
          <a:endParaRPr lang="es-ES"/>
        </a:p>
      </dgm:t>
    </dgm:pt>
    <dgm:pt modelId="{5086DDD4-DE3A-40C8-BEB5-14CF8471FA50}">
      <dgm:prSet phldrT="[Texto]"/>
      <dgm:spPr/>
      <dgm:t>
        <a:bodyPr/>
        <a:lstStyle/>
        <a:p>
          <a:r>
            <a:rPr lang="es-ES" dirty="0"/>
            <a:t>Planificación</a:t>
          </a:r>
        </a:p>
      </dgm:t>
    </dgm:pt>
    <dgm:pt modelId="{06BA1E1A-A7D6-4944-81DF-F2FBD3D6AA29}" type="parTrans" cxnId="{B37ED2B6-A605-4B2D-AA6E-1575AE1B6476}">
      <dgm:prSet/>
      <dgm:spPr/>
      <dgm:t>
        <a:bodyPr/>
        <a:lstStyle/>
        <a:p>
          <a:endParaRPr lang="es-ES"/>
        </a:p>
      </dgm:t>
    </dgm:pt>
    <dgm:pt modelId="{A01B1B83-FD78-4825-8C15-C028B85A3A71}" type="sibTrans" cxnId="{B37ED2B6-A605-4B2D-AA6E-1575AE1B6476}">
      <dgm:prSet/>
      <dgm:spPr/>
      <dgm:t>
        <a:bodyPr/>
        <a:lstStyle/>
        <a:p>
          <a:endParaRPr lang="es-ES"/>
        </a:p>
      </dgm:t>
    </dgm:pt>
    <dgm:pt modelId="{D7AF494A-11D7-4BA7-AAEC-0E53C103BF05}">
      <dgm:prSet phldrT="[Texto]"/>
      <dgm:spPr/>
      <dgm:t>
        <a:bodyPr/>
        <a:lstStyle/>
        <a:p>
          <a:r>
            <a:rPr lang="es-ES" dirty="0"/>
            <a:t>Objetivos</a:t>
          </a:r>
        </a:p>
      </dgm:t>
    </dgm:pt>
    <dgm:pt modelId="{FEC2E8AD-4679-43AA-B2D0-29E423F55D32}" type="parTrans" cxnId="{DE3F9B50-C4E1-4635-9908-B5BFC3F25634}">
      <dgm:prSet/>
      <dgm:spPr/>
      <dgm:t>
        <a:bodyPr/>
        <a:lstStyle/>
        <a:p>
          <a:endParaRPr lang="es-ES"/>
        </a:p>
      </dgm:t>
    </dgm:pt>
    <dgm:pt modelId="{0C8CFED9-3369-4F0A-9D2B-D3B84242F80E}" type="sibTrans" cxnId="{DE3F9B50-C4E1-4635-9908-B5BFC3F25634}">
      <dgm:prSet/>
      <dgm:spPr/>
      <dgm:t>
        <a:bodyPr/>
        <a:lstStyle/>
        <a:p>
          <a:endParaRPr lang="es-ES"/>
        </a:p>
      </dgm:t>
    </dgm:pt>
    <dgm:pt modelId="{071CD309-A396-496B-82A6-D06766A04067}">
      <dgm:prSet phldrT="[Texto]"/>
      <dgm:spPr/>
      <dgm:t>
        <a:bodyPr/>
        <a:lstStyle/>
        <a:p>
          <a:r>
            <a:rPr lang="es-ES" dirty="0"/>
            <a:t>Memoria</a:t>
          </a:r>
        </a:p>
      </dgm:t>
    </dgm:pt>
    <dgm:pt modelId="{6E22195F-A268-4ABB-A669-1E4FC6AB93B2}" type="parTrans" cxnId="{3096FF45-88E4-4861-A923-62277B7697D4}">
      <dgm:prSet/>
      <dgm:spPr/>
      <dgm:t>
        <a:bodyPr/>
        <a:lstStyle/>
        <a:p>
          <a:endParaRPr lang="es-ES"/>
        </a:p>
      </dgm:t>
    </dgm:pt>
    <dgm:pt modelId="{40B8537F-3FB0-4ABB-A01C-E519C78AE5E8}" type="sibTrans" cxnId="{3096FF45-88E4-4861-A923-62277B7697D4}">
      <dgm:prSet/>
      <dgm:spPr/>
      <dgm:t>
        <a:bodyPr/>
        <a:lstStyle/>
        <a:p>
          <a:endParaRPr lang="es-ES"/>
        </a:p>
      </dgm:t>
    </dgm:pt>
    <dgm:pt modelId="{0B4765A3-A8B9-48FC-BA98-39CECF988625}">
      <dgm:prSet phldrT="[Texto]"/>
      <dgm:spPr/>
      <dgm:t>
        <a:bodyPr/>
        <a:lstStyle/>
        <a:p>
          <a:r>
            <a:rPr lang="es-ES" dirty="0"/>
            <a:t>Revisión</a:t>
          </a:r>
        </a:p>
      </dgm:t>
    </dgm:pt>
    <dgm:pt modelId="{274ECFA2-859F-42DB-9546-A42B88995BD0}" type="parTrans" cxnId="{3B8DC072-19CA-4ADE-856F-6C6FC0C87ABB}">
      <dgm:prSet/>
      <dgm:spPr/>
      <dgm:t>
        <a:bodyPr/>
        <a:lstStyle/>
        <a:p>
          <a:endParaRPr lang="es-ES"/>
        </a:p>
      </dgm:t>
    </dgm:pt>
    <dgm:pt modelId="{BC0993C7-7535-461A-837D-3E3AE4A803DD}" type="sibTrans" cxnId="{3B8DC072-19CA-4ADE-856F-6C6FC0C87ABB}">
      <dgm:prSet/>
      <dgm:spPr/>
      <dgm:t>
        <a:bodyPr/>
        <a:lstStyle/>
        <a:p>
          <a:endParaRPr lang="es-ES"/>
        </a:p>
      </dgm:t>
    </dgm:pt>
    <dgm:pt modelId="{4743D983-2986-4830-9E2E-E01AEDF2ED8B}">
      <dgm:prSet phldrT="[Texto]"/>
      <dgm:spPr/>
      <dgm:t>
        <a:bodyPr/>
        <a:lstStyle/>
        <a:p>
          <a:r>
            <a:rPr lang="es-ES" dirty="0"/>
            <a:t>Establecimiento de los casos de uso</a:t>
          </a:r>
        </a:p>
      </dgm:t>
    </dgm:pt>
    <dgm:pt modelId="{DE621EC8-9AAF-4D23-B99C-4AC416814E06}" type="parTrans" cxnId="{51AB61F3-47D8-46B4-AF9B-EA4B3A60D8B3}">
      <dgm:prSet/>
      <dgm:spPr/>
      <dgm:t>
        <a:bodyPr/>
        <a:lstStyle/>
        <a:p>
          <a:endParaRPr lang="es-ES"/>
        </a:p>
      </dgm:t>
    </dgm:pt>
    <dgm:pt modelId="{5834C16A-6CBD-4B46-B074-B0024C7A613C}" type="sibTrans" cxnId="{51AB61F3-47D8-46B4-AF9B-EA4B3A60D8B3}">
      <dgm:prSet/>
      <dgm:spPr/>
      <dgm:t>
        <a:bodyPr/>
        <a:lstStyle/>
        <a:p>
          <a:endParaRPr lang="es-ES"/>
        </a:p>
      </dgm:t>
    </dgm:pt>
    <dgm:pt modelId="{29244471-1646-4A29-AF1B-986CB8681DE8}">
      <dgm:prSet phldrT="[Texto]"/>
      <dgm:spPr/>
      <dgm:t>
        <a:bodyPr/>
        <a:lstStyle/>
        <a:p>
          <a:r>
            <a:rPr lang="es-ES" dirty="0"/>
            <a:t>Modelado del sistema</a:t>
          </a:r>
        </a:p>
      </dgm:t>
    </dgm:pt>
    <dgm:pt modelId="{2C1B5551-0AF8-4F50-A310-CA76B86D399E}" type="parTrans" cxnId="{B3A8FAAD-307D-4C61-98DA-D18FA6E1056E}">
      <dgm:prSet/>
      <dgm:spPr/>
      <dgm:t>
        <a:bodyPr/>
        <a:lstStyle/>
        <a:p>
          <a:endParaRPr lang="es-ES"/>
        </a:p>
      </dgm:t>
    </dgm:pt>
    <dgm:pt modelId="{41D3C953-5C08-4DB9-B963-11C89AD3EF16}" type="sibTrans" cxnId="{B3A8FAAD-307D-4C61-98DA-D18FA6E1056E}">
      <dgm:prSet/>
      <dgm:spPr/>
      <dgm:t>
        <a:bodyPr/>
        <a:lstStyle/>
        <a:p>
          <a:endParaRPr lang="es-ES"/>
        </a:p>
      </dgm:t>
    </dgm:pt>
    <dgm:pt modelId="{BA79BC63-D4EB-4F2E-B904-94830D9A3195}">
      <dgm:prSet phldrT="[Texto]"/>
      <dgm:spPr/>
      <dgm:t>
        <a:bodyPr/>
        <a:lstStyle/>
        <a:p>
          <a:r>
            <a:rPr lang="es-ES" dirty="0"/>
            <a:t>Estudios</a:t>
          </a:r>
        </a:p>
      </dgm:t>
    </dgm:pt>
    <dgm:pt modelId="{998B4809-8B7A-42BF-95F8-6F441F9D63A5}" type="parTrans" cxnId="{F8581AC7-9DD1-4576-9D55-48F880D3E8CF}">
      <dgm:prSet/>
      <dgm:spPr/>
      <dgm:t>
        <a:bodyPr/>
        <a:lstStyle/>
        <a:p>
          <a:endParaRPr lang="es-ES"/>
        </a:p>
      </dgm:t>
    </dgm:pt>
    <dgm:pt modelId="{0F64C0F5-31B9-4079-BFDC-4DA2D24F1D77}" type="sibTrans" cxnId="{F8581AC7-9DD1-4576-9D55-48F880D3E8CF}">
      <dgm:prSet/>
      <dgm:spPr/>
      <dgm:t>
        <a:bodyPr/>
        <a:lstStyle/>
        <a:p>
          <a:endParaRPr lang="es-ES"/>
        </a:p>
      </dgm:t>
    </dgm:pt>
    <dgm:pt modelId="{FA0B7C26-B57A-4217-B72A-DD02658E5101}">
      <dgm:prSet phldrT="[Texto]"/>
      <dgm:spPr/>
      <dgm:t>
        <a:bodyPr/>
        <a:lstStyle/>
        <a:p>
          <a:r>
            <a:rPr lang="es-ES" dirty="0"/>
            <a:t>Acceso restringido</a:t>
          </a:r>
        </a:p>
      </dgm:t>
    </dgm:pt>
    <dgm:pt modelId="{5CBD9E45-2A86-4311-BBA7-5B1D13D77375}" type="parTrans" cxnId="{193228F1-5755-4F21-B760-BF08CEAE3C0A}">
      <dgm:prSet/>
      <dgm:spPr/>
      <dgm:t>
        <a:bodyPr/>
        <a:lstStyle/>
        <a:p>
          <a:endParaRPr lang="es-ES"/>
        </a:p>
      </dgm:t>
    </dgm:pt>
    <dgm:pt modelId="{71C04563-ED0B-432D-9325-A08FEA2D43A9}" type="sibTrans" cxnId="{193228F1-5755-4F21-B760-BF08CEAE3C0A}">
      <dgm:prSet/>
      <dgm:spPr/>
      <dgm:t>
        <a:bodyPr/>
        <a:lstStyle/>
        <a:p>
          <a:endParaRPr lang="es-ES"/>
        </a:p>
      </dgm:t>
    </dgm:pt>
    <dgm:pt modelId="{EF02871E-B63A-4A7F-BCD2-B8ACB002ADF8}">
      <dgm:prSet phldrT="[Texto]"/>
      <dgm:spPr/>
      <dgm:t>
        <a:bodyPr/>
        <a:lstStyle/>
        <a:p>
          <a:r>
            <a:rPr lang="es-ES" dirty="0"/>
            <a:t>Gestión de permisos</a:t>
          </a:r>
        </a:p>
      </dgm:t>
    </dgm:pt>
    <dgm:pt modelId="{9180E4C8-9DD9-4C5F-A681-76EB5ACC72DC}" type="parTrans" cxnId="{75B081A2-B3DF-48E7-86D4-E97932C585CD}">
      <dgm:prSet/>
      <dgm:spPr/>
      <dgm:t>
        <a:bodyPr/>
        <a:lstStyle/>
        <a:p>
          <a:endParaRPr lang="es-ES"/>
        </a:p>
      </dgm:t>
    </dgm:pt>
    <dgm:pt modelId="{5F945E67-044E-4964-9562-9338FFD9ADFA}" type="sibTrans" cxnId="{75B081A2-B3DF-48E7-86D4-E97932C585CD}">
      <dgm:prSet/>
      <dgm:spPr/>
      <dgm:t>
        <a:bodyPr/>
        <a:lstStyle/>
        <a:p>
          <a:endParaRPr lang="es-ES"/>
        </a:p>
      </dgm:t>
    </dgm:pt>
    <dgm:pt modelId="{FA4FEE8C-1412-423D-9B5C-0457C32DAB0D}">
      <dgm:prSet phldrT="[Texto]"/>
      <dgm:spPr/>
      <dgm:t>
        <a:bodyPr/>
        <a:lstStyle/>
        <a:p>
          <a:r>
            <a:rPr lang="es-ES" dirty="0"/>
            <a:t>Contenido</a:t>
          </a:r>
        </a:p>
      </dgm:t>
    </dgm:pt>
    <dgm:pt modelId="{2EE0F969-A251-4FA7-86F5-77D6FB7E3C8E}" type="parTrans" cxnId="{152742B0-B544-4E1D-B1C2-2D93BAD3386E}">
      <dgm:prSet/>
      <dgm:spPr/>
      <dgm:t>
        <a:bodyPr/>
        <a:lstStyle/>
        <a:p>
          <a:endParaRPr lang="es-ES"/>
        </a:p>
      </dgm:t>
    </dgm:pt>
    <dgm:pt modelId="{6D10793E-DD7F-4B59-A41E-09CD6CC9BE85}" type="sibTrans" cxnId="{152742B0-B544-4E1D-B1C2-2D93BAD3386E}">
      <dgm:prSet/>
      <dgm:spPr/>
      <dgm:t>
        <a:bodyPr/>
        <a:lstStyle/>
        <a:p>
          <a:endParaRPr lang="es-ES"/>
        </a:p>
      </dgm:t>
    </dgm:pt>
    <dgm:pt modelId="{892CF625-7D84-448D-BF4A-3C9210B2D730}">
      <dgm:prSet phldrT="[Texto]"/>
      <dgm:spPr/>
      <dgm:t>
        <a:bodyPr/>
        <a:lstStyle/>
        <a:p>
          <a:r>
            <a:rPr lang="es-ES" dirty="0"/>
            <a:t>Empresas</a:t>
          </a:r>
        </a:p>
      </dgm:t>
    </dgm:pt>
    <dgm:pt modelId="{17A1F60C-BE1D-45E3-80E0-D24EF88C8211}" type="parTrans" cxnId="{E4307D2E-DBD7-4EA4-B56C-0FD241CAA63F}">
      <dgm:prSet/>
      <dgm:spPr/>
      <dgm:t>
        <a:bodyPr/>
        <a:lstStyle/>
        <a:p>
          <a:endParaRPr lang="es-ES"/>
        </a:p>
      </dgm:t>
    </dgm:pt>
    <dgm:pt modelId="{A5299091-DBBF-4D3B-8921-6C8DBD02C978}" type="sibTrans" cxnId="{E4307D2E-DBD7-4EA4-B56C-0FD241CAA63F}">
      <dgm:prSet/>
      <dgm:spPr/>
      <dgm:t>
        <a:bodyPr/>
        <a:lstStyle/>
        <a:p>
          <a:endParaRPr lang="es-ES"/>
        </a:p>
      </dgm:t>
    </dgm:pt>
    <dgm:pt modelId="{74BF3550-0F58-443D-AF8E-0A4661B997B0}">
      <dgm:prSet phldrT="[Texto]"/>
      <dgm:spPr/>
      <dgm:t>
        <a:bodyPr/>
        <a:lstStyle/>
        <a:p>
          <a:r>
            <a:rPr lang="es-ES"/>
            <a:t>La Escuela</a:t>
          </a:r>
          <a:endParaRPr lang="es-ES" dirty="0"/>
        </a:p>
      </dgm:t>
    </dgm:pt>
    <dgm:pt modelId="{F500A631-F79D-4869-BD47-19FD24E5D1F2}" type="parTrans" cxnId="{A0769382-74CD-4B3F-BCD5-E49766F213B5}">
      <dgm:prSet/>
      <dgm:spPr/>
      <dgm:t>
        <a:bodyPr/>
        <a:lstStyle/>
        <a:p>
          <a:endParaRPr lang="es-ES"/>
        </a:p>
      </dgm:t>
    </dgm:pt>
    <dgm:pt modelId="{C4B35B6F-E0C1-443F-B8E9-E1245CF2FE2F}" type="sibTrans" cxnId="{A0769382-74CD-4B3F-BCD5-E49766F213B5}">
      <dgm:prSet/>
      <dgm:spPr/>
      <dgm:t>
        <a:bodyPr/>
        <a:lstStyle/>
        <a:p>
          <a:endParaRPr lang="es-ES"/>
        </a:p>
      </dgm:t>
    </dgm:pt>
    <dgm:pt modelId="{2A48B042-A746-49AA-98FD-F8CEDAB2AE52}">
      <dgm:prSet phldrT="[Texto]"/>
      <dgm:spPr/>
      <dgm:t>
        <a:bodyPr/>
        <a:lstStyle/>
        <a:p>
          <a:r>
            <a:rPr lang="es-ES" dirty="0"/>
            <a:t>Futuros Estudiantes</a:t>
          </a:r>
        </a:p>
      </dgm:t>
    </dgm:pt>
    <dgm:pt modelId="{4BFCA805-ACB1-42FA-8A84-00E9F94BDD0E}" type="parTrans" cxnId="{5E6CEB54-7C94-44D3-B29F-FD6F5A752100}">
      <dgm:prSet/>
      <dgm:spPr/>
      <dgm:t>
        <a:bodyPr/>
        <a:lstStyle/>
        <a:p>
          <a:endParaRPr lang="es-ES"/>
        </a:p>
      </dgm:t>
    </dgm:pt>
    <dgm:pt modelId="{CD7168A9-7510-47E0-9AE3-362540BF2219}" type="sibTrans" cxnId="{5E6CEB54-7C94-44D3-B29F-FD6F5A752100}">
      <dgm:prSet/>
      <dgm:spPr/>
      <dgm:t>
        <a:bodyPr/>
        <a:lstStyle/>
        <a:p>
          <a:endParaRPr lang="es-ES"/>
        </a:p>
      </dgm:t>
    </dgm:pt>
    <dgm:pt modelId="{9BF04D55-E24D-4753-883D-BB90DC9A9BEE}">
      <dgm:prSet phldrT="[Texto]"/>
      <dgm:spPr/>
      <dgm:t>
        <a:bodyPr/>
        <a:lstStyle/>
        <a:p>
          <a:r>
            <a:rPr lang="es-ES" dirty="0"/>
            <a:t>Creación de usuarios</a:t>
          </a:r>
        </a:p>
      </dgm:t>
    </dgm:pt>
    <dgm:pt modelId="{B4174F1D-4DD2-4B6E-A1FF-C7FC19923FEB}" type="parTrans" cxnId="{F2ADA2CD-0E31-4E9E-8D1D-DDA2F4A4C1C1}">
      <dgm:prSet/>
      <dgm:spPr/>
      <dgm:t>
        <a:bodyPr/>
        <a:lstStyle/>
        <a:p>
          <a:endParaRPr lang="es-ES"/>
        </a:p>
      </dgm:t>
    </dgm:pt>
    <dgm:pt modelId="{B97F5D07-9570-4530-BE14-A003F015FD83}" type="sibTrans" cxnId="{F2ADA2CD-0E31-4E9E-8D1D-DDA2F4A4C1C1}">
      <dgm:prSet/>
      <dgm:spPr/>
      <dgm:t>
        <a:bodyPr/>
        <a:lstStyle/>
        <a:p>
          <a:endParaRPr lang="es-ES"/>
        </a:p>
      </dgm:t>
    </dgm:pt>
    <dgm:pt modelId="{C16CE283-0328-460A-9374-F5A28DB7F5ED}">
      <dgm:prSet phldrT="[Texto]"/>
      <dgm:spPr/>
      <dgm:t>
        <a:bodyPr/>
        <a:lstStyle/>
        <a:p>
          <a:r>
            <a:rPr lang="es-ES" dirty="0"/>
            <a:t>Noticias y eventos</a:t>
          </a:r>
        </a:p>
      </dgm:t>
    </dgm:pt>
    <dgm:pt modelId="{16ABA418-87DD-4FC0-BCFA-A80E9A117C69}" type="parTrans" cxnId="{637840C3-B852-4A7B-8938-68DC8112FE65}">
      <dgm:prSet/>
      <dgm:spPr/>
      <dgm:t>
        <a:bodyPr/>
        <a:lstStyle/>
        <a:p>
          <a:endParaRPr lang="es-ES"/>
        </a:p>
      </dgm:t>
    </dgm:pt>
    <dgm:pt modelId="{9E92DF9C-7A95-4549-845A-1015DC0ECB9C}" type="sibTrans" cxnId="{637840C3-B852-4A7B-8938-68DC8112FE65}">
      <dgm:prSet/>
      <dgm:spPr/>
      <dgm:t>
        <a:bodyPr/>
        <a:lstStyle/>
        <a:p>
          <a:endParaRPr lang="es-ES"/>
        </a:p>
      </dgm:t>
    </dgm:pt>
    <dgm:pt modelId="{506AB08D-26C8-4C52-A8A0-83D4E8A1AADB}" type="pres">
      <dgm:prSet presAssocID="{C98727DB-1930-482E-A86B-2A2AE0EE500B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540ADC9-7F27-48A7-8F60-10B1DDA073AC}" type="pres">
      <dgm:prSet presAssocID="{B2D4CD35-15EE-4959-A9E0-5E9F258486AF}" presName="hierRoot1" presStyleCnt="0">
        <dgm:presLayoutVars>
          <dgm:hierBranch val="init"/>
        </dgm:presLayoutVars>
      </dgm:prSet>
      <dgm:spPr/>
    </dgm:pt>
    <dgm:pt modelId="{3834402B-1F97-473B-8C92-A8CB187B8F18}" type="pres">
      <dgm:prSet presAssocID="{B2D4CD35-15EE-4959-A9E0-5E9F258486AF}" presName="rootComposite1" presStyleCnt="0"/>
      <dgm:spPr/>
    </dgm:pt>
    <dgm:pt modelId="{439E2487-5C68-40AD-AAA2-FFF5FFEDD781}" type="pres">
      <dgm:prSet presAssocID="{B2D4CD35-15EE-4959-A9E0-5E9F258486AF}" presName="rootText1" presStyleLbl="alignAcc1" presStyleIdx="0" presStyleCnt="0">
        <dgm:presLayoutVars>
          <dgm:chPref val="3"/>
        </dgm:presLayoutVars>
      </dgm:prSet>
      <dgm:spPr/>
    </dgm:pt>
    <dgm:pt modelId="{4744FA6C-3AB4-45EE-B272-564C81FF97B1}" type="pres">
      <dgm:prSet presAssocID="{B2D4CD35-15EE-4959-A9E0-5E9F258486AF}" presName="topArc1" presStyleLbl="parChTrans1D1" presStyleIdx="0" presStyleCnt="76"/>
      <dgm:spPr/>
    </dgm:pt>
    <dgm:pt modelId="{0D0288BA-E31D-4DDD-912E-C7235B08A49B}" type="pres">
      <dgm:prSet presAssocID="{B2D4CD35-15EE-4959-A9E0-5E9F258486AF}" presName="bottomArc1" presStyleLbl="parChTrans1D1" presStyleIdx="1" presStyleCnt="76"/>
      <dgm:spPr/>
    </dgm:pt>
    <dgm:pt modelId="{3E5A24DD-50A0-4C98-9AD6-F32FC98315DB}" type="pres">
      <dgm:prSet presAssocID="{B2D4CD35-15EE-4959-A9E0-5E9F258486AF}" presName="topConnNode1" presStyleLbl="node1" presStyleIdx="0" presStyleCnt="0"/>
      <dgm:spPr/>
    </dgm:pt>
    <dgm:pt modelId="{3B1927A8-3533-40DD-9C4C-C34553DB8233}" type="pres">
      <dgm:prSet presAssocID="{B2D4CD35-15EE-4959-A9E0-5E9F258486AF}" presName="hierChild2" presStyleCnt="0"/>
      <dgm:spPr/>
    </dgm:pt>
    <dgm:pt modelId="{2656F89A-7161-4214-B976-88D014BE69FA}" type="pres">
      <dgm:prSet presAssocID="{A2840717-75B9-40C0-BF3A-468AFDF6206F}" presName="Name28" presStyleLbl="parChTrans1D2" presStyleIdx="0" presStyleCnt="6"/>
      <dgm:spPr/>
    </dgm:pt>
    <dgm:pt modelId="{5C65CD35-7A29-4902-AD6B-665B20E5AAE4}" type="pres">
      <dgm:prSet presAssocID="{BA1DE42E-BD59-4108-86F1-BD9FAD73A33D}" presName="hierRoot2" presStyleCnt="0">
        <dgm:presLayoutVars>
          <dgm:hierBranch val="init"/>
        </dgm:presLayoutVars>
      </dgm:prSet>
      <dgm:spPr/>
    </dgm:pt>
    <dgm:pt modelId="{0A45CBA3-49FD-431E-A494-92E47BD045AA}" type="pres">
      <dgm:prSet presAssocID="{BA1DE42E-BD59-4108-86F1-BD9FAD73A33D}" presName="rootComposite2" presStyleCnt="0"/>
      <dgm:spPr/>
    </dgm:pt>
    <dgm:pt modelId="{4A3F7C79-8D49-4F68-99BC-48052B3B5391}" type="pres">
      <dgm:prSet presAssocID="{BA1DE42E-BD59-4108-86F1-BD9FAD73A33D}" presName="rootText2" presStyleLbl="alignAcc1" presStyleIdx="0" presStyleCnt="0">
        <dgm:presLayoutVars>
          <dgm:chPref val="3"/>
        </dgm:presLayoutVars>
      </dgm:prSet>
      <dgm:spPr/>
    </dgm:pt>
    <dgm:pt modelId="{F9B0F549-1D70-4B07-9367-8AA0677C24A0}" type="pres">
      <dgm:prSet presAssocID="{BA1DE42E-BD59-4108-86F1-BD9FAD73A33D}" presName="topArc2" presStyleLbl="parChTrans1D1" presStyleIdx="2" presStyleCnt="76"/>
      <dgm:spPr/>
    </dgm:pt>
    <dgm:pt modelId="{7179E735-42B5-45CC-9138-B37D9DF40A43}" type="pres">
      <dgm:prSet presAssocID="{BA1DE42E-BD59-4108-86F1-BD9FAD73A33D}" presName="bottomArc2" presStyleLbl="parChTrans1D1" presStyleIdx="3" presStyleCnt="76"/>
      <dgm:spPr/>
    </dgm:pt>
    <dgm:pt modelId="{7863D112-E1F4-46EB-8D8B-D5DDB20170F6}" type="pres">
      <dgm:prSet presAssocID="{BA1DE42E-BD59-4108-86F1-BD9FAD73A33D}" presName="topConnNode2" presStyleLbl="node2" presStyleIdx="0" presStyleCnt="0"/>
      <dgm:spPr/>
    </dgm:pt>
    <dgm:pt modelId="{06EE7E4A-9304-4F7B-B14A-30B57DAB5863}" type="pres">
      <dgm:prSet presAssocID="{BA1DE42E-BD59-4108-86F1-BD9FAD73A33D}" presName="hierChild4" presStyleCnt="0"/>
      <dgm:spPr/>
    </dgm:pt>
    <dgm:pt modelId="{F98C584A-5E57-4A67-A891-7C570DD98026}" type="pres">
      <dgm:prSet presAssocID="{06BA1E1A-A7D6-4944-81DF-F2FBD3D6AA29}" presName="Name28" presStyleLbl="parChTrans1D3" presStyleIdx="0" presStyleCnt="22"/>
      <dgm:spPr/>
    </dgm:pt>
    <dgm:pt modelId="{C2E1F529-35B7-48EF-992D-87C1B8E4224A}" type="pres">
      <dgm:prSet presAssocID="{5086DDD4-DE3A-40C8-BEB5-14CF8471FA50}" presName="hierRoot2" presStyleCnt="0">
        <dgm:presLayoutVars>
          <dgm:hierBranch val="init"/>
        </dgm:presLayoutVars>
      </dgm:prSet>
      <dgm:spPr/>
    </dgm:pt>
    <dgm:pt modelId="{FBA7007E-2807-4FBA-A42C-76A00A44FC9C}" type="pres">
      <dgm:prSet presAssocID="{5086DDD4-DE3A-40C8-BEB5-14CF8471FA50}" presName="rootComposite2" presStyleCnt="0"/>
      <dgm:spPr/>
    </dgm:pt>
    <dgm:pt modelId="{824B0683-07F9-4781-B69C-88C400897520}" type="pres">
      <dgm:prSet presAssocID="{5086DDD4-DE3A-40C8-BEB5-14CF8471FA50}" presName="rootText2" presStyleLbl="alignAcc1" presStyleIdx="0" presStyleCnt="0">
        <dgm:presLayoutVars>
          <dgm:chPref val="3"/>
        </dgm:presLayoutVars>
      </dgm:prSet>
      <dgm:spPr/>
    </dgm:pt>
    <dgm:pt modelId="{C9C5D160-CFC1-4350-96F2-70C63B5549C1}" type="pres">
      <dgm:prSet presAssocID="{5086DDD4-DE3A-40C8-BEB5-14CF8471FA50}" presName="topArc2" presStyleLbl="parChTrans1D1" presStyleIdx="4" presStyleCnt="76"/>
      <dgm:spPr/>
    </dgm:pt>
    <dgm:pt modelId="{E68628D6-0697-4E2C-9DF4-58BB3FC5E599}" type="pres">
      <dgm:prSet presAssocID="{5086DDD4-DE3A-40C8-BEB5-14CF8471FA50}" presName="bottomArc2" presStyleLbl="parChTrans1D1" presStyleIdx="5" presStyleCnt="76"/>
      <dgm:spPr/>
    </dgm:pt>
    <dgm:pt modelId="{CB070C0D-02E5-4DF3-AF1E-F047C389FEC2}" type="pres">
      <dgm:prSet presAssocID="{5086DDD4-DE3A-40C8-BEB5-14CF8471FA50}" presName="topConnNode2" presStyleLbl="node3" presStyleIdx="0" presStyleCnt="0"/>
      <dgm:spPr/>
    </dgm:pt>
    <dgm:pt modelId="{E73A91DD-92A2-4CE0-935E-069252D3CB6D}" type="pres">
      <dgm:prSet presAssocID="{5086DDD4-DE3A-40C8-BEB5-14CF8471FA50}" presName="hierChild4" presStyleCnt="0"/>
      <dgm:spPr/>
    </dgm:pt>
    <dgm:pt modelId="{9C42E575-C707-4B8A-83B9-5DDBB70590F0}" type="pres">
      <dgm:prSet presAssocID="{5086DDD4-DE3A-40C8-BEB5-14CF8471FA50}" presName="hierChild5" presStyleCnt="0"/>
      <dgm:spPr/>
    </dgm:pt>
    <dgm:pt modelId="{34D88149-F4A4-4839-B7BB-76DC721F14A9}" type="pres">
      <dgm:prSet presAssocID="{FEC2E8AD-4679-43AA-B2D0-29E423F55D32}" presName="Name28" presStyleLbl="parChTrans1D3" presStyleIdx="1" presStyleCnt="22"/>
      <dgm:spPr/>
    </dgm:pt>
    <dgm:pt modelId="{5AD579D6-581E-441C-BAA2-9B41D3D0C175}" type="pres">
      <dgm:prSet presAssocID="{D7AF494A-11D7-4BA7-AAEC-0E53C103BF05}" presName="hierRoot2" presStyleCnt="0">
        <dgm:presLayoutVars>
          <dgm:hierBranch val="init"/>
        </dgm:presLayoutVars>
      </dgm:prSet>
      <dgm:spPr/>
    </dgm:pt>
    <dgm:pt modelId="{D02DB119-4420-4A34-A3E2-3D0EFD9AE4F2}" type="pres">
      <dgm:prSet presAssocID="{D7AF494A-11D7-4BA7-AAEC-0E53C103BF05}" presName="rootComposite2" presStyleCnt="0"/>
      <dgm:spPr/>
    </dgm:pt>
    <dgm:pt modelId="{6390A461-A622-4EDB-AC75-C0DED7CC0520}" type="pres">
      <dgm:prSet presAssocID="{D7AF494A-11D7-4BA7-AAEC-0E53C103BF05}" presName="rootText2" presStyleLbl="alignAcc1" presStyleIdx="0" presStyleCnt="0">
        <dgm:presLayoutVars>
          <dgm:chPref val="3"/>
        </dgm:presLayoutVars>
      </dgm:prSet>
      <dgm:spPr/>
    </dgm:pt>
    <dgm:pt modelId="{DE0283AF-0BF7-41A0-A9C7-68711AA3E26F}" type="pres">
      <dgm:prSet presAssocID="{D7AF494A-11D7-4BA7-AAEC-0E53C103BF05}" presName="topArc2" presStyleLbl="parChTrans1D1" presStyleIdx="6" presStyleCnt="76"/>
      <dgm:spPr/>
    </dgm:pt>
    <dgm:pt modelId="{CA4B7A0A-BE22-43DC-A947-9251F92FCA03}" type="pres">
      <dgm:prSet presAssocID="{D7AF494A-11D7-4BA7-AAEC-0E53C103BF05}" presName="bottomArc2" presStyleLbl="parChTrans1D1" presStyleIdx="7" presStyleCnt="76"/>
      <dgm:spPr/>
    </dgm:pt>
    <dgm:pt modelId="{297853E9-4775-4684-93D6-E9FF5D6053D5}" type="pres">
      <dgm:prSet presAssocID="{D7AF494A-11D7-4BA7-AAEC-0E53C103BF05}" presName="topConnNode2" presStyleLbl="node3" presStyleIdx="0" presStyleCnt="0"/>
      <dgm:spPr/>
    </dgm:pt>
    <dgm:pt modelId="{A79C0273-7752-4B8D-AA68-7DA4368C5FEF}" type="pres">
      <dgm:prSet presAssocID="{D7AF494A-11D7-4BA7-AAEC-0E53C103BF05}" presName="hierChild4" presStyleCnt="0"/>
      <dgm:spPr/>
    </dgm:pt>
    <dgm:pt modelId="{22ACC82F-A532-4953-95AA-1F01FCBBB479}" type="pres">
      <dgm:prSet presAssocID="{D7AF494A-11D7-4BA7-AAEC-0E53C103BF05}" presName="hierChild5" presStyleCnt="0"/>
      <dgm:spPr/>
    </dgm:pt>
    <dgm:pt modelId="{E8CD5B0D-0561-4EC4-BFE6-2CA6CB28E378}" type="pres">
      <dgm:prSet presAssocID="{6E22195F-A268-4ABB-A669-1E4FC6AB93B2}" presName="Name28" presStyleLbl="parChTrans1D3" presStyleIdx="2" presStyleCnt="22"/>
      <dgm:spPr/>
    </dgm:pt>
    <dgm:pt modelId="{1553F99A-6BA7-4FC6-9096-F3DD634A8FB8}" type="pres">
      <dgm:prSet presAssocID="{071CD309-A396-496B-82A6-D06766A04067}" presName="hierRoot2" presStyleCnt="0">
        <dgm:presLayoutVars>
          <dgm:hierBranch val="init"/>
        </dgm:presLayoutVars>
      </dgm:prSet>
      <dgm:spPr/>
    </dgm:pt>
    <dgm:pt modelId="{937DAE7A-7C32-488D-8008-E21BF46F8662}" type="pres">
      <dgm:prSet presAssocID="{071CD309-A396-496B-82A6-D06766A04067}" presName="rootComposite2" presStyleCnt="0"/>
      <dgm:spPr/>
    </dgm:pt>
    <dgm:pt modelId="{0A7571E5-3683-44AE-ABAB-9A82803D6F0A}" type="pres">
      <dgm:prSet presAssocID="{071CD309-A396-496B-82A6-D06766A04067}" presName="rootText2" presStyleLbl="alignAcc1" presStyleIdx="0" presStyleCnt="0">
        <dgm:presLayoutVars>
          <dgm:chPref val="3"/>
        </dgm:presLayoutVars>
      </dgm:prSet>
      <dgm:spPr/>
    </dgm:pt>
    <dgm:pt modelId="{15443B13-19AB-4E87-9C1C-BCD5C17CCBE8}" type="pres">
      <dgm:prSet presAssocID="{071CD309-A396-496B-82A6-D06766A04067}" presName="topArc2" presStyleLbl="parChTrans1D1" presStyleIdx="8" presStyleCnt="76"/>
      <dgm:spPr/>
    </dgm:pt>
    <dgm:pt modelId="{3F685C75-6D90-4E1D-80ED-E2A5297E544E}" type="pres">
      <dgm:prSet presAssocID="{071CD309-A396-496B-82A6-D06766A04067}" presName="bottomArc2" presStyleLbl="parChTrans1D1" presStyleIdx="9" presStyleCnt="76"/>
      <dgm:spPr/>
    </dgm:pt>
    <dgm:pt modelId="{D24873D7-936C-4D00-A22A-EFC377AC11F6}" type="pres">
      <dgm:prSet presAssocID="{071CD309-A396-496B-82A6-D06766A04067}" presName="topConnNode2" presStyleLbl="node3" presStyleIdx="0" presStyleCnt="0"/>
      <dgm:spPr/>
    </dgm:pt>
    <dgm:pt modelId="{CDC59F9C-2710-421A-897C-C9F055C3C960}" type="pres">
      <dgm:prSet presAssocID="{071CD309-A396-496B-82A6-D06766A04067}" presName="hierChild4" presStyleCnt="0"/>
      <dgm:spPr/>
    </dgm:pt>
    <dgm:pt modelId="{4D58A292-C86A-4426-AEEE-E6E28D2A1E72}" type="pres">
      <dgm:prSet presAssocID="{071CD309-A396-496B-82A6-D06766A04067}" presName="hierChild5" presStyleCnt="0"/>
      <dgm:spPr/>
    </dgm:pt>
    <dgm:pt modelId="{BEEBF307-87B3-4514-BBE8-B84F0685A450}" type="pres">
      <dgm:prSet presAssocID="{274ECFA2-859F-42DB-9546-A42B88995BD0}" presName="Name28" presStyleLbl="parChTrans1D3" presStyleIdx="3" presStyleCnt="22"/>
      <dgm:spPr/>
    </dgm:pt>
    <dgm:pt modelId="{A33948A4-183B-45A2-8E58-F35A06786EAE}" type="pres">
      <dgm:prSet presAssocID="{0B4765A3-A8B9-48FC-BA98-39CECF988625}" presName="hierRoot2" presStyleCnt="0">
        <dgm:presLayoutVars>
          <dgm:hierBranch val="init"/>
        </dgm:presLayoutVars>
      </dgm:prSet>
      <dgm:spPr/>
    </dgm:pt>
    <dgm:pt modelId="{400EB003-AA36-4FF8-ABF7-6388D2C070A5}" type="pres">
      <dgm:prSet presAssocID="{0B4765A3-A8B9-48FC-BA98-39CECF988625}" presName="rootComposite2" presStyleCnt="0"/>
      <dgm:spPr/>
    </dgm:pt>
    <dgm:pt modelId="{010EAB40-43AB-4B22-B9D6-23663E9EA18B}" type="pres">
      <dgm:prSet presAssocID="{0B4765A3-A8B9-48FC-BA98-39CECF988625}" presName="rootText2" presStyleLbl="alignAcc1" presStyleIdx="0" presStyleCnt="0">
        <dgm:presLayoutVars>
          <dgm:chPref val="3"/>
        </dgm:presLayoutVars>
      </dgm:prSet>
      <dgm:spPr/>
    </dgm:pt>
    <dgm:pt modelId="{C73E7E18-CE37-4203-824D-DC878AF7A31A}" type="pres">
      <dgm:prSet presAssocID="{0B4765A3-A8B9-48FC-BA98-39CECF988625}" presName="topArc2" presStyleLbl="parChTrans1D1" presStyleIdx="10" presStyleCnt="76"/>
      <dgm:spPr/>
    </dgm:pt>
    <dgm:pt modelId="{0161681F-F5C8-4A8A-9E43-760EEC9034B0}" type="pres">
      <dgm:prSet presAssocID="{0B4765A3-A8B9-48FC-BA98-39CECF988625}" presName="bottomArc2" presStyleLbl="parChTrans1D1" presStyleIdx="11" presStyleCnt="76"/>
      <dgm:spPr/>
    </dgm:pt>
    <dgm:pt modelId="{749C9E03-9113-4EB8-8DC2-B188318E97D3}" type="pres">
      <dgm:prSet presAssocID="{0B4765A3-A8B9-48FC-BA98-39CECF988625}" presName="topConnNode2" presStyleLbl="node3" presStyleIdx="0" presStyleCnt="0"/>
      <dgm:spPr/>
    </dgm:pt>
    <dgm:pt modelId="{AF8FF03A-CF2A-43EC-AB7D-3333A9D3F97E}" type="pres">
      <dgm:prSet presAssocID="{0B4765A3-A8B9-48FC-BA98-39CECF988625}" presName="hierChild4" presStyleCnt="0"/>
      <dgm:spPr/>
    </dgm:pt>
    <dgm:pt modelId="{19AADCDD-E662-417B-9578-24A26FC6C0BA}" type="pres">
      <dgm:prSet presAssocID="{0B4765A3-A8B9-48FC-BA98-39CECF988625}" presName="hierChild5" presStyleCnt="0"/>
      <dgm:spPr/>
    </dgm:pt>
    <dgm:pt modelId="{FF6B249E-DAFA-4613-8616-0C2D8B3DD7C1}" type="pres">
      <dgm:prSet presAssocID="{BA1DE42E-BD59-4108-86F1-BD9FAD73A33D}" presName="hierChild5" presStyleCnt="0"/>
      <dgm:spPr/>
    </dgm:pt>
    <dgm:pt modelId="{0ED5B3A8-AB19-45A2-BC9B-C6C92151FFAD}" type="pres">
      <dgm:prSet presAssocID="{67C4935E-E1DC-4945-971A-79F67BFA1FA8}" presName="Name28" presStyleLbl="parChTrans1D2" presStyleIdx="1" presStyleCnt="6"/>
      <dgm:spPr/>
    </dgm:pt>
    <dgm:pt modelId="{74816F2D-1607-4B80-8CC5-69EEA4B3AB88}" type="pres">
      <dgm:prSet presAssocID="{0092BD0C-0716-462C-B3EE-341AE67BC3D3}" presName="hierRoot2" presStyleCnt="0">
        <dgm:presLayoutVars>
          <dgm:hierBranch val="init"/>
        </dgm:presLayoutVars>
      </dgm:prSet>
      <dgm:spPr/>
    </dgm:pt>
    <dgm:pt modelId="{55A1F29F-DA88-4D83-95BD-45EE160259EE}" type="pres">
      <dgm:prSet presAssocID="{0092BD0C-0716-462C-B3EE-341AE67BC3D3}" presName="rootComposite2" presStyleCnt="0"/>
      <dgm:spPr/>
    </dgm:pt>
    <dgm:pt modelId="{7E01340F-2BEE-451A-AEE1-6B7A65F5A302}" type="pres">
      <dgm:prSet presAssocID="{0092BD0C-0716-462C-B3EE-341AE67BC3D3}" presName="rootText2" presStyleLbl="alignAcc1" presStyleIdx="0" presStyleCnt="0">
        <dgm:presLayoutVars>
          <dgm:chPref val="3"/>
        </dgm:presLayoutVars>
      </dgm:prSet>
      <dgm:spPr/>
    </dgm:pt>
    <dgm:pt modelId="{F8232ED6-5FD3-4549-A6A3-252EB0D27F6C}" type="pres">
      <dgm:prSet presAssocID="{0092BD0C-0716-462C-B3EE-341AE67BC3D3}" presName="topArc2" presStyleLbl="parChTrans1D1" presStyleIdx="12" presStyleCnt="76"/>
      <dgm:spPr/>
    </dgm:pt>
    <dgm:pt modelId="{7696E518-1C3C-45E0-A001-F5D9BE065B77}" type="pres">
      <dgm:prSet presAssocID="{0092BD0C-0716-462C-B3EE-341AE67BC3D3}" presName="bottomArc2" presStyleLbl="parChTrans1D1" presStyleIdx="13" presStyleCnt="76"/>
      <dgm:spPr/>
    </dgm:pt>
    <dgm:pt modelId="{99C16429-9177-44D8-AD2A-23376ABA2F33}" type="pres">
      <dgm:prSet presAssocID="{0092BD0C-0716-462C-B3EE-341AE67BC3D3}" presName="topConnNode2" presStyleLbl="node2" presStyleIdx="0" presStyleCnt="0"/>
      <dgm:spPr/>
    </dgm:pt>
    <dgm:pt modelId="{1EA6F1B1-20DD-4CD3-A6A4-B3F603A49EBF}" type="pres">
      <dgm:prSet presAssocID="{0092BD0C-0716-462C-B3EE-341AE67BC3D3}" presName="hierChild4" presStyleCnt="0"/>
      <dgm:spPr/>
    </dgm:pt>
    <dgm:pt modelId="{87FF0B06-DEC8-41F5-BBBA-757FA2E4296A}" type="pres">
      <dgm:prSet presAssocID="{52DA55AE-E751-4BA0-A504-95EFC7579F74}" presName="Name28" presStyleLbl="parChTrans1D3" presStyleIdx="4" presStyleCnt="22"/>
      <dgm:spPr/>
    </dgm:pt>
    <dgm:pt modelId="{86DFF034-7E06-406D-81E9-B5C241D67414}" type="pres">
      <dgm:prSet presAssocID="{733395A4-1F5A-4A5D-A1BA-118314A858D7}" presName="hierRoot2" presStyleCnt="0">
        <dgm:presLayoutVars>
          <dgm:hierBranch val="init"/>
        </dgm:presLayoutVars>
      </dgm:prSet>
      <dgm:spPr/>
    </dgm:pt>
    <dgm:pt modelId="{A4B0389A-30B5-4A3A-8997-B7CFE9A49740}" type="pres">
      <dgm:prSet presAssocID="{733395A4-1F5A-4A5D-A1BA-118314A858D7}" presName="rootComposite2" presStyleCnt="0"/>
      <dgm:spPr/>
    </dgm:pt>
    <dgm:pt modelId="{5FEBA9A9-46A8-428B-B8D6-04B64416487E}" type="pres">
      <dgm:prSet presAssocID="{733395A4-1F5A-4A5D-A1BA-118314A858D7}" presName="rootText2" presStyleLbl="alignAcc1" presStyleIdx="0" presStyleCnt="0">
        <dgm:presLayoutVars>
          <dgm:chPref val="3"/>
        </dgm:presLayoutVars>
      </dgm:prSet>
      <dgm:spPr/>
    </dgm:pt>
    <dgm:pt modelId="{54919B6C-F3F5-47FD-8325-F8BA0A335A89}" type="pres">
      <dgm:prSet presAssocID="{733395A4-1F5A-4A5D-A1BA-118314A858D7}" presName="topArc2" presStyleLbl="parChTrans1D1" presStyleIdx="14" presStyleCnt="76"/>
      <dgm:spPr/>
    </dgm:pt>
    <dgm:pt modelId="{FC313F1C-87C0-4D33-91F7-C53A53D317F8}" type="pres">
      <dgm:prSet presAssocID="{733395A4-1F5A-4A5D-A1BA-118314A858D7}" presName="bottomArc2" presStyleLbl="parChTrans1D1" presStyleIdx="15" presStyleCnt="76"/>
      <dgm:spPr/>
    </dgm:pt>
    <dgm:pt modelId="{061E6E75-8B8F-4E25-9D1C-C9483E996726}" type="pres">
      <dgm:prSet presAssocID="{733395A4-1F5A-4A5D-A1BA-118314A858D7}" presName="topConnNode2" presStyleLbl="node3" presStyleIdx="0" presStyleCnt="0"/>
      <dgm:spPr/>
    </dgm:pt>
    <dgm:pt modelId="{306A571F-8CBF-4803-AB28-8D3089CCAEE9}" type="pres">
      <dgm:prSet presAssocID="{733395A4-1F5A-4A5D-A1BA-118314A858D7}" presName="hierChild4" presStyleCnt="0"/>
      <dgm:spPr/>
    </dgm:pt>
    <dgm:pt modelId="{8A36587C-0C54-4C18-8E9E-4E158E35CD2F}" type="pres">
      <dgm:prSet presAssocID="{733395A4-1F5A-4A5D-A1BA-118314A858D7}" presName="hierChild5" presStyleCnt="0"/>
      <dgm:spPr/>
    </dgm:pt>
    <dgm:pt modelId="{6F44A283-C40B-4CD5-BB1C-84808486B44A}" type="pres">
      <dgm:prSet presAssocID="{A6B314B4-5F5D-4AB8-83CA-36A7060717CE}" presName="Name28" presStyleLbl="parChTrans1D3" presStyleIdx="5" presStyleCnt="22"/>
      <dgm:spPr/>
    </dgm:pt>
    <dgm:pt modelId="{F08EBD01-C11C-4C09-BA1E-A387FF88C126}" type="pres">
      <dgm:prSet presAssocID="{B8951C75-D1C2-4A54-A63A-D43AA32FFAB3}" presName="hierRoot2" presStyleCnt="0">
        <dgm:presLayoutVars>
          <dgm:hierBranch val="init"/>
        </dgm:presLayoutVars>
      </dgm:prSet>
      <dgm:spPr/>
    </dgm:pt>
    <dgm:pt modelId="{F5C172E2-F25C-4BB7-A185-6F02FFA3D291}" type="pres">
      <dgm:prSet presAssocID="{B8951C75-D1C2-4A54-A63A-D43AA32FFAB3}" presName="rootComposite2" presStyleCnt="0"/>
      <dgm:spPr/>
    </dgm:pt>
    <dgm:pt modelId="{59193852-047E-49BE-89E4-2D74DB038729}" type="pres">
      <dgm:prSet presAssocID="{B8951C75-D1C2-4A54-A63A-D43AA32FFAB3}" presName="rootText2" presStyleLbl="alignAcc1" presStyleIdx="0" presStyleCnt="0">
        <dgm:presLayoutVars>
          <dgm:chPref val="3"/>
        </dgm:presLayoutVars>
      </dgm:prSet>
      <dgm:spPr/>
    </dgm:pt>
    <dgm:pt modelId="{FB62DA5E-E5D0-4EFF-A2F9-1B41A9E7ED2A}" type="pres">
      <dgm:prSet presAssocID="{B8951C75-D1C2-4A54-A63A-D43AA32FFAB3}" presName="topArc2" presStyleLbl="parChTrans1D1" presStyleIdx="16" presStyleCnt="76"/>
      <dgm:spPr/>
    </dgm:pt>
    <dgm:pt modelId="{A8DFD228-278B-4200-8FE3-D7ACFF57BC2D}" type="pres">
      <dgm:prSet presAssocID="{B8951C75-D1C2-4A54-A63A-D43AA32FFAB3}" presName="bottomArc2" presStyleLbl="parChTrans1D1" presStyleIdx="17" presStyleCnt="76"/>
      <dgm:spPr/>
    </dgm:pt>
    <dgm:pt modelId="{E319F5F0-B98A-4AF7-80A9-35A9CD610C45}" type="pres">
      <dgm:prSet presAssocID="{B8951C75-D1C2-4A54-A63A-D43AA32FFAB3}" presName="topConnNode2" presStyleLbl="node3" presStyleIdx="0" presStyleCnt="0"/>
      <dgm:spPr/>
    </dgm:pt>
    <dgm:pt modelId="{3DBCC183-E61C-40E7-A3C2-CB0AE5BE41AD}" type="pres">
      <dgm:prSet presAssocID="{B8951C75-D1C2-4A54-A63A-D43AA32FFAB3}" presName="hierChild4" presStyleCnt="0"/>
      <dgm:spPr/>
    </dgm:pt>
    <dgm:pt modelId="{7AA4E07C-689E-47A0-A675-EAF1C95D93FA}" type="pres">
      <dgm:prSet presAssocID="{B8951C75-D1C2-4A54-A63A-D43AA32FFAB3}" presName="hierChild5" presStyleCnt="0"/>
      <dgm:spPr/>
    </dgm:pt>
    <dgm:pt modelId="{E8B5322E-C320-4B49-8282-50A451300402}" type="pres">
      <dgm:prSet presAssocID="{01CE37E1-DC0D-4656-8C30-727F07D225EB}" presName="Name28" presStyleLbl="parChTrans1D3" presStyleIdx="6" presStyleCnt="22"/>
      <dgm:spPr/>
    </dgm:pt>
    <dgm:pt modelId="{B7374B22-5D48-4B83-922A-92BD5FC90C38}" type="pres">
      <dgm:prSet presAssocID="{012C3B0E-5A7E-44C7-95AD-843133745EF1}" presName="hierRoot2" presStyleCnt="0">
        <dgm:presLayoutVars>
          <dgm:hierBranch val="init"/>
        </dgm:presLayoutVars>
      </dgm:prSet>
      <dgm:spPr/>
    </dgm:pt>
    <dgm:pt modelId="{A3F8F542-0241-4C98-BEF2-E807F50BC59E}" type="pres">
      <dgm:prSet presAssocID="{012C3B0E-5A7E-44C7-95AD-843133745EF1}" presName="rootComposite2" presStyleCnt="0"/>
      <dgm:spPr/>
    </dgm:pt>
    <dgm:pt modelId="{DC6EE475-4CCF-4F82-9C7D-47206D1A26B4}" type="pres">
      <dgm:prSet presAssocID="{012C3B0E-5A7E-44C7-95AD-843133745EF1}" presName="rootText2" presStyleLbl="alignAcc1" presStyleIdx="0" presStyleCnt="0">
        <dgm:presLayoutVars>
          <dgm:chPref val="3"/>
        </dgm:presLayoutVars>
      </dgm:prSet>
      <dgm:spPr/>
    </dgm:pt>
    <dgm:pt modelId="{BF58F79B-CFC8-4CCD-A8BA-C8F06343DF63}" type="pres">
      <dgm:prSet presAssocID="{012C3B0E-5A7E-44C7-95AD-843133745EF1}" presName="topArc2" presStyleLbl="parChTrans1D1" presStyleIdx="18" presStyleCnt="76"/>
      <dgm:spPr/>
    </dgm:pt>
    <dgm:pt modelId="{0501E90C-BEA1-4103-92D9-1162C98E3844}" type="pres">
      <dgm:prSet presAssocID="{012C3B0E-5A7E-44C7-95AD-843133745EF1}" presName="bottomArc2" presStyleLbl="parChTrans1D1" presStyleIdx="19" presStyleCnt="76"/>
      <dgm:spPr/>
    </dgm:pt>
    <dgm:pt modelId="{4B3F86F2-EFBD-40BD-BC86-345C70E48E71}" type="pres">
      <dgm:prSet presAssocID="{012C3B0E-5A7E-44C7-95AD-843133745EF1}" presName="topConnNode2" presStyleLbl="node3" presStyleIdx="0" presStyleCnt="0"/>
      <dgm:spPr/>
    </dgm:pt>
    <dgm:pt modelId="{B44CC8A1-1DC9-4F7E-8B2C-CB1DD6108BFB}" type="pres">
      <dgm:prSet presAssocID="{012C3B0E-5A7E-44C7-95AD-843133745EF1}" presName="hierChild4" presStyleCnt="0"/>
      <dgm:spPr/>
    </dgm:pt>
    <dgm:pt modelId="{942C31EE-5BE0-478C-870A-93E0303DF49A}" type="pres">
      <dgm:prSet presAssocID="{012C3B0E-5A7E-44C7-95AD-843133745EF1}" presName="hierChild5" presStyleCnt="0"/>
      <dgm:spPr/>
    </dgm:pt>
    <dgm:pt modelId="{0252844A-098E-4711-A59E-4F70A564810E}" type="pres">
      <dgm:prSet presAssocID="{35BB98DB-B7B8-4430-AFA6-EFEC09EE2781}" presName="Name28" presStyleLbl="parChTrans1D3" presStyleIdx="7" presStyleCnt="22"/>
      <dgm:spPr/>
    </dgm:pt>
    <dgm:pt modelId="{EBEC1278-756F-4D31-9717-9AA7DF5E5A07}" type="pres">
      <dgm:prSet presAssocID="{E07E35D9-BAFC-4990-A9BA-E4A456A265CB}" presName="hierRoot2" presStyleCnt="0">
        <dgm:presLayoutVars>
          <dgm:hierBranch val="init"/>
        </dgm:presLayoutVars>
      </dgm:prSet>
      <dgm:spPr/>
    </dgm:pt>
    <dgm:pt modelId="{9DE3F4A8-6C4C-4434-BDAF-BC7FBA91527F}" type="pres">
      <dgm:prSet presAssocID="{E07E35D9-BAFC-4990-A9BA-E4A456A265CB}" presName="rootComposite2" presStyleCnt="0"/>
      <dgm:spPr/>
    </dgm:pt>
    <dgm:pt modelId="{F82E4121-7971-444F-AB1E-11212DEA1ABB}" type="pres">
      <dgm:prSet presAssocID="{E07E35D9-BAFC-4990-A9BA-E4A456A265CB}" presName="rootText2" presStyleLbl="alignAcc1" presStyleIdx="0" presStyleCnt="0">
        <dgm:presLayoutVars>
          <dgm:chPref val="3"/>
        </dgm:presLayoutVars>
      </dgm:prSet>
      <dgm:spPr/>
    </dgm:pt>
    <dgm:pt modelId="{107D005A-0E07-4593-9691-1F8F773A786E}" type="pres">
      <dgm:prSet presAssocID="{E07E35D9-BAFC-4990-A9BA-E4A456A265CB}" presName="topArc2" presStyleLbl="parChTrans1D1" presStyleIdx="20" presStyleCnt="76"/>
      <dgm:spPr/>
    </dgm:pt>
    <dgm:pt modelId="{A7F4CEAD-BE2B-4006-8975-4AF06BDCD0CE}" type="pres">
      <dgm:prSet presAssocID="{E07E35D9-BAFC-4990-A9BA-E4A456A265CB}" presName="bottomArc2" presStyleLbl="parChTrans1D1" presStyleIdx="21" presStyleCnt="76"/>
      <dgm:spPr/>
    </dgm:pt>
    <dgm:pt modelId="{3FA2A652-EBF9-4BE4-9CF2-A5BCA45DC434}" type="pres">
      <dgm:prSet presAssocID="{E07E35D9-BAFC-4990-A9BA-E4A456A265CB}" presName="topConnNode2" presStyleLbl="node3" presStyleIdx="0" presStyleCnt="0"/>
      <dgm:spPr/>
    </dgm:pt>
    <dgm:pt modelId="{6BFFF8CB-3CAD-4CAA-8928-39B6245ABB78}" type="pres">
      <dgm:prSet presAssocID="{E07E35D9-BAFC-4990-A9BA-E4A456A265CB}" presName="hierChild4" presStyleCnt="0"/>
      <dgm:spPr/>
    </dgm:pt>
    <dgm:pt modelId="{D8167DBE-9F15-406D-A644-E2330883FF3F}" type="pres">
      <dgm:prSet presAssocID="{E07E35D9-BAFC-4990-A9BA-E4A456A265CB}" presName="hierChild5" presStyleCnt="0"/>
      <dgm:spPr/>
    </dgm:pt>
    <dgm:pt modelId="{381C80A4-5DEC-4311-B27A-8C4C86E1D0D8}" type="pres">
      <dgm:prSet presAssocID="{F7265B1D-6DC1-4303-B7C1-8505D8874A9C}" presName="Name28" presStyleLbl="parChTrans1D3" presStyleIdx="8" presStyleCnt="22"/>
      <dgm:spPr/>
    </dgm:pt>
    <dgm:pt modelId="{22B7ADC0-6DF5-4D4B-9066-90577EE7E389}" type="pres">
      <dgm:prSet presAssocID="{97F1795D-3084-44AE-85FD-F772CDC57DCE}" presName="hierRoot2" presStyleCnt="0">
        <dgm:presLayoutVars>
          <dgm:hierBranch val="init"/>
        </dgm:presLayoutVars>
      </dgm:prSet>
      <dgm:spPr/>
    </dgm:pt>
    <dgm:pt modelId="{52039BAD-34A3-4A04-A772-714157D2A017}" type="pres">
      <dgm:prSet presAssocID="{97F1795D-3084-44AE-85FD-F772CDC57DCE}" presName="rootComposite2" presStyleCnt="0"/>
      <dgm:spPr/>
    </dgm:pt>
    <dgm:pt modelId="{B258CF9D-BE69-4678-A9A0-930A071DD9FA}" type="pres">
      <dgm:prSet presAssocID="{97F1795D-3084-44AE-85FD-F772CDC57DCE}" presName="rootText2" presStyleLbl="alignAcc1" presStyleIdx="0" presStyleCnt="0">
        <dgm:presLayoutVars>
          <dgm:chPref val="3"/>
        </dgm:presLayoutVars>
      </dgm:prSet>
      <dgm:spPr/>
    </dgm:pt>
    <dgm:pt modelId="{B5678ECA-B25E-44D7-9985-6ACD981CC509}" type="pres">
      <dgm:prSet presAssocID="{97F1795D-3084-44AE-85FD-F772CDC57DCE}" presName="topArc2" presStyleLbl="parChTrans1D1" presStyleIdx="22" presStyleCnt="76"/>
      <dgm:spPr/>
    </dgm:pt>
    <dgm:pt modelId="{F1002299-2D09-4A7C-9F1B-E989F26222E4}" type="pres">
      <dgm:prSet presAssocID="{97F1795D-3084-44AE-85FD-F772CDC57DCE}" presName="bottomArc2" presStyleLbl="parChTrans1D1" presStyleIdx="23" presStyleCnt="76"/>
      <dgm:spPr/>
    </dgm:pt>
    <dgm:pt modelId="{1F74FCA3-5FF4-424F-A40F-70467BBE10E0}" type="pres">
      <dgm:prSet presAssocID="{97F1795D-3084-44AE-85FD-F772CDC57DCE}" presName="topConnNode2" presStyleLbl="node3" presStyleIdx="0" presStyleCnt="0"/>
      <dgm:spPr/>
    </dgm:pt>
    <dgm:pt modelId="{CB56E8D4-2275-43ED-BF0D-B27504582069}" type="pres">
      <dgm:prSet presAssocID="{97F1795D-3084-44AE-85FD-F772CDC57DCE}" presName="hierChild4" presStyleCnt="0"/>
      <dgm:spPr/>
    </dgm:pt>
    <dgm:pt modelId="{CC377D54-C61E-4B51-A5F2-2D4F99AE1799}" type="pres">
      <dgm:prSet presAssocID="{97F1795D-3084-44AE-85FD-F772CDC57DCE}" presName="hierChild5" presStyleCnt="0"/>
      <dgm:spPr/>
    </dgm:pt>
    <dgm:pt modelId="{1E2777CE-B6DE-4A9C-9B01-DCABD600073D}" type="pres">
      <dgm:prSet presAssocID="{6F27571B-BAE6-4701-9459-BC16ED642D94}" presName="Name28" presStyleLbl="parChTrans1D3" presStyleIdx="9" presStyleCnt="22"/>
      <dgm:spPr/>
    </dgm:pt>
    <dgm:pt modelId="{B0BD2F0D-615D-4476-9BA1-1282EB2A7EF2}" type="pres">
      <dgm:prSet presAssocID="{B88C9A5D-9354-4648-87CA-A8FC04FDA8BD}" presName="hierRoot2" presStyleCnt="0">
        <dgm:presLayoutVars>
          <dgm:hierBranch val="init"/>
        </dgm:presLayoutVars>
      </dgm:prSet>
      <dgm:spPr/>
    </dgm:pt>
    <dgm:pt modelId="{250D09D8-7E71-462E-8AB6-8D8B148A1EC7}" type="pres">
      <dgm:prSet presAssocID="{B88C9A5D-9354-4648-87CA-A8FC04FDA8BD}" presName="rootComposite2" presStyleCnt="0"/>
      <dgm:spPr/>
    </dgm:pt>
    <dgm:pt modelId="{979F404C-0F74-4854-8B5B-615A83A3A928}" type="pres">
      <dgm:prSet presAssocID="{B88C9A5D-9354-4648-87CA-A8FC04FDA8BD}" presName="rootText2" presStyleLbl="alignAcc1" presStyleIdx="0" presStyleCnt="0">
        <dgm:presLayoutVars>
          <dgm:chPref val="3"/>
        </dgm:presLayoutVars>
      </dgm:prSet>
      <dgm:spPr/>
    </dgm:pt>
    <dgm:pt modelId="{B7BECB01-E53C-4406-B1AF-BCB85C9C9D41}" type="pres">
      <dgm:prSet presAssocID="{B88C9A5D-9354-4648-87CA-A8FC04FDA8BD}" presName="topArc2" presStyleLbl="parChTrans1D1" presStyleIdx="24" presStyleCnt="76"/>
      <dgm:spPr/>
    </dgm:pt>
    <dgm:pt modelId="{E6BE0B18-DE49-4DD3-8F71-321E2D951D2A}" type="pres">
      <dgm:prSet presAssocID="{B88C9A5D-9354-4648-87CA-A8FC04FDA8BD}" presName="bottomArc2" presStyleLbl="parChTrans1D1" presStyleIdx="25" presStyleCnt="76"/>
      <dgm:spPr/>
    </dgm:pt>
    <dgm:pt modelId="{54CDF57B-88FA-485A-8749-8D80045C9BF5}" type="pres">
      <dgm:prSet presAssocID="{B88C9A5D-9354-4648-87CA-A8FC04FDA8BD}" presName="topConnNode2" presStyleLbl="node3" presStyleIdx="0" presStyleCnt="0"/>
      <dgm:spPr/>
    </dgm:pt>
    <dgm:pt modelId="{6E7C7AF8-CEDF-4CDE-9DFE-D563A6E3E82D}" type="pres">
      <dgm:prSet presAssocID="{B88C9A5D-9354-4648-87CA-A8FC04FDA8BD}" presName="hierChild4" presStyleCnt="0"/>
      <dgm:spPr/>
    </dgm:pt>
    <dgm:pt modelId="{94B54D93-B1AD-463F-B8CF-BC8DBF99C4DD}" type="pres">
      <dgm:prSet presAssocID="{B88C9A5D-9354-4648-87CA-A8FC04FDA8BD}" presName="hierChild5" presStyleCnt="0"/>
      <dgm:spPr/>
    </dgm:pt>
    <dgm:pt modelId="{2BEA9EE9-78FE-4F04-BD8D-21A90B9D1032}" type="pres">
      <dgm:prSet presAssocID="{0092BD0C-0716-462C-B3EE-341AE67BC3D3}" presName="hierChild5" presStyleCnt="0"/>
      <dgm:spPr/>
    </dgm:pt>
    <dgm:pt modelId="{22F9ECBE-83ED-48D6-858C-7AA80CECF01E}" type="pres">
      <dgm:prSet presAssocID="{EC2B9102-F286-4909-AE41-720496F173C5}" presName="Name28" presStyleLbl="parChTrans1D2" presStyleIdx="2" presStyleCnt="6"/>
      <dgm:spPr/>
    </dgm:pt>
    <dgm:pt modelId="{AE540785-CC4B-48E0-8FB6-93D95F8F9F93}" type="pres">
      <dgm:prSet presAssocID="{C38732AE-A1F5-4DB6-B405-3DF9589C6B0C}" presName="hierRoot2" presStyleCnt="0">
        <dgm:presLayoutVars>
          <dgm:hierBranch val="init"/>
        </dgm:presLayoutVars>
      </dgm:prSet>
      <dgm:spPr/>
    </dgm:pt>
    <dgm:pt modelId="{BD18FB80-AC44-42E1-AC21-E6E709DDDE89}" type="pres">
      <dgm:prSet presAssocID="{C38732AE-A1F5-4DB6-B405-3DF9589C6B0C}" presName="rootComposite2" presStyleCnt="0"/>
      <dgm:spPr/>
    </dgm:pt>
    <dgm:pt modelId="{CF6FD91F-B72B-47F9-9389-2D07DB8B322E}" type="pres">
      <dgm:prSet presAssocID="{C38732AE-A1F5-4DB6-B405-3DF9589C6B0C}" presName="rootText2" presStyleLbl="alignAcc1" presStyleIdx="0" presStyleCnt="0">
        <dgm:presLayoutVars>
          <dgm:chPref val="3"/>
        </dgm:presLayoutVars>
      </dgm:prSet>
      <dgm:spPr/>
    </dgm:pt>
    <dgm:pt modelId="{45C1704A-E123-41EC-AAAC-B2DEA27E61B5}" type="pres">
      <dgm:prSet presAssocID="{C38732AE-A1F5-4DB6-B405-3DF9589C6B0C}" presName="topArc2" presStyleLbl="parChTrans1D1" presStyleIdx="26" presStyleCnt="76"/>
      <dgm:spPr/>
    </dgm:pt>
    <dgm:pt modelId="{4EBD148C-66F4-4F26-B8B1-3A3CF3B3C13A}" type="pres">
      <dgm:prSet presAssocID="{C38732AE-A1F5-4DB6-B405-3DF9589C6B0C}" presName="bottomArc2" presStyleLbl="parChTrans1D1" presStyleIdx="27" presStyleCnt="76"/>
      <dgm:spPr/>
    </dgm:pt>
    <dgm:pt modelId="{4E99D1D9-90D4-4EAF-90AF-1B2F5352F32B}" type="pres">
      <dgm:prSet presAssocID="{C38732AE-A1F5-4DB6-B405-3DF9589C6B0C}" presName="topConnNode2" presStyleLbl="node2" presStyleIdx="0" presStyleCnt="0"/>
      <dgm:spPr/>
    </dgm:pt>
    <dgm:pt modelId="{404799D8-3083-4A35-9ADB-AB2B4C0D9FA7}" type="pres">
      <dgm:prSet presAssocID="{C38732AE-A1F5-4DB6-B405-3DF9589C6B0C}" presName="hierChild4" presStyleCnt="0"/>
      <dgm:spPr/>
    </dgm:pt>
    <dgm:pt modelId="{33AE64F2-E301-4453-A6A1-A32F3D078DD2}" type="pres">
      <dgm:prSet presAssocID="{846207A8-044E-4509-857B-ADEB14D1BF72}" presName="Name28" presStyleLbl="parChTrans1D3" presStyleIdx="10" presStyleCnt="22"/>
      <dgm:spPr/>
    </dgm:pt>
    <dgm:pt modelId="{EF3B42EA-7E05-4C46-96E1-5B15AB618528}" type="pres">
      <dgm:prSet presAssocID="{B3056E30-05D3-4A96-AF9D-3231EB189B4B}" presName="hierRoot2" presStyleCnt="0">
        <dgm:presLayoutVars>
          <dgm:hierBranch val="init"/>
        </dgm:presLayoutVars>
      </dgm:prSet>
      <dgm:spPr/>
    </dgm:pt>
    <dgm:pt modelId="{669E327F-BE64-40F7-8F9C-F9DDE0856A4C}" type="pres">
      <dgm:prSet presAssocID="{B3056E30-05D3-4A96-AF9D-3231EB189B4B}" presName="rootComposite2" presStyleCnt="0"/>
      <dgm:spPr/>
    </dgm:pt>
    <dgm:pt modelId="{D56F2F33-2F9B-49DB-AFEF-3B3CC8C3634F}" type="pres">
      <dgm:prSet presAssocID="{B3056E30-05D3-4A96-AF9D-3231EB189B4B}" presName="rootText2" presStyleLbl="alignAcc1" presStyleIdx="0" presStyleCnt="0">
        <dgm:presLayoutVars>
          <dgm:chPref val="3"/>
        </dgm:presLayoutVars>
      </dgm:prSet>
      <dgm:spPr/>
    </dgm:pt>
    <dgm:pt modelId="{6C6BF72D-4FED-4A4A-B798-9056CC226E50}" type="pres">
      <dgm:prSet presAssocID="{B3056E30-05D3-4A96-AF9D-3231EB189B4B}" presName="topArc2" presStyleLbl="parChTrans1D1" presStyleIdx="28" presStyleCnt="76"/>
      <dgm:spPr/>
    </dgm:pt>
    <dgm:pt modelId="{A83AC5FA-6FF3-4918-939E-50AA810AA4AE}" type="pres">
      <dgm:prSet presAssocID="{B3056E30-05D3-4A96-AF9D-3231EB189B4B}" presName="bottomArc2" presStyleLbl="parChTrans1D1" presStyleIdx="29" presStyleCnt="76"/>
      <dgm:spPr/>
    </dgm:pt>
    <dgm:pt modelId="{9934056D-E478-40C6-89C3-68A310AC3E51}" type="pres">
      <dgm:prSet presAssocID="{B3056E30-05D3-4A96-AF9D-3231EB189B4B}" presName="topConnNode2" presStyleLbl="node3" presStyleIdx="0" presStyleCnt="0"/>
      <dgm:spPr/>
    </dgm:pt>
    <dgm:pt modelId="{2B4D6884-3463-49BD-BD43-AFDD90E2BE4D}" type="pres">
      <dgm:prSet presAssocID="{B3056E30-05D3-4A96-AF9D-3231EB189B4B}" presName="hierChild4" presStyleCnt="0"/>
      <dgm:spPr/>
    </dgm:pt>
    <dgm:pt modelId="{0E74FD26-A54E-40F3-B53F-6BCF4464B8F8}" type="pres">
      <dgm:prSet presAssocID="{B3056E30-05D3-4A96-AF9D-3231EB189B4B}" presName="hierChild5" presStyleCnt="0"/>
      <dgm:spPr/>
    </dgm:pt>
    <dgm:pt modelId="{093ED5B2-332A-486F-9849-AC1AA3FA0273}" type="pres">
      <dgm:prSet presAssocID="{DE621EC8-9AAF-4D23-B99C-4AC416814E06}" presName="Name28" presStyleLbl="parChTrans1D3" presStyleIdx="11" presStyleCnt="22"/>
      <dgm:spPr/>
    </dgm:pt>
    <dgm:pt modelId="{F72B8990-45D3-4C13-8858-5BA5DA8BF67A}" type="pres">
      <dgm:prSet presAssocID="{4743D983-2986-4830-9E2E-E01AEDF2ED8B}" presName="hierRoot2" presStyleCnt="0">
        <dgm:presLayoutVars>
          <dgm:hierBranch val="init"/>
        </dgm:presLayoutVars>
      </dgm:prSet>
      <dgm:spPr/>
    </dgm:pt>
    <dgm:pt modelId="{30F277CC-124D-4CC8-A4E3-F821ED756A3E}" type="pres">
      <dgm:prSet presAssocID="{4743D983-2986-4830-9E2E-E01AEDF2ED8B}" presName="rootComposite2" presStyleCnt="0"/>
      <dgm:spPr/>
    </dgm:pt>
    <dgm:pt modelId="{96262C9A-59E6-4FFB-983A-039B7956BFB1}" type="pres">
      <dgm:prSet presAssocID="{4743D983-2986-4830-9E2E-E01AEDF2ED8B}" presName="rootText2" presStyleLbl="alignAcc1" presStyleIdx="0" presStyleCnt="0">
        <dgm:presLayoutVars>
          <dgm:chPref val="3"/>
        </dgm:presLayoutVars>
      </dgm:prSet>
      <dgm:spPr/>
    </dgm:pt>
    <dgm:pt modelId="{8D9B2281-1BCD-4811-BAF2-21CD70F5D8BA}" type="pres">
      <dgm:prSet presAssocID="{4743D983-2986-4830-9E2E-E01AEDF2ED8B}" presName="topArc2" presStyleLbl="parChTrans1D1" presStyleIdx="30" presStyleCnt="76"/>
      <dgm:spPr/>
    </dgm:pt>
    <dgm:pt modelId="{386D4CCA-E1E3-4A9B-BD6B-35632997F22F}" type="pres">
      <dgm:prSet presAssocID="{4743D983-2986-4830-9E2E-E01AEDF2ED8B}" presName="bottomArc2" presStyleLbl="parChTrans1D1" presStyleIdx="31" presStyleCnt="76"/>
      <dgm:spPr/>
    </dgm:pt>
    <dgm:pt modelId="{00B40B54-41E1-4388-A5AA-916C2105D65C}" type="pres">
      <dgm:prSet presAssocID="{4743D983-2986-4830-9E2E-E01AEDF2ED8B}" presName="topConnNode2" presStyleLbl="node3" presStyleIdx="0" presStyleCnt="0"/>
      <dgm:spPr/>
    </dgm:pt>
    <dgm:pt modelId="{E838BE1D-4670-49D4-BE6B-AAFF714F1305}" type="pres">
      <dgm:prSet presAssocID="{4743D983-2986-4830-9E2E-E01AEDF2ED8B}" presName="hierChild4" presStyleCnt="0"/>
      <dgm:spPr/>
    </dgm:pt>
    <dgm:pt modelId="{D4B26F29-D7A1-441B-8E90-2BFC21619EA8}" type="pres">
      <dgm:prSet presAssocID="{4743D983-2986-4830-9E2E-E01AEDF2ED8B}" presName="hierChild5" presStyleCnt="0"/>
      <dgm:spPr/>
    </dgm:pt>
    <dgm:pt modelId="{E409572A-9601-47DA-8AA2-C73E992EB691}" type="pres">
      <dgm:prSet presAssocID="{04A70C5A-FAA6-41CF-97D5-9B4BD4603BB2}" presName="Name28" presStyleLbl="parChTrans1D3" presStyleIdx="12" presStyleCnt="22"/>
      <dgm:spPr/>
    </dgm:pt>
    <dgm:pt modelId="{B6DBE450-271E-435A-ABA9-9A8016AA0B66}" type="pres">
      <dgm:prSet presAssocID="{D5747813-831F-49E2-807D-6E334EB54631}" presName="hierRoot2" presStyleCnt="0">
        <dgm:presLayoutVars>
          <dgm:hierBranch val="init"/>
        </dgm:presLayoutVars>
      </dgm:prSet>
      <dgm:spPr/>
    </dgm:pt>
    <dgm:pt modelId="{C608525D-30F9-4181-ADD8-C1890644DD3C}" type="pres">
      <dgm:prSet presAssocID="{D5747813-831F-49E2-807D-6E334EB54631}" presName="rootComposite2" presStyleCnt="0"/>
      <dgm:spPr/>
    </dgm:pt>
    <dgm:pt modelId="{92422038-30F6-4EB0-8312-EB2B7D133F4F}" type="pres">
      <dgm:prSet presAssocID="{D5747813-831F-49E2-807D-6E334EB54631}" presName="rootText2" presStyleLbl="alignAcc1" presStyleIdx="0" presStyleCnt="0">
        <dgm:presLayoutVars>
          <dgm:chPref val="3"/>
        </dgm:presLayoutVars>
      </dgm:prSet>
      <dgm:spPr/>
    </dgm:pt>
    <dgm:pt modelId="{4F84E4AB-D972-43DA-AC7B-DEF6669B8C0E}" type="pres">
      <dgm:prSet presAssocID="{D5747813-831F-49E2-807D-6E334EB54631}" presName="topArc2" presStyleLbl="parChTrans1D1" presStyleIdx="32" presStyleCnt="76"/>
      <dgm:spPr/>
    </dgm:pt>
    <dgm:pt modelId="{255D802B-56EA-4201-8C57-34A07E090C84}" type="pres">
      <dgm:prSet presAssocID="{D5747813-831F-49E2-807D-6E334EB54631}" presName="bottomArc2" presStyleLbl="parChTrans1D1" presStyleIdx="33" presStyleCnt="76"/>
      <dgm:spPr/>
    </dgm:pt>
    <dgm:pt modelId="{85E8E46F-3631-44D2-B4D3-283415AA49C4}" type="pres">
      <dgm:prSet presAssocID="{D5747813-831F-49E2-807D-6E334EB54631}" presName="topConnNode2" presStyleLbl="node3" presStyleIdx="0" presStyleCnt="0"/>
      <dgm:spPr/>
    </dgm:pt>
    <dgm:pt modelId="{18712E45-5960-4C97-AB66-D4390852F652}" type="pres">
      <dgm:prSet presAssocID="{D5747813-831F-49E2-807D-6E334EB54631}" presName="hierChild4" presStyleCnt="0"/>
      <dgm:spPr/>
    </dgm:pt>
    <dgm:pt modelId="{C20F1209-ED67-40B7-9D2C-93102C96431E}" type="pres">
      <dgm:prSet presAssocID="{D5747813-831F-49E2-807D-6E334EB54631}" presName="hierChild5" presStyleCnt="0"/>
      <dgm:spPr/>
    </dgm:pt>
    <dgm:pt modelId="{4B06E01E-A371-474D-9DB9-511B03A97A51}" type="pres">
      <dgm:prSet presAssocID="{2C1B5551-0AF8-4F50-A310-CA76B86D399E}" presName="Name28" presStyleLbl="parChTrans1D3" presStyleIdx="13" presStyleCnt="22"/>
      <dgm:spPr/>
    </dgm:pt>
    <dgm:pt modelId="{C7FCB182-101A-4772-BBB2-2EF678BEC8F9}" type="pres">
      <dgm:prSet presAssocID="{29244471-1646-4A29-AF1B-986CB8681DE8}" presName="hierRoot2" presStyleCnt="0">
        <dgm:presLayoutVars>
          <dgm:hierBranch val="init"/>
        </dgm:presLayoutVars>
      </dgm:prSet>
      <dgm:spPr/>
    </dgm:pt>
    <dgm:pt modelId="{E82E2ABC-B8EC-4A24-999B-BCBEC1003F61}" type="pres">
      <dgm:prSet presAssocID="{29244471-1646-4A29-AF1B-986CB8681DE8}" presName="rootComposite2" presStyleCnt="0"/>
      <dgm:spPr/>
    </dgm:pt>
    <dgm:pt modelId="{3900E93B-AEFE-416D-BE5E-796404BD1313}" type="pres">
      <dgm:prSet presAssocID="{29244471-1646-4A29-AF1B-986CB8681DE8}" presName="rootText2" presStyleLbl="alignAcc1" presStyleIdx="0" presStyleCnt="0">
        <dgm:presLayoutVars>
          <dgm:chPref val="3"/>
        </dgm:presLayoutVars>
      </dgm:prSet>
      <dgm:spPr/>
    </dgm:pt>
    <dgm:pt modelId="{B9FED5C1-DC2E-4B80-8FA7-7995242580D8}" type="pres">
      <dgm:prSet presAssocID="{29244471-1646-4A29-AF1B-986CB8681DE8}" presName="topArc2" presStyleLbl="parChTrans1D1" presStyleIdx="34" presStyleCnt="76"/>
      <dgm:spPr/>
    </dgm:pt>
    <dgm:pt modelId="{C3A42026-3A4A-4852-8CFE-D47F99DCD722}" type="pres">
      <dgm:prSet presAssocID="{29244471-1646-4A29-AF1B-986CB8681DE8}" presName="bottomArc2" presStyleLbl="parChTrans1D1" presStyleIdx="35" presStyleCnt="76"/>
      <dgm:spPr/>
    </dgm:pt>
    <dgm:pt modelId="{F7FA1DE1-F144-4D81-8B96-49CA07E62882}" type="pres">
      <dgm:prSet presAssocID="{29244471-1646-4A29-AF1B-986CB8681DE8}" presName="topConnNode2" presStyleLbl="node3" presStyleIdx="0" presStyleCnt="0"/>
      <dgm:spPr/>
    </dgm:pt>
    <dgm:pt modelId="{A88E2957-2FE9-4AE2-BCD0-19D61EE5ADFE}" type="pres">
      <dgm:prSet presAssocID="{29244471-1646-4A29-AF1B-986CB8681DE8}" presName="hierChild4" presStyleCnt="0"/>
      <dgm:spPr/>
    </dgm:pt>
    <dgm:pt modelId="{95974882-4294-4487-9CCF-1641516AF2C7}" type="pres">
      <dgm:prSet presAssocID="{29244471-1646-4A29-AF1B-986CB8681DE8}" presName="hierChild5" presStyleCnt="0"/>
      <dgm:spPr/>
    </dgm:pt>
    <dgm:pt modelId="{1179C5B5-98E7-495D-BD71-B956C6885235}" type="pres">
      <dgm:prSet presAssocID="{C38732AE-A1F5-4DB6-B405-3DF9589C6B0C}" presName="hierChild5" presStyleCnt="0"/>
      <dgm:spPr/>
    </dgm:pt>
    <dgm:pt modelId="{CBA19B8C-0867-4997-9A01-B5CABBE82D81}" type="pres">
      <dgm:prSet presAssocID="{C83D748D-D8F5-483E-8B7B-3F3BA7BCCD14}" presName="Name28" presStyleLbl="parChTrans1D2" presStyleIdx="3" presStyleCnt="6"/>
      <dgm:spPr/>
    </dgm:pt>
    <dgm:pt modelId="{73DC3257-BB06-42FC-8320-008C1A079CDB}" type="pres">
      <dgm:prSet presAssocID="{F0E4986B-A31E-46CB-B71C-7918DC6D46D5}" presName="hierRoot2" presStyleCnt="0">
        <dgm:presLayoutVars>
          <dgm:hierBranch val="init"/>
        </dgm:presLayoutVars>
      </dgm:prSet>
      <dgm:spPr/>
    </dgm:pt>
    <dgm:pt modelId="{1AD8C00B-56EC-418D-9EBD-4487F938F226}" type="pres">
      <dgm:prSet presAssocID="{F0E4986B-A31E-46CB-B71C-7918DC6D46D5}" presName="rootComposite2" presStyleCnt="0"/>
      <dgm:spPr/>
    </dgm:pt>
    <dgm:pt modelId="{0E5C3180-89F3-4439-BFC6-47720CE5BD5B}" type="pres">
      <dgm:prSet presAssocID="{F0E4986B-A31E-46CB-B71C-7918DC6D46D5}" presName="rootText2" presStyleLbl="alignAcc1" presStyleIdx="0" presStyleCnt="0">
        <dgm:presLayoutVars>
          <dgm:chPref val="3"/>
        </dgm:presLayoutVars>
      </dgm:prSet>
      <dgm:spPr/>
    </dgm:pt>
    <dgm:pt modelId="{50583013-E9C4-4DBB-96C4-49C55EA3F684}" type="pres">
      <dgm:prSet presAssocID="{F0E4986B-A31E-46CB-B71C-7918DC6D46D5}" presName="topArc2" presStyleLbl="parChTrans1D1" presStyleIdx="36" presStyleCnt="76"/>
      <dgm:spPr/>
    </dgm:pt>
    <dgm:pt modelId="{D035BAC2-C75C-435D-A82F-7AFED2F400D5}" type="pres">
      <dgm:prSet presAssocID="{F0E4986B-A31E-46CB-B71C-7918DC6D46D5}" presName="bottomArc2" presStyleLbl="parChTrans1D1" presStyleIdx="37" presStyleCnt="76"/>
      <dgm:spPr/>
    </dgm:pt>
    <dgm:pt modelId="{09F9FB20-250D-4A93-B39A-5B95D61CC8F4}" type="pres">
      <dgm:prSet presAssocID="{F0E4986B-A31E-46CB-B71C-7918DC6D46D5}" presName="topConnNode2" presStyleLbl="node2" presStyleIdx="0" presStyleCnt="0"/>
      <dgm:spPr/>
    </dgm:pt>
    <dgm:pt modelId="{CC0C00A1-2E73-4AAB-830C-DEEF0C04FC99}" type="pres">
      <dgm:prSet presAssocID="{F0E4986B-A31E-46CB-B71C-7918DC6D46D5}" presName="hierChild4" presStyleCnt="0"/>
      <dgm:spPr/>
    </dgm:pt>
    <dgm:pt modelId="{6D65E4DD-E500-4C74-9EC7-2A84ACDF4DE6}" type="pres">
      <dgm:prSet presAssocID="{2EE0F969-A251-4FA7-86F5-77D6FB7E3C8E}" presName="Name28" presStyleLbl="parChTrans1D3" presStyleIdx="14" presStyleCnt="22"/>
      <dgm:spPr/>
    </dgm:pt>
    <dgm:pt modelId="{6DDDBCCC-EE0A-4264-93A2-BAF79E94E388}" type="pres">
      <dgm:prSet presAssocID="{FA4FEE8C-1412-423D-9B5C-0457C32DAB0D}" presName="hierRoot2" presStyleCnt="0">
        <dgm:presLayoutVars>
          <dgm:hierBranch val="init"/>
        </dgm:presLayoutVars>
      </dgm:prSet>
      <dgm:spPr/>
    </dgm:pt>
    <dgm:pt modelId="{91B9FB65-1532-453E-8877-68F171CDCDB7}" type="pres">
      <dgm:prSet presAssocID="{FA4FEE8C-1412-423D-9B5C-0457C32DAB0D}" presName="rootComposite2" presStyleCnt="0"/>
      <dgm:spPr/>
    </dgm:pt>
    <dgm:pt modelId="{4E54132A-B09E-4051-99F8-630FA693029E}" type="pres">
      <dgm:prSet presAssocID="{FA4FEE8C-1412-423D-9B5C-0457C32DAB0D}" presName="rootText2" presStyleLbl="alignAcc1" presStyleIdx="0" presStyleCnt="0">
        <dgm:presLayoutVars>
          <dgm:chPref val="3"/>
        </dgm:presLayoutVars>
      </dgm:prSet>
      <dgm:spPr/>
    </dgm:pt>
    <dgm:pt modelId="{B7A45FC7-9CF3-4BC2-8F9B-274344F6A325}" type="pres">
      <dgm:prSet presAssocID="{FA4FEE8C-1412-423D-9B5C-0457C32DAB0D}" presName="topArc2" presStyleLbl="parChTrans1D1" presStyleIdx="38" presStyleCnt="76"/>
      <dgm:spPr/>
    </dgm:pt>
    <dgm:pt modelId="{35DEA596-7159-4862-815D-9D64D7AF545D}" type="pres">
      <dgm:prSet presAssocID="{FA4FEE8C-1412-423D-9B5C-0457C32DAB0D}" presName="bottomArc2" presStyleLbl="parChTrans1D1" presStyleIdx="39" presStyleCnt="76"/>
      <dgm:spPr/>
    </dgm:pt>
    <dgm:pt modelId="{38727FEF-C141-4487-9C0B-FE1367108989}" type="pres">
      <dgm:prSet presAssocID="{FA4FEE8C-1412-423D-9B5C-0457C32DAB0D}" presName="topConnNode2" presStyleLbl="node3" presStyleIdx="0" presStyleCnt="0"/>
      <dgm:spPr/>
    </dgm:pt>
    <dgm:pt modelId="{1FD03602-9733-4623-928B-3C03AE208104}" type="pres">
      <dgm:prSet presAssocID="{FA4FEE8C-1412-423D-9B5C-0457C32DAB0D}" presName="hierChild4" presStyleCnt="0"/>
      <dgm:spPr/>
    </dgm:pt>
    <dgm:pt modelId="{5046872A-8EB8-4747-9535-2E9A6960DF89}" type="pres">
      <dgm:prSet presAssocID="{389A8B0F-1569-4243-B8B4-7BB3480C3D70}" presName="Name28" presStyleLbl="parChTrans1D4" presStyleIdx="0" presStyleCnt="9"/>
      <dgm:spPr/>
    </dgm:pt>
    <dgm:pt modelId="{912D2823-CEBC-4C71-9EA1-AEE196B1055C}" type="pres">
      <dgm:prSet presAssocID="{D39151BA-D7E9-4B9F-8176-186E67BC08BF}" presName="hierRoot2" presStyleCnt="0">
        <dgm:presLayoutVars>
          <dgm:hierBranch val="init"/>
        </dgm:presLayoutVars>
      </dgm:prSet>
      <dgm:spPr/>
    </dgm:pt>
    <dgm:pt modelId="{EFD26645-AB31-4BC1-93C8-E26B23B3CAAD}" type="pres">
      <dgm:prSet presAssocID="{D39151BA-D7E9-4B9F-8176-186E67BC08BF}" presName="rootComposite2" presStyleCnt="0"/>
      <dgm:spPr/>
    </dgm:pt>
    <dgm:pt modelId="{8FD0AE3F-EF29-43FD-8308-343BE475105D}" type="pres">
      <dgm:prSet presAssocID="{D39151BA-D7E9-4B9F-8176-186E67BC08BF}" presName="rootText2" presStyleLbl="alignAcc1" presStyleIdx="0" presStyleCnt="0">
        <dgm:presLayoutVars>
          <dgm:chPref val="3"/>
        </dgm:presLayoutVars>
      </dgm:prSet>
      <dgm:spPr/>
    </dgm:pt>
    <dgm:pt modelId="{733BFBA1-6061-444A-AF64-587C93EC3035}" type="pres">
      <dgm:prSet presAssocID="{D39151BA-D7E9-4B9F-8176-186E67BC08BF}" presName="topArc2" presStyleLbl="parChTrans1D1" presStyleIdx="40" presStyleCnt="76"/>
      <dgm:spPr/>
    </dgm:pt>
    <dgm:pt modelId="{A7BF137E-1ED9-4E7E-AEE6-A418546CB236}" type="pres">
      <dgm:prSet presAssocID="{D39151BA-D7E9-4B9F-8176-186E67BC08BF}" presName="bottomArc2" presStyleLbl="parChTrans1D1" presStyleIdx="41" presStyleCnt="76"/>
      <dgm:spPr/>
    </dgm:pt>
    <dgm:pt modelId="{3283462A-88BF-4D0C-A236-D3CBFB85376A}" type="pres">
      <dgm:prSet presAssocID="{D39151BA-D7E9-4B9F-8176-186E67BC08BF}" presName="topConnNode2" presStyleLbl="node4" presStyleIdx="0" presStyleCnt="0"/>
      <dgm:spPr/>
    </dgm:pt>
    <dgm:pt modelId="{BEAC1D06-BEE1-4F05-AF8A-E9A06EF59662}" type="pres">
      <dgm:prSet presAssocID="{D39151BA-D7E9-4B9F-8176-186E67BC08BF}" presName="hierChild4" presStyleCnt="0"/>
      <dgm:spPr/>
    </dgm:pt>
    <dgm:pt modelId="{D145CF24-CCA3-491E-9A81-8DED15C7D528}" type="pres">
      <dgm:prSet presAssocID="{D39151BA-D7E9-4B9F-8176-186E67BC08BF}" presName="hierChild5" presStyleCnt="0"/>
      <dgm:spPr/>
    </dgm:pt>
    <dgm:pt modelId="{CFEAC4FE-7B48-4ACA-9F80-F1F01A5B6B15}" type="pres">
      <dgm:prSet presAssocID="{214B09D3-FACB-4A07-8F8A-DC25E8203767}" presName="Name28" presStyleLbl="parChTrans1D4" presStyleIdx="1" presStyleCnt="9"/>
      <dgm:spPr/>
    </dgm:pt>
    <dgm:pt modelId="{C584413B-3052-4F1C-8868-D78040871448}" type="pres">
      <dgm:prSet presAssocID="{495D8F4E-EF46-4C7D-9B47-77330293F52A}" presName="hierRoot2" presStyleCnt="0">
        <dgm:presLayoutVars>
          <dgm:hierBranch val="init"/>
        </dgm:presLayoutVars>
      </dgm:prSet>
      <dgm:spPr/>
    </dgm:pt>
    <dgm:pt modelId="{F90B0638-C6F3-41FB-BF73-8595B643388F}" type="pres">
      <dgm:prSet presAssocID="{495D8F4E-EF46-4C7D-9B47-77330293F52A}" presName="rootComposite2" presStyleCnt="0"/>
      <dgm:spPr/>
    </dgm:pt>
    <dgm:pt modelId="{BF078CC5-79C9-4D1C-B4EF-552667A228F5}" type="pres">
      <dgm:prSet presAssocID="{495D8F4E-EF46-4C7D-9B47-77330293F52A}" presName="rootText2" presStyleLbl="alignAcc1" presStyleIdx="0" presStyleCnt="0">
        <dgm:presLayoutVars>
          <dgm:chPref val="3"/>
        </dgm:presLayoutVars>
      </dgm:prSet>
      <dgm:spPr/>
    </dgm:pt>
    <dgm:pt modelId="{4225D94B-4809-4BD5-91E3-9D9595D17919}" type="pres">
      <dgm:prSet presAssocID="{495D8F4E-EF46-4C7D-9B47-77330293F52A}" presName="topArc2" presStyleLbl="parChTrans1D1" presStyleIdx="42" presStyleCnt="76"/>
      <dgm:spPr/>
    </dgm:pt>
    <dgm:pt modelId="{E340024E-9CCB-477B-A204-45B2905632F8}" type="pres">
      <dgm:prSet presAssocID="{495D8F4E-EF46-4C7D-9B47-77330293F52A}" presName="bottomArc2" presStyleLbl="parChTrans1D1" presStyleIdx="43" presStyleCnt="76"/>
      <dgm:spPr/>
    </dgm:pt>
    <dgm:pt modelId="{7678ECF2-71F1-4704-AC70-5A4B40DB0403}" type="pres">
      <dgm:prSet presAssocID="{495D8F4E-EF46-4C7D-9B47-77330293F52A}" presName="topConnNode2" presStyleLbl="node4" presStyleIdx="0" presStyleCnt="0"/>
      <dgm:spPr/>
    </dgm:pt>
    <dgm:pt modelId="{DA330CE0-E757-4921-8A27-51BC2FAA8515}" type="pres">
      <dgm:prSet presAssocID="{495D8F4E-EF46-4C7D-9B47-77330293F52A}" presName="hierChild4" presStyleCnt="0"/>
      <dgm:spPr/>
    </dgm:pt>
    <dgm:pt modelId="{85C91871-6B3D-40AD-9616-BF1343E29E82}" type="pres">
      <dgm:prSet presAssocID="{495D8F4E-EF46-4C7D-9B47-77330293F52A}" presName="hierChild5" presStyleCnt="0"/>
      <dgm:spPr/>
    </dgm:pt>
    <dgm:pt modelId="{EC093BE3-0CE1-4973-9A38-2C27AA7377B0}" type="pres">
      <dgm:prSet presAssocID="{998B4809-8B7A-42BF-95F8-6F441F9D63A5}" presName="Name28" presStyleLbl="parChTrans1D4" presStyleIdx="2" presStyleCnt="9"/>
      <dgm:spPr/>
    </dgm:pt>
    <dgm:pt modelId="{894BE3A7-106C-4F5D-95BA-A6559DE577AE}" type="pres">
      <dgm:prSet presAssocID="{BA79BC63-D4EB-4F2E-B904-94830D9A3195}" presName="hierRoot2" presStyleCnt="0">
        <dgm:presLayoutVars>
          <dgm:hierBranch val="init"/>
        </dgm:presLayoutVars>
      </dgm:prSet>
      <dgm:spPr/>
    </dgm:pt>
    <dgm:pt modelId="{DB39B3AC-6198-48E1-9D30-08E50AFCD92E}" type="pres">
      <dgm:prSet presAssocID="{BA79BC63-D4EB-4F2E-B904-94830D9A3195}" presName="rootComposite2" presStyleCnt="0"/>
      <dgm:spPr/>
    </dgm:pt>
    <dgm:pt modelId="{0781942E-9412-41F8-86DA-56A6FE222824}" type="pres">
      <dgm:prSet presAssocID="{BA79BC63-D4EB-4F2E-B904-94830D9A3195}" presName="rootText2" presStyleLbl="alignAcc1" presStyleIdx="0" presStyleCnt="0">
        <dgm:presLayoutVars>
          <dgm:chPref val="3"/>
        </dgm:presLayoutVars>
      </dgm:prSet>
      <dgm:spPr/>
    </dgm:pt>
    <dgm:pt modelId="{EED6573C-7677-4AE1-B81B-17A20E3639D1}" type="pres">
      <dgm:prSet presAssocID="{BA79BC63-D4EB-4F2E-B904-94830D9A3195}" presName="topArc2" presStyleLbl="parChTrans1D1" presStyleIdx="44" presStyleCnt="76"/>
      <dgm:spPr/>
    </dgm:pt>
    <dgm:pt modelId="{DBCC5C8C-2A3A-4200-A1DC-7D3BEC75BBFB}" type="pres">
      <dgm:prSet presAssocID="{BA79BC63-D4EB-4F2E-B904-94830D9A3195}" presName="bottomArc2" presStyleLbl="parChTrans1D1" presStyleIdx="45" presStyleCnt="76"/>
      <dgm:spPr/>
    </dgm:pt>
    <dgm:pt modelId="{D75265CE-CBCA-44DD-B782-F5B6F51F62E5}" type="pres">
      <dgm:prSet presAssocID="{BA79BC63-D4EB-4F2E-B904-94830D9A3195}" presName="topConnNode2" presStyleLbl="node4" presStyleIdx="0" presStyleCnt="0"/>
      <dgm:spPr/>
    </dgm:pt>
    <dgm:pt modelId="{E0A4FE67-1069-456C-BA72-BF9C0843F62F}" type="pres">
      <dgm:prSet presAssocID="{BA79BC63-D4EB-4F2E-B904-94830D9A3195}" presName="hierChild4" presStyleCnt="0"/>
      <dgm:spPr/>
    </dgm:pt>
    <dgm:pt modelId="{0D4FEAF9-5B9A-489F-82D9-C4B945DF97D7}" type="pres">
      <dgm:prSet presAssocID="{BA79BC63-D4EB-4F2E-B904-94830D9A3195}" presName="hierChild5" presStyleCnt="0"/>
      <dgm:spPr/>
    </dgm:pt>
    <dgm:pt modelId="{D1C8E019-A627-4554-A664-F485AD88736C}" type="pres">
      <dgm:prSet presAssocID="{17A1F60C-BE1D-45E3-80E0-D24EF88C8211}" presName="Name28" presStyleLbl="parChTrans1D4" presStyleIdx="3" presStyleCnt="9"/>
      <dgm:spPr/>
    </dgm:pt>
    <dgm:pt modelId="{B4F7F9BA-79A8-4B29-8923-40DFFA7FF761}" type="pres">
      <dgm:prSet presAssocID="{892CF625-7D84-448D-BF4A-3C9210B2D730}" presName="hierRoot2" presStyleCnt="0">
        <dgm:presLayoutVars>
          <dgm:hierBranch val="init"/>
        </dgm:presLayoutVars>
      </dgm:prSet>
      <dgm:spPr/>
    </dgm:pt>
    <dgm:pt modelId="{75EC0D04-ECC9-4DE7-9F80-8575E5559BBD}" type="pres">
      <dgm:prSet presAssocID="{892CF625-7D84-448D-BF4A-3C9210B2D730}" presName="rootComposite2" presStyleCnt="0"/>
      <dgm:spPr/>
    </dgm:pt>
    <dgm:pt modelId="{922B8AC3-73D7-4AAC-B9EA-C815E25E3BBC}" type="pres">
      <dgm:prSet presAssocID="{892CF625-7D84-448D-BF4A-3C9210B2D730}" presName="rootText2" presStyleLbl="alignAcc1" presStyleIdx="0" presStyleCnt="0">
        <dgm:presLayoutVars>
          <dgm:chPref val="3"/>
        </dgm:presLayoutVars>
      </dgm:prSet>
      <dgm:spPr/>
    </dgm:pt>
    <dgm:pt modelId="{7C00C144-D13A-4626-87CA-F239B4365437}" type="pres">
      <dgm:prSet presAssocID="{892CF625-7D84-448D-BF4A-3C9210B2D730}" presName="topArc2" presStyleLbl="parChTrans1D1" presStyleIdx="46" presStyleCnt="76"/>
      <dgm:spPr/>
    </dgm:pt>
    <dgm:pt modelId="{173CBD8C-DD4D-4722-9923-B560CD4AD944}" type="pres">
      <dgm:prSet presAssocID="{892CF625-7D84-448D-BF4A-3C9210B2D730}" presName="bottomArc2" presStyleLbl="parChTrans1D1" presStyleIdx="47" presStyleCnt="76"/>
      <dgm:spPr/>
    </dgm:pt>
    <dgm:pt modelId="{D62BED46-E241-4E2C-9656-16FE0CC510DA}" type="pres">
      <dgm:prSet presAssocID="{892CF625-7D84-448D-BF4A-3C9210B2D730}" presName="topConnNode2" presStyleLbl="node4" presStyleIdx="0" presStyleCnt="0"/>
      <dgm:spPr/>
    </dgm:pt>
    <dgm:pt modelId="{04500E58-FDCF-4081-A494-90F088E205A5}" type="pres">
      <dgm:prSet presAssocID="{892CF625-7D84-448D-BF4A-3C9210B2D730}" presName="hierChild4" presStyleCnt="0"/>
      <dgm:spPr/>
    </dgm:pt>
    <dgm:pt modelId="{DF1EC286-75D9-4F5B-ABEB-D146CC105AC7}" type="pres">
      <dgm:prSet presAssocID="{892CF625-7D84-448D-BF4A-3C9210B2D730}" presName="hierChild5" presStyleCnt="0"/>
      <dgm:spPr/>
    </dgm:pt>
    <dgm:pt modelId="{2CDD36B9-4506-4E04-AB6F-6DF20800742A}" type="pres">
      <dgm:prSet presAssocID="{F500A631-F79D-4869-BD47-19FD24E5D1F2}" presName="Name28" presStyleLbl="parChTrans1D4" presStyleIdx="4" presStyleCnt="9"/>
      <dgm:spPr/>
    </dgm:pt>
    <dgm:pt modelId="{22584364-316A-49A3-A0C0-14F62E357A25}" type="pres">
      <dgm:prSet presAssocID="{74BF3550-0F58-443D-AF8E-0A4661B997B0}" presName="hierRoot2" presStyleCnt="0">
        <dgm:presLayoutVars>
          <dgm:hierBranch val="init"/>
        </dgm:presLayoutVars>
      </dgm:prSet>
      <dgm:spPr/>
    </dgm:pt>
    <dgm:pt modelId="{4D6402DC-54EC-407C-A8B9-876F5D4FA865}" type="pres">
      <dgm:prSet presAssocID="{74BF3550-0F58-443D-AF8E-0A4661B997B0}" presName="rootComposite2" presStyleCnt="0"/>
      <dgm:spPr/>
    </dgm:pt>
    <dgm:pt modelId="{CC42F27A-1401-4910-84D9-D0915078B23E}" type="pres">
      <dgm:prSet presAssocID="{74BF3550-0F58-443D-AF8E-0A4661B997B0}" presName="rootText2" presStyleLbl="alignAcc1" presStyleIdx="0" presStyleCnt="0">
        <dgm:presLayoutVars>
          <dgm:chPref val="3"/>
        </dgm:presLayoutVars>
      </dgm:prSet>
      <dgm:spPr/>
    </dgm:pt>
    <dgm:pt modelId="{F50E25E9-5ACA-4C0A-8967-6BEF272E9BB9}" type="pres">
      <dgm:prSet presAssocID="{74BF3550-0F58-443D-AF8E-0A4661B997B0}" presName="topArc2" presStyleLbl="parChTrans1D1" presStyleIdx="48" presStyleCnt="76"/>
      <dgm:spPr/>
    </dgm:pt>
    <dgm:pt modelId="{1427FAFE-C3CE-4CF5-9CAD-7AD650D81D22}" type="pres">
      <dgm:prSet presAssocID="{74BF3550-0F58-443D-AF8E-0A4661B997B0}" presName="bottomArc2" presStyleLbl="parChTrans1D1" presStyleIdx="49" presStyleCnt="76"/>
      <dgm:spPr/>
    </dgm:pt>
    <dgm:pt modelId="{758B2ED0-1D22-4EF0-9EE9-FBDA26F57E46}" type="pres">
      <dgm:prSet presAssocID="{74BF3550-0F58-443D-AF8E-0A4661B997B0}" presName="topConnNode2" presStyleLbl="node4" presStyleIdx="0" presStyleCnt="0"/>
      <dgm:spPr/>
    </dgm:pt>
    <dgm:pt modelId="{EAC7CC73-2377-475F-A2B1-7FD984F14B0B}" type="pres">
      <dgm:prSet presAssocID="{74BF3550-0F58-443D-AF8E-0A4661B997B0}" presName="hierChild4" presStyleCnt="0"/>
      <dgm:spPr/>
    </dgm:pt>
    <dgm:pt modelId="{E5B90128-97FE-4A78-8C0E-E2A819E39CD2}" type="pres">
      <dgm:prSet presAssocID="{74BF3550-0F58-443D-AF8E-0A4661B997B0}" presName="hierChild5" presStyleCnt="0"/>
      <dgm:spPr/>
    </dgm:pt>
    <dgm:pt modelId="{0C3A0DE3-3640-4141-8B3B-DA035982442C}" type="pres">
      <dgm:prSet presAssocID="{4BFCA805-ACB1-42FA-8A84-00E9F94BDD0E}" presName="Name28" presStyleLbl="parChTrans1D4" presStyleIdx="5" presStyleCnt="9"/>
      <dgm:spPr/>
    </dgm:pt>
    <dgm:pt modelId="{51EC6CD6-6BAA-4A15-8FDF-C731281D6A0C}" type="pres">
      <dgm:prSet presAssocID="{2A48B042-A746-49AA-98FD-F8CEDAB2AE52}" presName="hierRoot2" presStyleCnt="0">
        <dgm:presLayoutVars>
          <dgm:hierBranch val="init"/>
        </dgm:presLayoutVars>
      </dgm:prSet>
      <dgm:spPr/>
    </dgm:pt>
    <dgm:pt modelId="{C066764E-A322-4958-8364-4AEDA4DB3171}" type="pres">
      <dgm:prSet presAssocID="{2A48B042-A746-49AA-98FD-F8CEDAB2AE52}" presName="rootComposite2" presStyleCnt="0"/>
      <dgm:spPr/>
    </dgm:pt>
    <dgm:pt modelId="{7EBF3632-0CF7-4644-BB99-DE4A9175C1CD}" type="pres">
      <dgm:prSet presAssocID="{2A48B042-A746-49AA-98FD-F8CEDAB2AE52}" presName="rootText2" presStyleLbl="alignAcc1" presStyleIdx="0" presStyleCnt="0">
        <dgm:presLayoutVars>
          <dgm:chPref val="3"/>
        </dgm:presLayoutVars>
      </dgm:prSet>
      <dgm:spPr/>
    </dgm:pt>
    <dgm:pt modelId="{730408A5-8164-4E32-9156-ABA6400FFFFC}" type="pres">
      <dgm:prSet presAssocID="{2A48B042-A746-49AA-98FD-F8CEDAB2AE52}" presName="topArc2" presStyleLbl="parChTrans1D1" presStyleIdx="50" presStyleCnt="76"/>
      <dgm:spPr/>
    </dgm:pt>
    <dgm:pt modelId="{572F64FF-B5CD-4FC6-8293-17EB4E06B5EF}" type="pres">
      <dgm:prSet presAssocID="{2A48B042-A746-49AA-98FD-F8CEDAB2AE52}" presName="bottomArc2" presStyleLbl="parChTrans1D1" presStyleIdx="51" presStyleCnt="76"/>
      <dgm:spPr/>
    </dgm:pt>
    <dgm:pt modelId="{5DA83087-9A1A-4AC6-B2E7-C0232A693F50}" type="pres">
      <dgm:prSet presAssocID="{2A48B042-A746-49AA-98FD-F8CEDAB2AE52}" presName="topConnNode2" presStyleLbl="node4" presStyleIdx="0" presStyleCnt="0"/>
      <dgm:spPr/>
    </dgm:pt>
    <dgm:pt modelId="{E46B2837-01F8-4B58-AAB6-9F979F2B2462}" type="pres">
      <dgm:prSet presAssocID="{2A48B042-A746-49AA-98FD-F8CEDAB2AE52}" presName="hierChild4" presStyleCnt="0"/>
      <dgm:spPr/>
    </dgm:pt>
    <dgm:pt modelId="{00EED319-92A9-4764-8022-8A50B0BE249E}" type="pres">
      <dgm:prSet presAssocID="{2A48B042-A746-49AA-98FD-F8CEDAB2AE52}" presName="hierChild5" presStyleCnt="0"/>
      <dgm:spPr/>
    </dgm:pt>
    <dgm:pt modelId="{3DB26419-84E3-4558-B14C-FFB59F680663}" type="pres">
      <dgm:prSet presAssocID="{FA4FEE8C-1412-423D-9B5C-0457C32DAB0D}" presName="hierChild5" presStyleCnt="0"/>
      <dgm:spPr/>
    </dgm:pt>
    <dgm:pt modelId="{5C819CFB-FDF7-43B3-830C-E37FED7E9A99}" type="pres">
      <dgm:prSet presAssocID="{5CBD9E45-2A86-4311-BBA7-5B1D13D77375}" presName="Name28" presStyleLbl="parChTrans1D3" presStyleIdx="15" presStyleCnt="22"/>
      <dgm:spPr/>
    </dgm:pt>
    <dgm:pt modelId="{30C8FD39-CC8E-41E1-8439-6CB4FBFC7087}" type="pres">
      <dgm:prSet presAssocID="{FA0B7C26-B57A-4217-B72A-DD02658E5101}" presName="hierRoot2" presStyleCnt="0">
        <dgm:presLayoutVars>
          <dgm:hierBranch val="init"/>
        </dgm:presLayoutVars>
      </dgm:prSet>
      <dgm:spPr/>
    </dgm:pt>
    <dgm:pt modelId="{5944532E-B468-4C7A-BFEF-6C63B342F857}" type="pres">
      <dgm:prSet presAssocID="{FA0B7C26-B57A-4217-B72A-DD02658E5101}" presName="rootComposite2" presStyleCnt="0"/>
      <dgm:spPr/>
    </dgm:pt>
    <dgm:pt modelId="{7F837637-045B-4BEC-8282-13CB9E1ACA81}" type="pres">
      <dgm:prSet presAssocID="{FA0B7C26-B57A-4217-B72A-DD02658E5101}" presName="rootText2" presStyleLbl="alignAcc1" presStyleIdx="0" presStyleCnt="0">
        <dgm:presLayoutVars>
          <dgm:chPref val="3"/>
        </dgm:presLayoutVars>
      </dgm:prSet>
      <dgm:spPr/>
    </dgm:pt>
    <dgm:pt modelId="{E8A08C47-558D-4639-AF21-C7F2198138E7}" type="pres">
      <dgm:prSet presAssocID="{FA0B7C26-B57A-4217-B72A-DD02658E5101}" presName="topArc2" presStyleLbl="parChTrans1D1" presStyleIdx="52" presStyleCnt="76"/>
      <dgm:spPr/>
    </dgm:pt>
    <dgm:pt modelId="{9C39E376-18A1-4920-B07D-D8FA17533993}" type="pres">
      <dgm:prSet presAssocID="{FA0B7C26-B57A-4217-B72A-DD02658E5101}" presName="bottomArc2" presStyleLbl="parChTrans1D1" presStyleIdx="53" presStyleCnt="76"/>
      <dgm:spPr/>
    </dgm:pt>
    <dgm:pt modelId="{4C359CA5-509D-4345-ADF2-325552F274DE}" type="pres">
      <dgm:prSet presAssocID="{FA0B7C26-B57A-4217-B72A-DD02658E5101}" presName="topConnNode2" presStyleLbl="node3" presStyleIdx="0" presStyleCnt="0"/>
      <dgm:spPr/>
    </dgm:pt>
    <dgm:pt modelId="{B631C014-B8BA-4481-97DA-8E9355E3B1D5}" type="pres">
      <dgm:prSet presAssocID="{FA0B7C26-B57A-4217-B72A-DD02658E5101}" presName="hierChild4" presStyleCnt="0"/>
      <dgm:spPr/>
    </dgm:pt>
    <dgm:pt modelId="{6FCE5FFF-2F8B-41BC-86C5-70F9BC8D2ACF}" type="pres">
      <dgm:prSet presAssocID="{B4174F1D-4DD2-4B6E-A1FF-C7FC19923FEB}" presName="Name28" presStyleLbl="parChTrans1D4" presStyleIdx="6" presStyleCnt="9"/>
      <dgm:spPr/>
    </dgm:pt>
    <dgm:pt modelId="{ADB836C4-65EB-418E-BEFE-05A765831EB3}" type="pres">
      <dgm:prSet presAssocID="{9BF04D55-E24D-4753-883D-BB90DC9A9BEE}" presName="hierRoot2" presStyleCnt="0">
        <dgm:presLayoutVars>
          <dgm:hierBranch val="init"/>
        </dgm:presLayoutVars>
      </dgm:prSet>
      <dgm:spPr/>
    </dgm:pt>
    <dgm:pt modelId="{6AAF623E-5058-485E-8CB9-0CC4A643C2B6}" type="pres">
      <dgm:prSet presAssocID="{9BF04D55-E24D-4753-883D-BB90DC9A9BEE}" presName="rootComposite2" presStyleCnt="0"/>
      <dgm:spPr/>
    </dgm:pt>
    <dgm:pt modelId="{002A17A8-6268-43FE-A2AD-850571C77538}" type="pres">
      <dgm:prSet presAssocID="{9BF04D55-E24D-4753-883D-BB90DC9A9BEE}" presName="rootText2" presStyleLbl="alignAcc1" presStyleIdx="0" presStyleCnt="0">
        <dgm:presLayoutVars>
          <dgm:chPref val="3"/>
        </dgm:presLayoutVars>
      </dgm:prSet>
      <dgm:spPr/>
    </dgm:pt>
    <dgm:pt modelId="{0A0545BC-AE74-4343-83A0-0068E214BF7A}" type="pres">
      <dgm:prSet presAssocID="{9BF04D55-E24D-4753-883D-BB90DC9A9BEE}" presName="topArc2" presStyleLbl="parChTrans1D1" presStyleIdx="54" presStyleCnt="76"/>
      <dgm:spPr/>
    </dgm:pt>
    <dgm:pt modelId="{BC820FC0-D353-41D3-8A77-994F1E7AE6A7}" type="pres">
      <dgm:prSet presAssocID="{9BF04D55-E24D-4753-883D-BB90DC9A9BEE}" presName="bottomArc2" presStyleLbl="parChTrans1D1" presStyleIdx="55" presStyleCnt="76"/>
      <dgm:spPr/>
    </dgm:pt>
    <dgm:pt modelId="{DC425B1E-5637-48A7-952D-F3B10936425C}" type="pres">
      <dgm:prSet presAssocID="{9BF04D55-E24D-4753-883D-BB90DC9A9BEE}" presName="topConnNode2" presStyleLbl="node4" presStyleIdx="0" presStyleCnt="0"/>
      <dgm:spPr/>
    </dgm:pt>
    <dgm:pt modelId="{81933D39-7A37-4830-8B0B-D05449BA5642}" type="pres">
      <dgm:prSet presAssocID="{9BF04D55-E24D-4753-883D-BB90DC9A9BEE}" presName="hierChild4" presStyleCnt="0"/>
      <dgm:spPr/>
    </dgm:pt>
    <dgm:pt modelId="{4423177E-A76F-4FC0-8629-875D02F96099}" type="pres">
      <dgm:prSet presAssocID="{9BF04D55-E24D-4753-883D-BB90DC9A9BEE}" presName="hierChild5" presStyleCnt="0"/>
      <dgm:spPr/>
    </dgm:pt>
    <dgm:pt modelId="{962669F4-DFE1-4D8D-AE26-CD8B8110DC90}" type="pres">
      <dgm:prSet presAssocID="{16ABA418-87DD-4FC0-BCFA-A80E9A117C69}" presName="Name28" presStyleLbl="parChTrans1D4" presStyleIdx="7" presStyleCnt="9"/>
      <dgm:spPr/>
    </dgm:pt>
    <dgm:pt modelId="{5DB0208C-178D-483E-B120-629C23AB6BB1}" type="pres">
      <dgm:prSet presAssocID="{C16CE283-0328-460A-9374-F5A28DB7F5ED}" presName="hierRoot2" presStyleCnt="0">
        <dgm:presLayoutVars>
          <dgm:hierBranch val="init"/>
        </dgm:presLayoutVars>
      </dgm:prSet>
      <dgm:spPr/>
    </dgm:pt>
    <dgm:pt modelId="{D9B1AE36-464D-4D5E-BEC8-67EAE17A4C71}" type="pres">
      <dgm:prSet presAssocID="{C16CE283-0328-460A-9374-F5A28DB7F5ED}" presName="rootComposite2" presStyleCnt="0"/>
      <dgm:spPr/>
    </dgm:pt>
    <dgm:pt modelId="{3F2ACA0E-4392-46BD-A3BB-264E481801EF}" type="pres">
      <dgm:prSet presAssocID="{C16CE283-0328-460A-9374-F5A28DB7F5ED}" presName="rootText2" presStyleLbl="alignAcc1" presStyleIdx="0" presStyleCnt="0">
        <dgm:presLayoutVars>
          <dgm:chPref val="3"/>
        </dgm:presLayoutVars>
      </dgm:prSet>
      <dgm:spPr/>
    </dgm:pt>
    <dgm:pt modelId="{9B43563F-88C2-4975-B810-8A499A67BBE1}" type="pres">
      <dgm:prSet presAssocID="{C16CE283-0328-460A-9374-F5A28DB7F5ED}" presName="topArc2" presStyleLbl="parChTrans1D1" presStyleIdx="56" presStyleCnt="76"/>
      <dgm:spPr/>
    </dgm:pt>
    <dgm:pt modelId="{09B7B5F9-F06C-46BC-87EC-52D95868EFAF}" type="pres">
      <dgm:prSet presAssocID="{C16CE283-0328-460A-9374-F5A28DB7F5ED}" presName="bottomArc2" presStyleLbl="parChTrans1D1" presStyleIdx="57" presStyleCnt="76"/>
      <dgm:spPr/>
    </dgm:pt>
    <dgm:pt modelId="{D94CE732-A981-4BA6-832B-AF5510E0CADB}" type="pres">
      <dgm:prSet presAssocID="{C16CE283-0328-460A-9374-F5A28DB7F5ED}" presName="topConnNode2" presStyleLbl="node4" presStyleIdx="0" presStyleCnt="0"/>
      <dgm:spPr/>
    </dgm:pt>
    <dgm:pt modelId="{79C151BD-A489-466A-9721-DFA77B226400}" type="pres">
      <dgm:prSet presAssocID="{C16CE283-0328-460A-9374-F5A28DB7F5ED}" presName="hierChild4" presStyleCnt="0"/>
      <dgm:spPr/>
    </dgm:pt>
    <dgm:pt modelId="{F1FDF91D-E103-4E30-8A64-EA1BB0B5D8F4}" type="pres">
      <dgm:prSet presAssocID="{C16CE283-0328-460A-9374-F5A28DB7F5ED}" presName="hierChild5" presStyleCnt="0"/>
      <dgm:spPr/>
    </dgm:pt>
    <dgm:pt modelId="{2503C524-B755-4D74-B88B-37C043C86A7A}" type="pres">
      <dgm:prSet presAssocID="{9180E4C8-9DD9-4C5F-A681-76EB5ACC72DC}" presName="Name28" presStyleLbl="parChTrans1D4" presStyleIdx="8" presStyleCnt="9"/>
      <dgm:spPr/>
    </dgm:pt>
    <dgm:pt modelId="{3459D0F9-4018-43BD-B2BE-3B8225F8165D}" type="pres">
      <dgm:prSet presAssocID="{EF02871E-B63A-4A7F-BCD2-B8ACB002ADF8}" presName="hierRoot2" presStyleCnt="0">
        <dgm:presLayoutVars>
          <dgm:hierBranch val="init"/>
        </dgm:presLayoutVars>
      </dgm:prSet>
      <dgm:spPr/>
    </dgm:pt>
    <dgm:pt modelId="{26AE92F6-6DE3-440B-954D-8DA7E4B2D3B3}" type="pres">
      <dgm:prSet presAssocID="{EF02871E-B63A-4A7F-BCD2-B8ACB002ADF8}" presName="rootComposite2" presStyleCnt="0"/>
      <dgm:spPr/>
    </dgm:pt>
    <dgm:pt modelId="{367E6CCC-EDD2-441B-86A7-895233D759F9}" type="pres">
      <dgm:prSet presAssocID="{EF02871E-B63A-4A7F-BCD2-B8ACB002ADF8}" presName="rootText2" presStyleLbl="alignAcc1" presStyleIdx="0" presStyleCnt="0">
        <dgm:presLayoutVars>
          <dgm:chPref val="3"/>
        </dgm:presLayoutVars>
      </dgm:prSet>
      <dgm:spPr/>
    </dgm:pt>
    <dgm:pt modelId="{8BFCB2DF-26BD-44EA-9E80-7CB6DA902A08}" type="pres">
      <dgm:prSet presAssocID="{EF02871E-B63A-4A7F-BCD2-B8ACB002ADF8}" presName="topArc2" presStyleLbl="parChTrans1D1" presStyleIdx="58" presStyleCnt="76"/>
      <dgm:spPr/>
    </dgm:pt>
    <dgm:pt modelId="{644D7391-E056-47D9-AE89-C9145C2F4E85}" type="pres">
      <dgm:prSet presAssocID="{EF02871E-B63A-4A7F-BCD2-B8ACB002ADF8}" presName="bottomArc2" presStyleLbl="parChTrans1D1" presStyleIdx="59" presStyleCnt="76"/>
      <dgm:spPr/>
    </dgm:pt>
    <dgm:pt modelId="{EE716671-557D-404B-8889-AF1BCF44D58D}" type="pres">
      <dgm:prSet presAssocID="{EF02871E-B63A-4A7F-BCD2-B8ACB002ADF8}" presName="topConnNode2" presStyleLbl="node4" presStyleIdx="0" presStyleCnt="0"/>
      <dgm:spPr/>
    </dgm:pt>
    <dgm:pt modelId="{4DC41722-E7A4-4D2C-B31E-1C152F1115DD}" type="pres">
      <dgm:prSet presAssocID="{EF02871E-B63A-4A7F-BCD2-B8ACB002ADF8}" presName="hierChild4" presStyleCnt="0"/>
      <dgm:spPr/>
    </dgm:pt>
    <dgm:pt modelId="{BCC14777-F858-46C2-A1C3-C80A826D0379}" type="pres">
      <dgm:prSet presAssocID="{EF02871E-B63A-4A7F-BCD2-B8ACB002ADF8}" presName="hierChild5" presStyleCnt="0"/>
      <dgm:spPr/>
    </dgm:pt>
    <dgm:pt modelId="{62C4231F-EF76-4740-8CBE-B28EC8E969D3}" type="pres">
      <dgm:prSet presAssocID="{FA0B7C26-B57A-4217-B72A-DD02658E5101}" presName="hierChild5" presStyleCnt="0"/>
      <dgm:spPr/>
    </dgm:pt>
    <dgm:pt modelId="{D8500492-A045-49A0-BEF4-6FE6484EE11C}" type="pres">
      <dgm:prSet presAssocID="{F0E4986B-A31E-46CB-B71C-7918DC6D46D5}" presName="hierChild5" presStyleCnt="0"/>
      <dgm:spPr/>
    </dgm:pt>
    <dgm:pt modelId="{0D67FA91-EA48-42AF-AC16-A7651DA4D7D0}" type="pres">
      <dgm:prSet presAssocID="{78741D34-68EF-49BA-8A0C-F4EFC5577DDE}" presName="Name28" presStyleLbl="parChTrans1D2" presStyleIdx="4" presStyleCnt="6"/>
      <dgm:spPr/>
    </dgm:pt>
    <dgm:pt modelId="{1756BC91-4023-4D68-8EBB-E536771D255D}" type="pres">
      <dgm:prSet presAssocID="{BC6F19D9-3F75-4C5B-B49C-BDDE3892EADF}" presName="hierRoot2" presStyleCnt="0">
        <dgm:presLayoutVars>
          <dgm:hierBranch val="init"/>
        </dgm:presLayoutVars>
      </dgm:prSet>
      <dgm:spPr/>
    </dgm:pt>
    <dgm:pt modelId="{9A077DD0-662E-4565-B510-D3E8737BFF89}" type="pres">
      <dgm:prSet presAssocID="{BC6F19D9-3F75-4C5B-B49C-BDDE3892EADF}" presName="rootComposite2" presStyleCnt="0"/>
      <dgm:spPr/>
    </dgm:pt>
    <dgm:pt modelId="{DA029705-758B-402F-B04D-1708670A2C6A}" type="pres">
      <dgm:prSet presAssocID="{BC6F19D9-3F75-4C5B-B49C-BDDE3892EADF}" presName="rootText2" presStyleLbl="alignAcc1" presStyleIdx="0" presStyleCnt="0">
        <dgm:presLayoutVars>
          <dgm:chPref val="3"/>
        </dgm:presLayoutVars>
      </dgm:prSet>
      <dgm:spPr/>
    </dgm:pt>
    <dgm:pt modelId="{52BF5FDC-3395-486E-864C-34F8F61F1832}" type="pres">
      <dgm:prSet presAssocID="{BC6F19D9-3F75-4C5B-B49C-BDDE3892EADF}" presName="topArc2" presStyleLbl="parChTrans1D1" presStyleIdx="60" presStyleCnt="76"/>
      <dgm:spPr/>
    </dgm:pt>
    <dgm:pt modelId="{27A1D38B-7108-400A-9F25-23BBEE9886CB}" type="pres">
      <dgm:prSet presAssocID="{BC6F19D9-3F75-4C5B-B49C-BDDE3892EADF}" presName="bottomArc2" presStyleLbl="parChTrans1D1" presStyleIdx="61" presStyleCnt="76"/>
      <dgm:spPr/>
    </dgm:pt>
    <dgm:pt modelId="{4BCBE1E5-A01D-4A1F-8B71-FBCB7FB9274B}" type="pres">
      <dgm:prSet presAssocID="{BC6F19D9-3F75-4C5B-B49C-BDDE3892EADF}" presName="topConnNode2" presStyleLbl="node2" presStyleIdx="0" presStyleCnt="0"/>
      <dgm:spPr/>
    </dgm:pt>
    <dgm:pt modelId="{A89D14B9-B597-475F-A6F4-4ABF8959B75F}" type="pres">
      <dgm:prSet presAssocID="{BC6F19D9-3F75-4C5B-B49C-BDDE3892EADF}" presName="hierChild4" presStyleCnt="0"/>
      <dgm:spPr/>
    </dgm:pt>
    <dgm:pt modelId="{DB4B6A32-5F38-4315-86E4-61137267B4B5}" type="pres">
      <dgm:prSet presAssocID="{0BD1F641-BD52-48A3-B7AD-F84F3B0F2F80}" presName="Name28" presStyleLbl="parChTrans1D3" presStyleIdx="16" presStyleCnt="22"/>
      <dgm:spPr/>
    </dgm:pt>
    <dgm:pt modelId="{46107F53-EB59-4030-87A9-627FF9041D0B}" type="pres">
      <dgm:prSet presAssocID="{33288075-021E-4D89-9496-237CE9D2FF44}" presName="hierRoot2" presStyleCnt="0">
        <dgm:presLayoutVars>
          <dgm:hierBranch val="init"/>
        </dgm:presLayoutVars>
      </dgm:prSet>
      <dgm:spPr/>
    </dgm:pt>
    <dgm:pt modelId="{3E524A4E-B535-43E4-85C1-D8CB82E1869E}" type="pres">
      <dgm:prSet presAssocID="{33288075-021E-4D89-9496-237CE9D2FF44}" presName="rootComposite2" presStyleCnt="0"/>
      <dgm:spPr/>
    </dgm:pt>
    <dgm:pt modelId="{D9063451-933B-43B9-878C-C02C6F108705}" type="pres">
      <dgm:prSet presAssocID="{33288075-021E-4D89-9496-237CE9D2FF44}" presName="rootText2" presStyleLbl="alignAcc1" presStyleIdx="0" presStyleCnt="0">
        <dgm:presLayoutVars>
          <dgm:chPref val="3"/>
        </dgm:presLayoutVars>
      </dgm:prSet>
      <dgm:spPr/>
    </dgm:pt>
    <dgm:pt modelId="{19C2B4DF-D6D6-480D-9A71-8D8E19EE51F5}" type="pres">
      <dgm:prSet presAssocID="{33288075-021E-4D89-9496-237CE9D2FF44}" presName="topArc2" presStyleLbl="parChTrans1D1" presStyleIdx="62" presStyleCnt="76"/>
      <dgm:spPr/>
    </dgm:pt>
    <dgm:pt modelId="{32D8D55B-E963-485A-BFB1-68FB8F0B8789}" type="pres">
      <dgm:prSet presAssocID="{33288075-021E-4D89-9496-237CE9D2FF44}" presName="bottomArc2" presStyleLbl="parChTrans1D1" presStyleIdx="63" presStyleCnt="76"/>
      <dgm:spPr/>
    </dgm:pt>
    <dgm:pt modelId="{E6E247FB-BBE2-4DB7-A0A1-9B42774A3853}" type="pres">
      <dgm:prSet presAssocID="{33288075-021E-4D89-9496-237CE9D2FF44}" presName="topConnNode2" presStyleLbl="node3" presStyleIdx="0" presStyleCnt="0"/>
      <dgm:spPr/>
    </dgm:pt>
    <dgm:pt modelId="{EEE380C4-5668-448D-BA5B-366FF3B79188}" type="pres">
      <dgm:prSet presAssocID="{33288075-021E-4D89-9496-237CE9D2FF44}" presName="hierChild4" presStyleCnt="0"/>
      <dgm:spPr/>
    </dgm:pt>
    <dgm:pt modelId="{57D9C162-BBFF-4CDF-B40C-BECB71E485FE}" type="pres">
      <dgm:prSet presAssocID="{33288075-021E-4D89-9496-237CE9D2FF44}" presName="hierChild5" presStyleCnt="0"/>
      <dgm:spPr/>
    </dgm:pt>
    <dgm:pt modelId="{54514CA4-8DCC-4840-9A0B-B34922D8842D}" type="pres">
      <dgm:prSet presAssocID="{130C405B-1981-4559-A2C1-ABD90606B339}" presName="Name28" presStyleLbl="parChTrans1D3" presStyleIdx="17" presStyleCnt="22"/>
      <dgm:spPr/>
    </dgm:pt>
    <dgm:pt modelId="{19087DEC-585A-48AA-99D4-AEEF0B74BF95}" type="pres">
      <dgm:prSet presAssocID="{8E55CCE5-50E4-4B53-BBA0-91FD4F0FE9C1}" presName="hierRoot2" presStyleCnt="0">
        <dgm:presLayoutVars>
          <dgm:hierBranch val="init"/>
        </dgm:presLayoutVars>
      </dgm:prSet>
      <dgm:spPr/>
    </dgm:pt>
    <dgm:pt modelId="{682E3D16-9819-48A0-BBC9-34652D751942}" type="pres">
      <dgm:prSet presAssocID="{8E55CCE5-50E4-4B53-BBA0-91FD4F0FE9C1}" presName="rootComposite2" presStyleCnt="0"/>
      <dgm:spPr/>
    </dgm:pt>
    <dgm:pt modelId="{0726B5B7-0C4B-42AF-876F-9787F1185A4A}" type="pres">
      <dgm:prSet presAssocID="{8E55CCE5-50E4-4B53-BBA0-91FD4F0FE9C1}" presName="rootText2" presStyleLbl="alignAcc1" presStyleIdx="0" presStyleCnt="0">
        <dgm:presLayoutVars>
          <dgm:chPref val="3"/>
        </dgm:presLayoutVars>
      </dgm:prSet>
      <dgm:spPr/>
    </dgm:pt>
    <dgm:pt modelId="{6958EDB6-FF64-4C02-8704-B73DB2FE2EB2}" type="pres">
      <dgm:prSet presAssocID="{8E55CCE5-50E4-4B53-BBA0-91FD4F0FE9C1}" presName="topArc2" presStyleLbl="parChTrans1D1" presStyleIdx="64" presStyleCnt="76"/>
      <dgm:spPr/>
    </dgm:pt>
    <dgm:pt modelId="{9CFE6447-E1FE-4142-8AED-1B703A52202A}" type="pres">
      <dgm:prSet presAssocID="{8E55CCE5-50E4-4B53-BBA0-91FD4F0FE9C1}" presName="bottomArc2" presStyleLbl="parChTrans1D1" presStyleIdx="65" presStyleCnt="76"/>
      <dgm:spPr/>
    </dgm:pt>
    <dgm:pt modelId="{09A03B74-B589-4682-83BC-FC9C5B46FA81}" type="pres">
      <dgm:prSet presAssocID="{8E55CCE5-50E4-4B53-BBA0-91FD4F0FE9C1}" presName="topConnNode2" presStyleLbl="node3" presStyleIdx="0" presStyleCnt="0"/>
      <dgm:spPr/>
    </dgm:pt>
    <dgm:pt modelId="{685F0CCF-01C1-48A5-9417-4DF0CC076A12}" type="pres">
      <dgm:prSet presAssocID="{8E55CCE5-50E4-4B53-BBA0-91FD4F0FE9C1}" presName="hierChild4" presStyleCnt="0"/>
      <dgm:spPr/>
    </dgm:pt>
    <dgm:pt modelId="{37E46578-0C60-4D20-8303-FA5D5E62E49B}" type="pres">
      <dgm:prSet presAssocID="{8E55CCE5-50E4-4B53-BBA0-91FD4F0FE9C1}" presName="hierChild5" presStyleCnt="0"/>
      <dgm:spPr/>
    </dgm:pt>
    <dgm:pt modelId="{753F78A1-B213-495A-A8AC-1053A2960DB0}" type="pres">
      <dgm:prSet presAssocID="{48F8442C-C812-46D2-A84F-C22E10D9DD56}" presName="Name28" presStyleLbl="parChTrans1D3" presStyleIdx="18" presStyleCnt="22"/>
      <dgm:spPr/>
    </dgm:pt>
    <dgm:pt modelId="{82CA5A2D-4881-482B-8E74-1EF52BCF60FC}" type="pres">
      <dgm:prSet presAssocID="{7E83B4E1-77E3-4166-AFB5-CD62A196CB1F}" presName="hierRoot2" presStyleCnt="0">
        <dgm:presLayoutVars>
          <dgm:hierBranch val="init"/>
        </dgm:presLayoutVars>
      </dgm:prSet>
      <dgm:spPr/>
    </dgm:pt>
    <dgm:pt modelId="{328DC3B6-891C-4C9F-A494-52B5AF82B21D}" type="pres">
      <dgm:prSet presAssocID="{7E83B4E1-77E3-4166-AFB5-CD62A196CB1F}" presName="rootComposite2" presStyleCnt="0"/>
      <dgm:spPr/>
    </dgm:pt>
    <dgm:pt modelId="{C5AD4343-F110-4479-B527-C141B888E270}" type="pres">
      <dgm:prSet presAssocID="{7E83B4E1-77E3-4166-AFB5-CD62A196CB1F}" presName="rootText2" presStyleLbl="alignAcc1" presStyleIdx="0" presStyleCnt="0">
        <dgm:presLayoutVars>
          <dgm:chPref val="3"/>
        </dgm:presLayoutVars>
      </dgm:prSet>
      <dgm:spPr/>
    </dgm:pt>
    <dgm:pt modelId="{BC8FF494-1720-4DFB-B7D1-04368799A4B2}" type="pres">
      <dgm:prSet presAssocID="{7E83B4E1-77E3-4166-AFB5-CD62A196CB1F}" presName="topArc2" presStyleLbl="parChTrans1D1" presStyleIdx="66" presStyleCnt="76"/>
      <dgm:spPr/>
    </dgm:pt>
    <dgm:pt modelId="{30DDD76B-5ED8-4C9E-903E-A6D9720588F8}" type="pres">
      <dgm:prSet presAssocID="{7E83B4E1-77E3-4166-AFB5-CD62A196CB1F}" presName="bottomArc2" presStyleLbl="parChTrans1D1" presStyleIdx="67" presStyleCnt="76"/>
      <dgm:spPr/>
    </dgm:pt>
    <dgm:pt modelId="{E64C5C27-0B54-49AA-A579-9E820A05227F}" type="pres">
      <dgm:prSet presAssocID="{7E83B4E1-77E3-4166-AFB5-CD62A196CB1F}" presName="topConnNode2" presStyleLbl="node3" presStyleIdx="0" presStyleCnt="0"/>
      <dgm:spPr/>
    </dgm:pt>
    <dgm:pt modelId="{4F2DEF18-7831-4BC2-9453-F707E1E20B74}" type="pres">
      <dgm:prSet presAssocID="{7E83B4E1-77E3-4166-AFB5-CD62A196CB1F}" presName="hierChild4" presStyleCnt="0"/>
      <dgm:spPr/>
    </dgm:pt>
    <dgm:pt modelId="{5AB8904D-E18A-4798-A01D-C4A1664A59FF}" type="pres">
      <dgm:prSet presAssocID="{7E83B4E1-77E3-4166-AFB5-CD62A196CB1F}" presName="hierChild5" presStyleCnt="0"/>
      <dgm:spPr/>
    </dgm:pt>
    <dgm:pt modelId="{F002725B-DA6D-483B-ABCA-431CB3557E1D}" type="pres">
      <dgm:prSet presAssocID="{BC6F19D9-3F75-4C5B-B49C-BDDE3892EADF}" presName="hierChild5" presStyleCnt="0"/>
      <dgm:spPr/>
    </dgm:pt>
    <dgm:pt modelId="{81F43245-3902-423B-AA17-BDE37BCA5205}" type="pres">
      <dgm:prSet presAssocID="{BEA90140-4CC3-4409-AECD-39C2B300F10A}" presName="Name28" presStyleLbl="parChTrans1D2" presStyleIdx="5" presStyleCnt="6"/>
      <dgm:spPr/>
    </dgm:pt>
    <dgm:pt modelId="{1BA68BC1-06F3-4440-968B-8B74F1DAD1A3}" type="pres">
      <dgm:prSet presAssocID="{1E84197E-9850-4E94-A4C0-07EA04E69538}" presName="hierRoot2" presStyleCnt="0">
        <dgm:presLayoutVars>
          <dgm:hierBranch val="init"/>
        </dgm:presLayoutVars>
      </dgm:prSet>
      <dgm:spPr/>
    </dgm:pt>
    <dgm:pt modelId="{1526D33B-D742-4FAD-8393-771ED5CE1A63}" type="pres">
      <dgm:prSet presAssocID="{1E84197E-9850-4E94-A4C0-07EA04E69538}" presName="rootComposite2" presStyleCnt="0"/>
      <dgm:spPr/>
    </dgm:pt>
    <dgm:pt modelId="{D154E52D-D7BC-4C6D-8852-7CE1F6340B43}" type="pres">
      <dgm:prSet presAssocID="{1E84197E-9850-4E94-A4C0-07EA04E69538}" presName="rootText2" presStyleLbl="alignAcc1" presStyleIdx="0" presStyleCnt="0">
        <dgm:presLayoutVars>
          <dgm:chPref val="3"/>
        </dgm:presLayoutVars>
      </dgm:prSet>
      <dgm:spPr/>
    </dgm:pt>
    <dgm:pt modelId="{E93003B5-C820-4A9B-B322-BAFA5C9E58C3}" type="pres">
      <dgm:prSet presAssocID="{1E84197E-9850-4E94-A4C0-07EA04E69538}" presName="topArc2" presStyleLbl="parChTrans1D1" presStyleIdx="68" presStyleCnt="76"/>
      <dgm:spPr/>
    </dgm:pt>
    <dgm:pt modelId="{8CDA68FC-62E8-4EF1-92DC-255303518F25}" type="pres">
      <dgm:prSet presAssocID="{1E84197E-9850-4E94-A4C0-07EA04E69538}" presName="bottomArc2" presStyleLbl="parChTrans1D1" presStyleIdx="69" presStyleCnt="76"/>
      <dgm:spPr/>
    </dgm:pt>
    <dgm:pt modelId="{CDD4A3F0-6D9C-4060-AA0C-C0AD0DD60FF9}" type="pres">
      <dgm:prSet presAssocID="{1E84197E-9850-4E94-A4C0-07EA04E69538}" presName="topConnNode2" presStyleLbl="node2" presStyleIdx="0" presStyleCnt="0"/>
      <dgm:spPr/>
    </dgm:pt>
    <dgm:pt modelId="{BC80A51C-14E3-4342-8DDB-26964DA4C3DF}" type="pres">
      <dgm:prSet presAssocID="{1E84197E-9850-4E94-A4C0-07EA04E69538}" presName="hierChild4" presStyleCnt="0"/>
      <dgm:spPr/>
    </dgm:pt>
    <dgm:pt modelId="{B6E7CE64-9826-4478-87B5-18C7D51CC14B}" type="pres">
      <dgm:prSet presAssocID="{D4D2EF8E-EDEC-4C11-BABF-C810A1E2C6E5}" presName="Name28" presStyleLbl="parChTrans1D3" presStyleIdx="19" presStyleCnt="22"/>
      <dgm:spPr/>
    </dgm:pt>
    <dgm:pt modelId="{8DE5C801-9726-47D7-BBAE-ABC4B68EBED4}" type="pres">
      <dgm:prSet presAssocID="{B48B1955-07B8-47B1-955F-200AE8613FAA}" presName="hierRoot2" presStyleCnt="0">
        <dgm:presLayoutVars>
          <dgm:hierBranch val="init"/>
        </dgm:presLayoutVars>
      </dgm:prSet>
      <dgm:spPr/>
    </dgm:pt>
    <dgm:pt modelId="{D674F3C6-2543-47AC-9A08-3BC9CBD04BE5}" type="pres">
      <dgm:prSet presAssocID="{B48B1955-07B8-47B1-955F-200AE8613FAA}" presName="rootComposite2" presStyleCnt="0"/>
      <dgm:spPr/>
    </dgm:pt>
    <dgm:pt modelId="{40E55B85-C3DA-455A-8C71-2B49F59D678D}" type="pres">
      <dgm:prSet presAssocID="{B48B1955-07B8-47B1-955F-200AE8613FAA}" presName="rootText2" presStyleLbl="alignAcc1" presStyleIdx="0" presStyleCnt="0">
        <dgm:presLayoutVars>
          <dgm:chPref val="3"/>
        </dgm:presLayoutVars>
      </dgm:prSet>
      <dgm:spPr/>
    </dgm:pt>
    <dgm:pt modelId="{7B855FB2-193B-451D-8203-1D195648C59A}" type="pres">
      <dgm:prSet presAssocID="{B48B1955-07B8-47B1-955F-200AE8613FAA}" presName="topArc2" presStyleLbl="parChTrans1D1" presStyleIdx="70" presStyleCnt="76"/>
      <dgm:spPr/>
    </dgm:pt>
    <dgm:pt modelId="{25609D2D-28E9-4C8A-8DD4-3A631FF4449D}" type="pres">
      <dgm:prSet presAssocID="{B48B1955-07B8-47B1-955F-200AE8613FAA}" presName="bottomArc2" presStyleLbl="parChTrans1D1" presStyleIdx="71" presStyleCnt="76"/>
      <dgm:spPr/>
    </dgm:pt>
    <dgm:pt modelId="{0B2CF041-6CAF-4AC5-8CF5-8F92A596B4BD}" type="pres">
      <dgm:prSet presAssocID="{B48B1955-07B8-47B1-955F-200AE8613FAA}" presName="topConnNode2" presStyleLbl="node3" presStyleIdx="0" presStyleCnt="0"/>
      <dgm:spPr/>
    </dgm:pt>
    <dgm:pt modelId="{77FB76F7-2E9A-43D5-BB69-BC23CD2AD9B5}" type="pres">
      <dgm:prSet presAssocID="{B48B1955-07B8-47B1-955F-200AE8613FAA}" presName="hierChild4" presStyleCnt="0"/>
      <dgm:spPr/>
    </dgm:pt>
    <dgm:pt modelId="{AFD0884C-A143-4272-8E5A-2FC8A8D8ADFA}" type="pres">
      <dgm:prSet presAssocID="{B48B1955-07B8-47B1-955F-200AE8613FAA}" presName="hierChild5" presStyleCnt="0"/>
      <dgm:spPr/>
    </dgm:pt>
    <dgm:pt modelId="{0ED32EB2-5E49-4E18-8998-A5793365B43A}" type="pres">
      <dgm:prSet presAssocID="{AD53A61C-2519-43CB-90EC-0EE866BB2C1E}" presName="Name28" presStyleLbl="parChTrans1D3" presStyleIdx="20" presStyleCnt="22"/>
      <dgm:spPr/>
    </dgm:pt>
    <dgm:pt modelId="{F65C61E4-C178-41FC-B46B-0B2B5BB59782}" type="pres">
      <dgm:prSet presAssocID="{7E5109A9-84E0-4411-A320-3F85F67F16FC}" presName="hierRoot2" presStyleCnt="0">
        <dgm:presLayoutVars>
          <dgm:hierBranch val="init"/>
        </dgm:presLayoutVars>
      </dgm:prSet>
      <dgm:spPr/>
    </dgm:pt>
    <dgm:pt modelId="{5A4CE5EC-736A-448E-B492-34C3AAA409CD}" type="pres">
      <dgm:prSet presAssocID="{7E5109A9-84E0-4411-A320-3F85F67F16FC}" presName="rootComposite2" presStyleCnt="0"/>
      <dgm:spPr/>
    </dgm:pt>
    <dgm:pt modelId="{D250A995-FA63-46D5-A199-32D4055C5ADC}" type="pres">
      <dgm:prSet presAssocID="{7E5109A9-84E0-4411-A320-3F85F67F16FC}" presName="rootText2" presStyleLbl="alignAcc1" presStyleIdx="0" presStyleCnt="0">
        <dgm:presLayoutVars>
          <dgm:chPref val="3"/>
        </dgm:presLayoutVars>
      </dgm:prSet>
      <dgm:spPr/>
    </dgm:pt>
    <dgm:pt modelId="{4FB43ECE-3887-4133-A5C6-49FAB6D823B8}" type="pres">
      <dgm:prSet presAssocID="{7E5109A9-84E0-4411-A320-3F85F67F16FC}" presName="topArc2" presStyleLbl="parChTrans1D1" presStyleIdx="72" presStyleCnt="76"/>
      <dgm:spPr/>
    </dgm:pt>
    <dgm:pt modelId="{954E09E9-5729-405F-B9A7-5514945780FB}" type="pres">
      <dgm:prSet presAssocID="{7E5109A9-84E0-4411-A320-3F85F67F16FC}" presName="bottomArc2" presStyleLbl="parChTrans1D1" presStyleIdx="73" presStyleCnt="76"/>
      <dgm:spPr/>
    </dgm:pt>
    <dgm:pt modelId="{DD27CC8F-DE37-4A1C-9500-F6939EBD3F8D}" type="pres">
      <dgm:prSet presAssocID="{7E5109A9-84E0-4411-A320-3F85F67F16FC}" presName="topConnNode2" presStyleLbl="node3" presStyleIdx="0" presStyleCnt="0"/>
      <dgm:spPr/>
    </dgm:pt>
    <dgm:pt modelId="{9E081B81-A4FD-4875-BB11-AA80F624FD9B}" type="pres">
      <dgm:prSet presAssocID="{7E5109A9-84E0-4411-A320-3F85F67F16FC}" presName="hierChild4" presStyleCnt="0"/>
      <dgm:spPr/>
    </dgm:pt>
    <dgm:pt modelId="{7E04005A-A24B-487B-B148-359EB29C6E63}" type="pres">
      <dgm:prSet presAssocID="{7E5109A9-84E0-4411-A320-3F85F67F16FC}" presName="hierChild5" presStyleCnt="0"/>
      <dgm:spPr/>
    </dgm:pt>
    <dgm:pt modelId="{EC1AB0CA-EE0E-49B3-9BBE-6D83E4A08779}" type="pres">
      <dgm:prSet presAssocID="{C4DADF74-59A4-4C5D-8D07-E232EE4E951A}" presName="Name28" presStyleLbl="parChTrans1D3" presStyleIdx="21" presStyleCnt="22"/>
      <dgm:spPr/>
    </dgm:pt>
    <dgm:pt modelId="{7E107F50-0D1D-4D13-A91F-8132FBBABE2D}" type="pres">
      <dgm:prSet presAssocID="{EAAA9DD1-4E73-4A98-BD1B-6FB07B82CD28}" presName="hierRoot2" presStyleCnt="0">
        <dgm:presLayoutVars>
          <dgm:hierBranch val="init"/>
        </dgm:presLayoutVars>
      </dgm:prSet>
      <dgm:spPr/>
    </dgm:pt>
    <dgm:pt modelId="{DE0A9301-1B18-4C5C-89D8-120BA1AC0F86}" type="pres">
      <dgm:prSet presAssocID="{EAAA9DD1-4E73-4A98-BD1B-6FB07B82CD28}" presName="rootComposite2" presStyleCnt="0"/>
      <dgm:spPr/>
    </dgm:pt>
    <dgm:pt modelId="{05EF1AD2-94A0-46B2-A0A0-780624D82623}" type="pres">
      <dgm:prSet presAssocID="{EAAA9DD1-4E73-4A98-BD1B-6FB07B82CD28}" presName="rootText2" presStyleLbl="alignAcc1" presStyleIdx="0" presStyleCnt="0">
        <dgm:presLayoutVars>
          <dgm:chPref val="3"/>
        </dgm:presLayoutVars>
      </dgm:prSet>
      <dgm:spPr/>
    </dgm:pt>
    <dgm:pt modelId="{2EF5430A-FEEC-416E-968D-8AEE3AFFA685}" type="pres">
      <dgm:prSet presAssocID="{EAAA9DD1-4E73-4A98-BD1B-6FB07B82CD28}" presName="topArc2" presStyleLbl="parChTrans1D1" presStyleIdx="74" presStyleCnt="76"/>
      <dgm:spPr/>
    </dgm:pt>
    <dgm:pt modelId="{5CA965C7-ECA3-4E06-8D93-A0F5FFBC7A2C}" type="pres">
      <dgm:prSet presAssocID="{EAAA9DD1-4E73-4A98-BD1B-6FB07B82CD28}" presName="bottomArc2" presStyleLbl="parChTrans1D1" presStyleIdx="75" presStyleCnt="76"/>
      <dgm:spPr/>
    </dgm:pt>
    <dgm:pt modelId="{D6E33F06-239C-4CBE-BC60-E4F6E41FA632}" type="pres">
      <dgm:prSet presAssocID="{EAAA9DD1-4E73-4A98-BD1B-6FB07B82CD28}" presName="topConnNode2" presStyleLbl="node3" presStyleIdx="0" presStyleCnt="0"/>
      <dgm:spPr/>
    </dgm:pt>
    <dgm:pt modelId="{ED340E19-7C72-4095-B52F-2A9B423C91F7}" type="pres">
      <dgm:prSet presAssocID="{EAAA9DD1-4E73-4A98-BD1B-6FB07B82CD28}" presName="hierChild4" presStyleCnt="0"/>
      <dgm:spPr/>
    </dgm:pt>
    <dgm:pt modelId="{C56DA212-8CC0-4159-B3A3-1BE048F371F1}" type="pres">
      <dgm:prSet presAssocID="{EAAA9DD1-4E73-4A98-BD1B-6FB07B82CD28}" presName="hierChild5" presStyleCnt="0"/>
      <dgm:spPr/>
    </dgm:pt>
    <dgm:pt modelId="{06D7B4B5-BF88-40DC-8A4C-DA86A29C668C}" type="pres">
      <dgm:prSet presAssocID="{1E84197E-9850-4E94-A4C0-07EA04E69538}" presName="hierChild5" presStyleCnt="0"/>
      <dgm:spPr/>
    </dgm:pt>
    <dgm:pt modelId="{396461A1-4F10-479F-8C4D-DCD0A6621519}" type="pres">
      <dgm:prSet presAssocID="{B2D4CD35-15EE-4959-A9E0-5E9F258486AF}" presName="hierChild3" presStyleCnt="0"/>
      <dgm:spPr/>
    </dgm:pt>
  </dgm:ptLst>
  <dgm:cxnLst>
    <dgm:cxn modelId="{1E15AA02-F30F-4242-A98F-2194BD78563C}" srcId="{0092BD0C-0716-462C-B3EE-341AE67BC3D3}" destId="{E07E35D9-BAFC-4990-A9BA-E4A456A265CB}" srcOrd="3" destOrd="0" parTransId="{35BB98DB-B7B8-4430-AFA6-EFEC09EE2781}" sibTransId="{F47DA00A-A2CE-4A37-98A1-536E918A7AFD}"/>
    <dgm:cxn modelId="{17D21403-A3E6-4E80-B10A-D9AF5C6C5B50}" type="presOf" srcId="{733395A4-1F5A-4A5D-A1BA-118314A858D7}" destId="{061E6E75-8B8F-4E25-9D1C-C9483E996726}" srcOrd="1" destOrd="0" presId="urn:microsoft.com/office/officeart/2008/layout/HalfCircleOrganizationChart"/>
    <dgm:cxn modelId="{C6391004-FC7C-456A-8A05-71E234CFBA7D}" type="presOf" srcId="{67C4935E-E1DC-4945-971A-79F67BFA1FA8}" destId="{0ED5B3A8-AB19-45A2-BC9B-C6C92151FFAD}" srcOrd="0" destOrd="0" presId="urn:microsoft.com/office/officeart/2008/layout/HalfCircleOrganizationChart"/>
    <dgm:cxn modelId="{01026D04-6BF0-43B7-BDB1-D0C16BCD6212}" type="presOf" srcId="{0092BD0C-0716-462C-B3EE-341AE67BC3D3}" destId="{7E01340F-2BEE-451A-AEE1-6B7A65F5A302}" srcOrd="0" destOrd="0" presId="urn:microsoft.com/office/officeart/2008/layout/HalfCircleOrganizationChart"/>
    <dgm:cxn modelId="{63C9AD05-0C46-425F-8A43-DEA519D47E22}" type="presOf" srcId="{892CF625-7D84-448D-BF4A-3C9210B2D730}" destId="{D62BED46-E241-4E2C-9656-16FE0CC510DA}" srcOrd="1" destOrd="0" presId="urn:microsoft.com/office/officeart/2008/layout/HalfCircleOrganizationChart"/>
    <dgm:cxn modelId="{3C6AF307-54F1-4242-967E-9FD63BF20606}" type="presOf" srcId="{F7265B1D-6DC1-4303-B7C1-8505D8874A9C}" destId="{381C80A4-5DEC-4311-B27A-8C4C86E1D0D8}" srcOrd="0" destOrd="0" presId="urn:microsoft.com/office/officeart/2008/layout/HalfCircleOrganizationChart"/>
    <dgm:cxn modelId="{FDBB4A0A-1331-457C-AA45-EBC7E61200E7}" type="presOf" srcId="{BEA90140-4CC3-4409-AECD-39C2B300F10A}" destId="{81F43245-3902-423B-AA17-BDE37BCA5205}" srcOrd="0" destOrd="0" presId="urn:microsoft.com/office/officeart/2008/layout/HalfCircleOrganizationChart"/>
    <dgm:cxn modelId="{1B04BE0B-68A8-4117-89EA-0C40ED590120}" type="presOf" srcId="{2EE0F969-A251-4FA7-86F5-77D6FB7E3C8E}" destId="{6D65E4DD-E500-4C74-9EC7-2A84ACDF4DE6}" srcOrd="0" destOrd="0" presId="urn:microsoft.com/office/officeart/2008/layout/HalfCircleOrganizationChart"/>
    <dgm:cxn modelId="{8C67930C-C68B-4942-9A3D-8ACD8130564E}" type="presOf" srcId="{071CD309-A396-496B-82A6-D06766A04067}" destId="{D24873D7-936C-4D00-A22A-EFC377AC11F6}" srcOrd="1" destOrd="0" presId="urn:microsoft.com/office/officeart/2008/layout/HalfCircleOrganizationChart"/>
    <dgm:cxn modelId="{38807D0F-3821-4763-9894-F084619C2F59}" type="presOf" srcId="{D5747813-831F-49E2-807D-6E334EB54631}" destId="{85E8E46F-3631-44D2-B4D3-283415AA49C4}" srcOrd="1" destOrd="0" presId="urn:microsoft.com/office/officeart/2008/layout/HalfCircleOrganizationChart"/>
    <dgm:cxn modelId="{B96EE410-E832-43FA-9563-681EED60449F}" type="presOf" srcId="{E07E35D9-BAFC-4990-A9BA-E4A456A265CB}" destId="{F82E4121-7971-444F-AB1E-11212DEA1ABB}" srcOrd="0" destOrd="0" presId="urn:microsoft.com/office/officeart/2008/layout/HalfCircleOrganizationChart"/>
    <dgm:cxn modelId="{594D5F15-913A-4B4C-86C5-4B511CF480C7}" srcId="{B2D4CD35-15EE-4959-A9E0-5E9F258486AF}" destId="{1E84197E-9850-4E94-A4C0-07EA04E69538}" srcOrd="5" destOrd="0" parTransId="{BEA90140-4CC3-4409-AECD-39C2B300F10A}" sibTransId="{48DC03E1-3FB2-4206-AD83-423F41FCEA7C}"/>
    <dgm:cxn modelId="{8118DD1B-F5B5-49C8-BAEA-892AF17F8FC0}" type="presOf" srcId="{D5747813-831F-49E2-807D-6E334EB54631}" destId="{92422038-30F6-4EB0-8312-EB2B7D133F4F}" srcOrd="0" destOrd="0" presId="urn:microsoft.com/office/officeart/2008/layout/HalfCircleOrganizationChart"/>
    <dgm:cxn modelId="{F666C51D-8CF0-4B96-B981-BD23D0683AD6}" srcId="{B2D4CD35-15EE-4959-A9E0-5E9F258486AF}" destId="{0092BD0C-0716-462C-B3EE-341AE67BC3D3}" srcOrd="1" destOrd="0" parTransId="{67C4935E-E1DC-4945-971A-79F67BFA1FA8}" sibTransId="{F56BAC4F-6491-4796-A8B7-9B60C1C28A6F}"/>
    <dgm:cxn modelId="{E05CE71F-7B4B-4E21-A0C2-374BE759A159}" type="presOf" srcId="{F0E4986B-A31E-46CB-B71C-7918DC6D46D5}" destId="{0E5C3180-89F3-4439-BFC6-47720CE5BD5B}" srcOrd="0" destOrd="0" presId="urn:microsoft.com/office/officeart/2008/layout/HalfCircleOrganizationChart"/>
    <dgm:cxn modelId="{0B19A724-4C82-415D-8ACF-AAD627D6465B}" srcId="{1E84197E-9850-4E94-A4C0-07EA04E69538}" destId="{B48B1955-07B8-47B1-955F-200AE8613FAA}" srcOrd="0" destOrd="0" parTransId="{D4D2EF8E-EDEC-4C11-BABF-C810A1E2C6E5}" sibTransId="{5A35E123-3088-4049-AF6B-ACFB8ED40F23}"/>
    <dgm:cxn modelId="{8B73712A-76D1-4F03-B9F3-2F3402676836}" type="presOf" srcId="{17A1F60C-BE1D-45E3-80E0-D24EF88C8211}" destId="{D1C8E019-A627-4554-A664-F485AD88736C}" srcOrd="0" destOrd="0" presId="urn:microsoft.com/office/officeart/2008/layout/HalfCircleOrganizationChart"/>
    <dgm:cxn modelId="{8F65412B-3B01-4722-8A51-F027E74B58ED}" type="presOf" srcId="{33288075-021E-4D89-9496-237CE9D2FF44}" destId="{E6E247FB-BBE2-4DB7-A0A1-9B42774A3853}" srcOrd="1" destOrd="0" presId="urn:microsoft.com/office/officeart/2008/layout/HalfCircleOrganizationChart"/>
    <dgm:cxn modelId="{D6EA492E-4DD1-4D0F-9C0E-5C0E0E4ACAF2}" type="presOf" srcId="{FEC2E8AD-4679-43AA-B2D0-29E423F55D32}" destId="{34D88149-F4A4-4839-B7BB-76DC721F14A9}" srcOrd="0" destOrd="0" presId="urn:microsoft.com/office/officeart/2008/layout/HalfCircleOrganizationChart"/>
    <dgm:cxn modelId="{E4307D2E-DBD7-4EA4-B56C-0FD241CAA63F}" srcId="{FA4FEE8C-1412-423D-9B5C-0457C32DAB0D}" destId="{892CF625-7D84-448D-BF4A-3C9210B2D730}" srcOrd="3" destOrd="0" parTransId="{17A1F60C-BE1D-45E3-80E0-D24EF88C8211}" sibTransId="{A5299091-DBBF-4D3B-8921-6C8DBD02C978}"/>
    <dgm:cxn modelId="{159DF82F-935E-4792-8E4A-55180CF999B7}" type="presOf" srcId="{4743D983-2986-4830-9E2E-E01AEDF2ED8B}" destId="{00B40B54-41E1-4388-A5AA-916C2105D65C}" srcOrd="1" destOrd="0" presId="urn:microsoft.com/office/officeart/2008/layout/HalfCircleOrganizationChart"/>
    <dgm:cxn modelId="{8D421D30-F44F-483C-96C2-3376540088C0}" type="presOf" srcId="{5CBD9E45-2A86-4311-BBA7-5B1D13D77375}" destId="{5C819CFB-FDF7-43B3-830C-E37FED7E9A99}" srcOrd="0" destOrd="0" presId="urn:microsoft.com/office/officeart/2008/layout/HalfCircleOrganizationChart"/>
    <dgm:cxn modelId="{D79FC230-E60A-40BC-9370-F012AE4404EF}" type="presOf" srcId="{B88C9A5D-9354-4648-87CA-A8FC04FDA8BD}" destId="{979F404C-0F74-4854-8B5B-615A83A3A928}" srcOrd="0" destOrd="0" presId="urn:microsoft.com/office/officeart/2008/layout/HalfCircleOrganizationChart"/>
    <dgm:cxn modelId="{65647D31-64B2-4A2B-8D41-8EDE311FF827}" type="presOf" srcId="{7E83B4E1-77E3-4166-AFB5-CD62A196CB1F}" destId="{E64C5C27-0B54-49AA-A579-9E820A05227F}" srcOrd="1" destOrd="0" presId="urn:microsoft.com/office/officeart/2008/layout/HalfCircleOrganizationChart"/>
    <dgm:cxn modelId="{D7799731-AF75-40AD-9A19-B46519B82220}" type="presOf" srcId="{FA0B7C26-B57A-4217-B72A-DD02658E5101}" destId="{7F837637-045B-4BEC-8282-13CB9E1ACA81}" srcOrd="0" destOrd="0" presId="urn:microsoft.com/office/officeart/2008/layout/HalfCircleOrganizationChart"/>
    <dgm:cxn modelId="{C6014C32-4EB1-4A82-91BC-06AA9561368B}" type="presOf" srcId="{F500A631-F79D-4869-BD47-19FD24E5D1F2}" destId="{2CDD36B9-4506-4E04-AB6F-6DF20800742A}" srcOrd="0" destOrd="0" presId="urn:microsoft.com/office/officeart/2008/layout/HalfCircleOrganizationChart"/>
    <dgm:cxn modelId="{8804C332-4180-4B5C-BE6F-A262AB94E42D}" type="presOf" srcId="{9BF04D55-E24D-4753-883D-BB90DC9A9BEE}" destId="{DC425B1E-5637-48A7-952D-F3B10936425C}" srcOrd="1" destOrd="0" presId="urn:microsoft.com/office/officeart/2008/layout/HalfCircleOrganizationChart"/>
    <dgm:cxn modelId="{0759F732-60A1-4B3F-937E-DE2B7046DBAD}" type="presOf" srcId="{48F8442C-C812-46D2-A84F-C22E10D9DD56}" destId="{753F78A1-B213-495A-A8AC-1053A2960DB0}" srcOrd="0" destOrd="0" presId="urn:microsoft.com/office/officeart/2008/layout/HalfCircleOrganizationChart"/>
    <dgm:cxn modelId="{AE66E033-28A1-4B02-85C3-60331DEE5ED0}" type="presOf" srcId="{4BFCA805-ACB1-42FA-8A84-00E9F94BDD0E}" destId="{0C3A0DE3-3640-4141-8B3B-DA035982442C}" srcOrd="0" destOrd="0" presId="urn:microsoft.com/office/officeart/2008/layout/HalfCircleOrganizationChart"/>
    <dgm:cxn modelId="{20482934-E92A-4A36-99E0-87E443027082}" type="presOf" srcId="{9BF04D55-E24D-4753-883D-BB90DC9A9BEE}" destId="{002A17A8-6268-43FE-A2AD-850571C77538}" srcOrd="0" destOrd="0" presId="urn:microsoft.com/office/officeart/2008/layout/HalfCircleOrganizationChart"/>
    <dgm:cxn modelId="{C9BFA834-4103-4F14-874A-6120D66D5D94}" type="presOf" srcId="{97F1795D-3084-44AE-85FD-F772CDC57DCE}" destId="{1F74FCA3-5FF4-424F-A40F-70467BBE10E0}" srcOrd="1" destOrd="0" presId="urn:microsoft.com/office/officeart/2008/layout/HalfCircleOrganizationChart"/>
    <dgm:cxn modelId="{6811A336-EF5C-45A5-8538-27FE69935AFE}" srcId="{0092BD0C-0716-462C-B3EE-341AE67BC3D3}" destId="{012C3B0E-5A7E-44C7-95AD-843133745EF1}" srcOrd="2" destOrd="0" parTransId="{01CE37E1-DC0D-4656-8C30-727F07D225EB}" sibTransId="{1CA2D649-E59A-43F4-A346-49F0A320A21E}"/>
    <dgm:cxn modelId="{B6727137-C101-4462-81F1-8DD82206A5B5}" type="presOf" srcId="{74BF3550-0F58-443D-AF8E-0A4661B997B0}" destId="{758B2ED0-1D22-4EF0-9EE9-FBDA26F57E46}" srcOrd="1" destOrd="0" presId="urn:microsoft.com/office/officeart/2008/layout/HalfCircleOrganizationChart"/>
    <dgm:cxn modelId="{DD1AC839-2B56-4F80-892A-1A86A1B4A9B5}" type="presOf" srcId="{8E55CCE5-50E4-4B53-BBA0-91FD4F0FE9C1}" destId="{0726B5B7-0C4B-42AF-876F-9787F1185A4A}" srcOrd="0" destOrd="0" presId="urn:microsoft.com/office/officeart/2008/layout/HalfCircleOrganizationChart"/>
    <dgm:cxn modelId="{927FFB3B-F7C3-41A7-95CB-3C76EAD79E9B}" type="presOf" srcId="{06BA1E1A-A7D6-4944-81DF-F2FBD3D6AA29}" destId="{F98C584A-5E57-4A67-A891-7C570DD98026}" srcOrd="0" destOrd="0" presId="urn:microsoft.com/office/officeart/2008/layout/HalfCircleOrganizationChart"/>
    <dgm:cxn modelId="{8A40013E-3E87-4240-B5AB-397F44B8B329}" type="presOf" srcId="{C98727DB-1930-482E-A86B-2A2AE0EE500B}" destId="{506AB08D-26C8-4C52-A8A0-83D4E8A1AADB}" srcOrd="0" destOrd="0" presId="urn:microsoft.com/office/officeart/2008/layout/HalfCircleOrganizationChart"/>
    <dgm:cxn modelId="{453AC33F-81B5-4AA6-92A9-85E11CCDAE59}" type="presOf" srcId="{B2D4CD35-15EE-4959-A9E0-5E9F258486AF}" destId="{439E2487-5C68-40AD-AAA2-FFF5FFEDD781}" srcOrd="0" destOrd="0" presId="urn:microsoft.com/office/officeart/2008/layout/HalfCircleOrganizationChart"/>
    <dgm:cxn modelId="{2781DC3F-ACBF-4BAA-AD68-D817CD94A3AB}" srcId="{C38732AE-A1F5-4DB6-B405-3DF9589C6B0C}" destId="{B3056E30-05D3-4A96-AF9D-3231EB189B4B}" srcOrd="0" destOrd="0" parTransId="{846207A8-044E-4509-857B-ADEB14D1BF72}" sibTransId="{0B94F91E-E2AB-4C9C-A850-D94DC15A0E22}"/>
    <dgm:cxn modelId="{E1DE0440-2E20-4E97-8C30-A50AB8346903}" srcId="{B2D4CD35-15EE-4959-A9E0-5E9F258486AF}" destId="{F0E4986B-A31E-46CB-B71C-7918DC6D46D5}" srcOrd="3" destOrd="0" parTransId="{C83D748D-D8F5-483E-8B7B-3F3BA7BCCD14}" sibTransId="{8FED1F55-9B01-428E-BAA6-4B2EB3389C08}"/>
    <dgm:cxn modelId="{4CBD135D-DADD-4E29-8D0B-7233493601AE}" srcId="{BC6F19D9-3F75-4C5B-B49C-BDDE3892EADF}" destId="{7E83B4E1-77E3-4166-AFB5-CD62A196CB1F}" srcOrd="2" destOrd="0" parTransId="{48F8442C-C812-46D2-A84F-C22E10D9DD56}" sibTransId="{E2E3E76D-F59E-4166-8F6A-4F7E14BA29DE}"/>
    <dgm:cxn modelId="{26ABBC5F-054C-4F26-8E9E-1FE09C6FDC66}" type="presOf" srcId="{1E84197E-9850-4E94-A4C0-07EA04E69538}" destId="{D154E52D-D7BC-4C6D-8852-7CE1F6340B43}" srcOrd="0" destOrd="0" presId="urn:microsoft.com/office/officeart/2008/layout/HalfCircleOrganizationChart"/>
    <dgm:cxn modelId="{AA3DD75F-54D8-40F3-891F-E5DA8218B658}" type="presOf" srcId="{78741D34-68EF-49BA-8A0C-F4EFC5577DDE}" destId="{0D67FA91-EA48-42AF-AC16-A7651DA4D7D0}" srcOrd="0" destOrd="0" presId="urn:microsoft.com/office/officeart/2008/layout/HalfCircleOrganizationChart"/>
    <dgm:cxn modelId="{BAAD3562-7475-4B08-BA73-F0FB25F4F0AC}" type="presOf" srcId="{BA1DE42E-BD59-4108-86F1-BD9FAD73A33D}" destId="{7863D112-E1F4-46EB-8D8B-D5DDB20170F6}" srcOrd="1" destOrd="0" presId="urn:microsoft.com/office/officeart/2008/layout/HalfCircleOrganizationChart"/>
    <dgm:cxn modelId="{B1437242-6F27-4740-AE18-BC49884DE955}" type="presOf" srcId="{EF02871E-B63A-4A7F-BCD2-B8ACB002ADF8}" destId="{367E6CCC-EDD2-441B-86A7-895233D759F9}" srcOrd="0" destOrd="0" presId="urn:microsoft.com/office/officeart/2008/layout/HalfCircleOrganizationChart"/>
    <dgm:cxn modelId="{F0E17462-A907-4768-951C-C62F22A07A5A}" type="presOf" srcId="{B48B1955-07B8-47B1-955F-200AE8613FAA}" destId="{40E55B85-C3DA-455A-8C71-2B49F59D678D}" srcOrd="0" destOrd="0" presId="urn:microsoft.com/office/officeart/2008/layout/HalfCircleOrganizationChart"/>
    <dgm:cxn modelId="{7E6D9E62-E239-4648-BA01-C0AC27CC6A98}" type="presOf" srcId="{9180E4C8-9DD9-4C5F-A681-76EB5ACC72DC}" destId="{2503C524-B755-4D74-B88B-37C043C86A7A}" srcOrd="0" destOrd="0" presId="urn:microsoft.com/office/officeart/2008/layout/HalfCircleOrganizationChart"/>
    <dgm:cxn modelId="{9FB19663-093F-4A53-8C72-F2DC8FE55DD9}" type="presOf" srcId="{012C3B0E-5A7E-44C7-95AD-843133745EF1}" destId="{DC6EE475-4CCF-4F82-9C7D-47206D1A26B4}" srcOrd="0" destOrd="0" presId="urn:microsoft.com/office/officeart/2008/layout/HalfCircleOrganizationChart"/>
    <dgm:cxn modelId="{787E9D43-3D4C-4CA8-AF3A-A634E2004629}" type="presOf" srcId="{EAAA9DD1-4E73-4A98-BD1B-6FB07B82CD28}" destId="{05EF1AD2-94A0-46B2-A0A0-780624D82623}" srcOrd="0" destOrd="0" presId="urn:microsoft.com/office/officeart/2008/layout/HalfCircleOrganizationChart"/>
    <dgm:cxn modelId="{75FF5844-3675-4E4D-B3A5-C08FAE926A06}" type="presOf" srcId="{274ECFA2-859F-42DB-9546-A42B88995BD0}" destId="{BEEBF307-87B3-4514-BBE8-B84F0685A450}" srcOrd="0" destOrd="0" presId="urn:microsoft.com/office/officeart/2008/layout/HalfCircleOrganizationChart"/>
    <dgm:cxn modelId="{3096FF45-88E4-4861-A923-62277B7697D4}" srcId="{BA1DE42E-BD59-4108-86F1-BD9FAD73A33D}" destId="{071CD309-A396-496B-82A6-D06766A04067}" srcOrd="2" destOrd="0" parTransId="{6E22195F-A268-4ABB-A669-1E4FC6AB93B2}" sibTransId="{40B8537F-3FB0-4ABB-A01C-E519C78AE5E8}"/>
    <dgm:cxn modelId="{0344BA4A-CE24-41B1-835C-4FB723FBD35F}" type="presOf" srcId="{130C405B-1981-4559-A2C1-ABD90606B339}" destId="{54514CA4-8DCC-4840-9A0B-B34922D8842D}" srcOrd="0" destOrd="0" presId="urn:microsoft.com/office/officeart/2008/layout/HalfCircleOrganizationChart"/>
    <dgm:cxn modelId="{7BD5484B-C42D-4B93-AF5B-8E23DBFB9B6A}" type="presOf" srcId="{74BF3550-0F58-443D-AF8E-0A4661B997B0}" destId="{CC42F27A-1401-4910-84D9-D0915078B23E}" srcOrd="0" destOrd="0" presId="urn:microsoft.com/office/officeart/2008/layout/HalfCircleOrganizationChart"/>
    <dgm:cxn modelId="{AA91836C-C128-4AB6-ABA1-4E605F00023D}" type="presOf" srcId="{892CF625-7D84-448D-BF4A-3C9210B2D730}" destId="{922B8AC3-73D7-4AAC-B9EA-C815E25E3BBC}" srcOrd="0" destOrd="0" presId="urn:microsoft.com/office/officeart/2008/layout/HalfCircleOrganizationChart"/>
    <dgm:cxn modelId="{57B59A4D-B2C0-491C-9C0A-91D8B6BD7730}" type="presOf" srcId="{B48B1955-07B8-47B1-955F-200AE8613FAA}" destId="{0B2CF041-6CAF-4AC5-8CF5-8F92A596B4BD}" srcOrd="1" destOrd="0" presId="urn:microsoft.com/office/officeart/2008/layout/HalfCircleOrganizationChart"/>
    <dgm:cxn modelId="{F83EB04E-0504-45AD-96ED-5279241E1072}" type="presOf" srcId="{733395A4-1F5A-4A5D-A1BA-118314A858D7}" destId="{5FEBA9A9-46A8-428B-B8D6-04B64416487E}" srcOrd="0" destOrd="0" presId="urn:microsoft.com/office/officeart/2008/layout/HalfCircleOrganizationChart"/>
    <dgm:cxn modelId="{FFE1F74E-BC62-4540-8809-782B900BA0C5}" type="presOf" srcId="{6E22195F-A268-4ABB-A669-1E4FC6AB93B2}" destId="{E8CD5B0D-0561-4EC4-BFE6-2CA6CB28E378}" srcOrd="0" destOrd="0" presId="urn:microsoft.com/office/officeart/2008/layout/HalfCircleOrganizationChart"/>
    <dgm:cxn modelId="{D311E86F-1ABD-451E-86DB-31F2930D4D3B}" srcId="{1E84197E-9850-4E94-A4C0-07EA04E69538}" destId="{7E5109A9-84E0-4411-A320-3F85F67F16FC}" srcOrd="1" destOrd="0" parTransId="{AD53A61C-2519-43CB-90EC-0EE866BB2C1E}" sibTransId="{B4E9FC3B-A6B5-4B07-AC52-0F98118FDB27}"/>
    <dgm:cxn modelId="{0EB52070-6E23-4B96-8D06-BE354FFAF6C0}" type="presOf" srcId="{A2840717-75B9-40C0-BF3A-468AFDF6206F}" destId="{2656F89A-7161-4214-B976-88D014BE69FA}" srcOrd="0" destOrd="0" presId="urn:microsoft.com/office/officeart/2008/layout/HalfCircleOrganizationChart"/>
    <dgm:cxn modelId="{87123450-116B-41D1-83E6-562993AC405D}" type="presOf" srcId="{071CD309-A396-496B-82A6-D06766A04067}" destId="{0A7571E5-3683-44AE-ABAB-9A82803D6F0A}" srcOrd="0" destOrd="0" presId="urn:microsoft.com/office/officeart/2008/layout/HalfCircleOrganizationChart"/>
    <dgm:cxn modelId="{DE3F9B50-C4E1-4635-9908-B5BFC3F25634}" srcId="{BA1DE42E-BD59-4108-86F1-BD9FAD73A33D}" destId="{D7AF494A-11D7-4BA7-AAEC-0E53C103BF05}" srcOrd="1" destOrd="0" parTransId="{FEC2E8AD-4679-43AA-B2D0-29E423F55D32}" sibTransId="{0C8CFED9-3369-4F0A-9D2B-D3B84242F80E}"/>
    <dgm:cxn modelId="{F8731D52-FEEB-4FAB-A693-60347E7F99AF}" type="presOf" srcId="{33288075-021E-4D89-9496-237CE9D2FF44}" destId="{D9063451-933B-43B9-878C-C02C6F108705}" srcOrd="0" destOrd="0" presId="urn:microsoft.com/office/officeart/2008/layout/HalfCircleOrganizationChart"/>
    <dgm:cxn modelId="{3B8DC072-19CA-4ADE-856F-6C6FC0C87ABB}" srcId="{BA1DE42E-BD59-4108-86F1-BD9FAD73A33D}" destId="{0B4765A3-A8B9-48FC-BA98-39CECF988625}" srcOrd="3" destOrd="0" parTransId="{274ECFA2-859F-42DB-9546-A42B88995BD0}" sibTransId="{BC0993C7-7535-461A-837D-3E3AE4A803DD}"/>
    <dgm:cxn modelId="{59BDF552-F004-4D78-95B4-63720602F65D}" type="presOf" srcId="{52DA55AE-E751-4BA0-A504-95EFC7579F74}" destId="{87FF0B06-DEC8-41F5-BBBA-757FA2E4296A}" srcOrd="0" destOrd="0" presId="urn:microsoft.com/office/officeart/2008/layout/HalfCircleOrganizationChart"/>
    <dgm:cxn modelId="{68842E73-5770-4583-8730-832D48941AED}" type="presOf" srcId="{2C1B5551-0AF8-4F50-A310-CA76B86D399E}" destId="{4B06E01E-A371-474D-9DB9-511B03A97A51}" srcOrd="0" destOrd="0" presId="urn:microsoft.com/office/officeart/2008/layout/HalfCircleOrganizationChart"/>
    <dgm:cxn modelId="{91699453-986A-4D36-84F7-64669237F34B}" type="presOf" srcId="{BC6F19D9-3F75-4C5B-B49C-BDDE3892EADF}" destId="{4BCBE1E5-A01D-4A1F-8B71-FBCB7FB9274B}" srcOrd="1" destOrd="0" presId="urn:microsoft.com/office/officeart/2008/layout/HalfCircleOrganizationChart"/>
    <dgm:cxn modelId="{59CD1E74-59F9-4CE3-B6AB-98D0ECC1C15E}" type="presOf" srcId="{D7AF494A-11D7-4BA7-AAEC-0E53C103BF05}" destId="{6390A461-A622-4EDB-AC75-C0DED7CC0520}" srcOrd="0" destOrd="0" presId="urn:microsoft.com/office/officeart/2008/layout/HalfCircleOrganizationChart"/>
    <dgm:cxn modelId="{D8802954-39D2-414F-8FA4-F0A44AB9AA5C}" type="presOf" srcId="{D7AF494A-11D7-4BA7-AAEC-0E53C103BF05}" destId="{297853E9-4775-4684-93D6-E9FF5D6053D5}" srcOrd="1" destOrd="0" presId="urn:microsoft.com/office/officeart/2008/layout/HalfCircleOrganizationChart"/>
    <dgm:cxn modelId="{5E6CEB54-7C94-44D3-B29F-FD6F5A752100}" srcId="{FA4FEE8C-1412-423D-9B5C-0457C32DAB0D}" destId="{2A48B042-A746-49AA-98FD-F8CEDAB2AE52}" srcOrd="5" destOrd="0" parTransId="{4BFCA805-ACB1-42FA-8A84-00E9F94BDD0E}" sibTransId="{CD7168A9-7510-47E0-9AE3-362540BF2219}"/>
    <dgm:cxn modelId="{A4063475-2128-4CBB-B30F-DD3132DB2B6F}" srcId="{B2D4CD35-15EE-4959-A9E0-5E9F258486AF}" destId="{BC6F19D9-3F75-4C5B-B49C-BDDE3892EADF}" srcOrd="4" destOrd="0" parTransId="{78741D34-68EF-49BA-8A0C-F4EFC5577DDE}" sibTransId="{94CBBA97-F308-4D9D-9203-2FEAAAAA11FA}"/>
    <dgm:cxn modelId="{3AA13357-7940-4789-B762-2E886D31F9F8}" srcId="{1E84197E-9850-4E94-A4C0-07EA04E69538}" destId="{EAAA9DD1-4E73-4A98-BD1B-6FB07B82CD28}" srcOrd="2" destOrd="0" parTransId="{C4DADF74-59A4-4C5D-8D07-E232EE4E951A}" sibTransId="{73A4C948-FDE6-45EE-98FF-33E519AFB1A3}"/>
    <dgm:cxn modelId="{1FD37077-2922-4505-89BF-82E86A3FDE3B}" type="presOf" srcId="{E07E35D9-BAFC-4990-A9BA-E4A456A265CB}" destId="{3FA2A652-EBF9-4BE4-9CF2-A5BCA45DC434}" srcOrd="1" destOrd="0" presId="urn:microsoft.com/office/officeart/2008/layout/HalfCircleOrganizationChart"/>
    <dgm:cxn modelId="{3EE9CF79-20B2-4BCE-84F3-8D1F2D9377FE}" type="presOf" srcId="{F0E4986B-A31E-46CB-B71C-7918DC6D46D5}" destId="{09F9FB20-250D-4A93-B39A-5B95D61CC8F4}" srcOrd="1" destOrd="0" presId="urn:microsoft.com/office/officeart/2008/layout/HalfCircleOrganizationChart"/>
    <dgm:cxn modelId="{2971087C-544C-418C-8F51-442F6B44ABA8}" type="presOf" srcId="{214B09D3-FACB-4A07-8F8A-DC25E8203767}" destId="{CFEAC4FE-7B48-4ACA-9F80-F1F01A5B6B15}" srcOrd="0" destOrd="0" presId="urn:microsoft.com/office/officeart/2008/layout/HalfCircleOrganizationChart"/>
    <dgm:cxn modelId="{66D9E77E-39D4-4676-934F-0E4DF9D438CA}" type="presOf" srcId="{495D8F4E-EF46-4C7D-9B47-77330293F52A}" destId="{7678ECF2-71F1-4704-AC70-5A4B40DB0403}" srcOrd="1" destOrd="0" presId="urn:microsoft.com/office/officeart/2008/layout/HalfCircleOrganizationChart"/>
    <dgm:cxn modelId="{D3119B7F-F9F8-46EA-BA3F-B3D4A7D84ACB}" type="presOf" srcId="{B88C9A5D-9354-4648-87CA-A8FC04FDA8BD}" destId="{54CDF57B-88FA-485A-8749-8D80045C9BF5}" srcOrd="1" destOrd="0" presId="urn:microsoft.com/office/officeart/2008/layout/HalfCircleOrganizationChart"/>
    <dgm:cxn modelId="{A0769382-74CD-4B3F-BCD5-E49766F213B5}" srcId="{FA4FEE8C-1412-423D-9B5C-0457C32DAB0D}" destId="{74BF3550-0F58-443D-AF8E-0A4661B997B0}" srcOrd="4" destOrd="0" parTransId="{F500A631-F79D-4869-BD47-19FD24E5D1F2}" sibTransId="{C4B35B6F-E0C1-443F-B8E9-E1245CF2FE2F}"/>
    <dgm:cxn modelId="{38469F85-28DF-44E8-9C01-01DC626F8D3A}" type="presOf" srcId="{B2D4CD35-15EE-4959-A9E0-5E9F258486AF}" destId="{3E5A24DD-50A0-4C98-9AD6-F32FC98315DB}" srcOrd="1" destOrd="0" presId="urn:microsoft.com/office/officeart/2008/layout/HalfCircleOrganizationChart"/>
    <dgm:cxn modelId="{6057FF86-F769-4C95-B529-BFE8B56CD189}" type="presOf" srcId="{1E84197E-9850-4E94-A4C0-07EA04E69538}" destId="{CDD4A3F0-6D9C-4060-AA0C-C0AD0DD60FF9}" srcOrd="1" destOrd="0" presId="urn:microsoft.com/office/officeart/2008/layout/HalfCircleOrganizationChart"/>
    <dgm:cxn modelId="{B1DFD787-33F0-4CAD-8553-236B93D8ED55}" type="presOf" srcId="{5086DDD4-DE3A-40C8-BEB5-14CF8471FA50}" destId="{824B0683-07F9-4781-B69C-88C400897520}" srcOrd="0" destOrd="0" presId="urn:microsoft.com/office/officeart/2008/layout/HalfCircleOrganizationChart"/>
    <dgm:cxn modelId="{2547A48C-7E10-4231-913A-EB58F6159795}" type="presOf" srcId="{D4D2EF8E-EDEC-4C11-BABF-C810A1E2C6E5}" destId="{B6E7CE64-9826-4478-87B5-18C7D51CC14B}" srcOrd="0" destOrd="0" presId="urn:microsoft.com/office/officeart/2008/layout/HalfCircleOrganizationChart"/>
    <dgm:cxn modelId="{91B90B8D-FC06-4724-92C1-71901CB8CB43}" type="presOf" srcId="{495D8F4E-EF46-4C7D-9B47-77330293F52A}" destId="{BF078CC5-79C9-4D1C-B4EF-552667A228F5}" srcOrd="0" destOrd="0" presId="urn:microsoft.com/office/officeart/2008/layout/HalfCircleOrganizationChart"/>
    <dgm:cxn modelId="{1A86978F-4418-400B-83FE-BC3D1898EBD6}" type="presOf" srcId="{04A70C5A-FAA6-41CF-97D5-9B4BD4603BB2}" destId="{E409572A-9601-47DA-8AA2-C73E992EB691}" srcOrd="0" destOrd="0" presId="urn:microsoft.com/office/officeart/2008/layout/HalfCircleOrganizationChart"/>
    <dgm:cxn modelId="{13D09D97-9074-4CF9-ACBE-3D006062BCA3}" type="presOf" srcId="{FA0B7C26-B57A-4217-B72A-DD02658E5101}" destId="{4C359CA5-509D-4345-ADF2-325552F274DE}" srcOrd="1" destOrd="0" presId="urn:microsoft.com/office/officeart/2008/layout/HalfCircleOrganizationChart"/>
    <dgm:cxn modelId="{24608298-2ED2-43BB-B63F-D52F6E996C59}" type="presOf" srcId="{DE621EC8-9AAF-4D23-B99C-4AC416814E06}" destId="{093ED5B2-332A-486F-9849-AC1AA3FA0273}" srcOrd="0" destOrd="0" presId="urn:microsoft.com/office/officeart/2008/layout/HalfCircleOrganizationChart"/>
    <dgm:cxn modelId="{B80A5599-2694-48F4-8499-3BF8D11BB340}" type="presOf" srcId="{5086DDD4-DE3A-40C8-BEB5-14CF8471FA50}" destId="{CB070C0D-02E5-4DF3-AF1E-F047C389FEC2}" srcOrd="1" destOrd="0" presId="urn:microsoft.com/office/officeart/2008/layout/HalfCircleOrganizationChart"/>
    <dgm:cxn modelId="{419BBF9A-FC5E-456E-96D6-CE985F5212D9}" type="presOf" srcId="{4743D983-2986-4830-9E2E-E01AEDF2ED8B}" destId="{96262C9A-59E6-4FFB-983A-039B7956BFB1}" srcOrd="0" destOrd="0" presId="urn:microsoft.com/office/officeart/2008/layout/HalfCircleOrganizationChart"/>
    <dgm:cxn modelId="{AD52399B-F6EB-4BCA-A284-9B339DADECCE}" type="presOf" srcId="{BA1DE42E-BD59-4108-86F1-BD9FAD73A33D}" destId="{4A3F7C79-8D49-4F68-99BC-48052B3B5391}" srcOrd="0" destOrd="0" presId="urn:microsoft.com/office/officeart/2008/layout/HalfCircleOrganizationChart"/>
    <dgm:cxn modelId="{5D7D769B-00C1-4135-B562-3914A9C63E50}" type="presOf" srcId="{8E55CCE5-50E4-4B53-BBA0-91FD4F0FE9C1}" destId="{09A03B74-B589-4682-83BC-FC9C5B46FA81}" srcOrd="1" destOrd="0" presId="urn:microsoft.com/office/officeart/2008/layout/HalfCircleOrganizationChart"/>
    <dgm:cxn modelId="{BE88379E-0D45-4FB4-8E32-0FFA2E02C78F}" type="presOf" srcId="{29244471-1646-4A29-AF1B-986CB8681DE8}" destId="{3900E93B-AEFE-416D-BE5E-796404BD1313}" srcOrd="0" destOrd="0" presId="urn:microsoft.com/office/officeart/2008/layout/HalfCircleOrganizationChart"/>
    <dgm:cxn modelId="{E929489E-ACC3-4541-ABBC-F32F3A1E062B}" srcId="{C38732AE-A1F5-4DB6-B405-3DF9589C6B0C}" destId="{D5747813-831F-49E2-807D-6E334EB54631}" srcOrd="2" destOrd="0" parTransId="{04A70C5A-FAA6-41CF-97D5-9B4BD4603BB2}" sibTransId="{3717918B-A2A9-4D2F-91CE-AD86F19DDB73}"/>
    <dgm:cxn modelId="{37C8019F-B0E5-40B0-B344-B7D82E71E223}" type="presOf" srcId="{29244471-1646-4A29-AF1B-986CB8681DE8}" destId="{F7FA1DE1-F144-4D81-8B96-49CA07E62882}" srcOrd="1" destOrd="0" presId="urn:microsoft.com/office/officeart/2008/layout/HalfCircleOrganizationChart"/>
    <dgm:cxn modelId="{75B081A2-B3DF-48E7-86D4-E97932C585CD}" srcId="{FA0B7C26-B57A-4217-B72A-DD02658E5101}" destId="{EF02871E-B63A-4A7F-BCD2-B8ACB002ADF8}" srcOrd="2" destOrd="0" parTransId="{9180E4C8-9DD9-4C5F-A681-76EB5ACC72DC}" sibTransId="{5F945E67-044E-4964-9562-9338FFD9ADFA}"/>
    <dgm:cxn modelId="{ED56E8A2-7C14-4ED8-A591-FBCA8E764F0F}" type="presOf" srcId="{D39151BA-D7E9-4B9F-8176-186E67BC08BF}" destId="{8FD0AE3F-EF29-43FD-8308-343BE475105D}" srcOrd="0" destOrd="0" presId="urn:microsoft.com/office/officeart/2008/layout/HalfCircleOrganizationChart"/>
    <dgm:cxn modelId="{DD8AFBA3-6B8E-409C-B5CF-72AA8012DA56}" type="presOf" srcId="{BA79BC63-D4EB-4F2E-B904-94830D9A3195}" destId="{D75265CE-CBCA-44DD-B782-F5B6F51F62E5}" srcOrd="1" destOrd="0" presId="urn:microsoft.com/office/officeart/2008/layout/HalfCircleOrganizationChart"/>
    <dgm:cxn modelId="{3882D7A4-2403-43E3-A95D-C3240F30FC0E}" type="presOf" srcId="{EF02871E-B63A-4A7F-BCD2-B8ACB002ADF8}" destId="{EE716671-557D-404B-8889-AF1BCF44D58D}" srcOrd="1" destOrd="0" presId="urn:microsoft.com/office/officeart/2008/layout/HalfCircleOrganizationChart"/>
    <dgm:cxn modelId="{4D2262A5-606B-498D-B888-CDE5136C1626}" srcId="{BC6F19D9-3F75-4C5B-B49C-BDDE3892EADF}" destId="{33288075-021E-4D89-9496-237CE9D2FF44}" srcOrd="0" destOrd="0" parTransId="{0BD1F641-BD52-48A3-B7AD-F84F3B0F2F80}" sibTransId="{95505832-54F4-43B8-B3EB-807984FF6966}"/>
    <dgm:cxn modelId="{F22F71A7-0708-4F81-B947-01B564814308}" srcId="{B2D4CD35-15EE-4959-A9E0-5E9F258486AF}" destId="{C38732AE-A1F5-4DB6-B405-3DF9589C6B0C}" srcOrd="2" destOrd="0" parTransId="{EC2B9102-F286-4909-AE41-720496F173C5}" sibTransId="{23F573C3-E690-4947-AB60-261EC2A76C4E}"/>
    <dgm:cxn modelId="{BCBBB6AC-5F01-4AF1-A89F-9DCB75293077}" srcId="{C98727DB-1930-482E-A86B-2A2AE0EE500B}" destId="{B2D4CD35-15EE-4959-A9E0-5E9F258486AF}" srcOrd="0" destOrd="0" parTransId="{76BA4136-4FCC-4A2E-8902-5050CCBDB609}" sibTransId="{E7BCEB02-C466-4961-A5A1-E66A5AD0B8CA}"/>
    <dgm:cxn modelId="{14753DAD-FCFE-4850-91C9-00D8ED02F792}" srcId="{FA4FEE8C-1412-423D-9B5C-0457C32DAB0D}" destId="{495D8F4E-EF46-4C7D-9B47-77330293F52A}" srcOrd="1" destOrd="0" parTransId="{214B09D3-FACB-4A07-8F8A-DC25E8203767}" sibTransId="{68BCBF26-D2FD-4864-8FF4-DDDD88965C35}"/>
    <dgm:cxn modelId="{B3A8FAAD-307D-4C61-98DA-D18FA6E1056E}" srcId="{C38732AE-A1F5-4DB6-B405-3DF9589C6B0C}" destId="{29244471-1646-4A29-AF1B-986CB8681DE8}" srcOrd="3" destOrd="0" parTransId="{2C1B5551-0AF8-4F50-A310-CA76B86D399E}" sibTransId="{41D3C953-5C08-4DB9-B963-11C89AD3EF16}"/>
    <dgm:cxn modelId="{FFAF1EAE-47A9-44EF-A3E2-AE82CD7D965A}" type="presOf" srcId="{AD53A61C-2519-43CB-90EC-0EE866BB2C1E}" destId="{0ED32EB2-5E49-4E18-8998-A5793365B43A}" srcOrd="0" destOrd="0" presId="urn:microsoft.com/office/officeart/2008/layout/HalfCircleOrganizationChart"/>
    <dgm:cxn modelId="{E9BCB1AE-D94D-4B10-8FDB-DBE4DB259102}" type="presOf" srcId="{B8951C75-D1C2-4A54-A63A-D43AA32FFAB3}" destId="{59193852-047E-49BE-89E4-2D74DB038729}" srcOrd="0" destOrd="0" presId="urn:microsoft.com/office/officeart/2008/layout/HalfCircleOrganizationChart"/>
    <dgm:cxn modelId="{152742B0-B544-4E1D-B1C2-2D93BAD3386E}" srcId="{F0E4986B-A31E-46CB-B71C-7918DC6D46D5}" destId="{FA4FEE8C-1412-423D-9B5C-0457C32DAB0D}" srcOrd="0" destOrd="0" parTransId="{2EE0F969-A251-4FA7-86F5-77D6FB7E3C8E}" sibTransId="{6D10793E-DD7F-4B59-A41E-09CD6CC9BE85}"/>
    <dgm:cxn modelId="{08CB39B4-3FE5-49C7-9D3A-31775C457374}" type="presOf" srcId="{0092BD0C-0716-462C-B3EE-341AE67BC3D3}" destId="{99C16429-9177-44D8-AD2A-23376ABA2F33}" srcOrd="1" destOrd="0" presId="urn:microsoft.com/office/officeart/2008/layout/HalfCircleOrganizationChart"/>
    <dgm:cxn modelId="{726B65B4-7615-41BB-BF28-5D8E5AF78947}" type="presOf" srcId="{B3056E30-05D3-4A96-AF9D-3231EB189B4B}" destId="{D56F2F33-2F9B-49DB-AFEF-3B3CC8C3634F}" srcOrd="0" destOrd="0" presId="urn:microsoft.com/office/officeart/2008/layout/HalfCircleOrganizationChart"/>
    <dgm:cxn modelId="{1BC3ADB5-5895-4B31-AEA6-FE0391BE0691}" type="presOf" srcId="{FA4FEE8C-1412-423D-9B5C-0457C32DAB0D}" destId="{4E54132A-B09E-4051-99F8-630FA693029E}" srcOrd="0" destOrd="0" presId="urn:microsoft.com/office/officeart/2008/layout/HalfCircleOrganizationChart"/>
    <dgm:cxn modelId="{9AE8BAB5-FC7C-410B-B9ED-EA851CFFEA1D}" type="presOf" srcId="{2A48B042-A746-49AA-98FD-F8CEDAB2AE52}" destId="{7EBF3632-0CF7-4644-BB99-DE4A9175C1CD}" srcOrd="0" destOrd="0" presId="urn:microsoft.com/office/officeart/2008/layout/HalfCircleOrganizationChart"/>
    <dgm:cxn modelId="{2988D8B5-FC3C-4780-9257-E061652516B5}" srcId="{0092BD0C-0716-462C-B3EE-341AE67BC3D3}" destId="{B8951C75-D1C2-4A54-A63A-D43AA32FFAB3}" srcOrd="1" destOrd="0" parTransId="{A6B314B4-5F5D-4AB8-83CA-36A7060717CE}" sibTransId="{DB509972-3280-4C01-A9B3-CD30C0882670}"/>
    <dgm:cxn modelId="{AC6361B6-B245-4B10-9705-7B28DD02F1EC}" type="presOf" srcId="{846207A8-044E-4509-857B-ADEB14D1BF72}" destId="{33AE64F2-E301-4453-A6A1-A32F3D078DD2}" srcOrd="0" destOrd="0" presId="urn:microsoft.com/office/officeart/2008/layout/HalfCircleOrganizationChart"/>
    <dgm:cxn modelId="{B37ED2B6-A605-4B2D-AA6E-1575AE1B6476}" srcId="{BA1DE42E-BD59-4108-86F1-BD9FAD73A33D}" destId="{5086DDD4-DE3A-40C8-BEB5-14CF8471FA50}" srcOrd="0" destOrd="0" parTransId="{06BA1E1A-A7D6-4944-81DF-F2FBD3D6AA29}" sibTransId="{A01B1B83-FD78-4825-8C15-C028B85A3A71}"/>
    <dgm:cxn modelId="{496974B9-5CD8-44FC-B102-3C726D4D76D9}" type="presOf" srcId="{998B4809-8B7A-42BF-95F8-6F441F9D63A5}" destId="{EC093BE3-0CE1-4973-9A38-2C27AA7377B0}" srcOrd="0" destOrd="0" presId="urn:microsoft.com/office/officeart/2008/layout/HalfCircleOrganizationChart"/>
    <dgm:cxn modelId="{741DB5BB-B6B5-4207-8EC1-DDD96075EF1C}" type="presOf" srcId="{97F1795D-3084-44AE-85FD-F772CDC57DCE}" destId="{B258CF9D-BE69-4678-A9A0-930A071DD9FA}" srcOrd="0" destOrd="0" presId="urn:microsoft.com/office/officeart/2008/layout/HalfCircleOrganizationChart"/>
    <dgm:cxn modelId="{064FEABB-0575-47EA-A13A-8D71B8D12805}" srcId="{BC6F19D9-3F75-4C5B-B49C-BDDE3892EADF}" destId="{8E55CCE5-50E4-4B53-BBA0-91FD4F0FE9C1}" srcOrd="1" destOrd="0" parTransId="{130C405B-1981-4559-A2C1-ABD90606B339}" sibTransId="{45E74B42-4183-4A6B-92CF-B557FF70D814}"/>
    <dgm:cxn modelId="{3CAC74BF-8EDB-4B0A-8C87-5DCE786EE1E8}" type="presOf" srcId="{01CE37E1-DC0D-4656-8C30-727F07D225EB}" destId="{E8B5322E-C320-4B49-8282-50A451300402}" srcOrd="0" destOrd="0" presId="urn:microsoft.com/office/officeart/2008/layout/HalfCircleOrganizationChart"/>
    <dgm:cxn modelId="{03EB49C1-2660-41EA-801F-5121B4C24634}" type="presOf" srcId="{A6B314B4-5F5D-4AB8-83CA-36A7060717CE}" destId="{6F44A283-C40B-4CD5-BB1C-84808486B44A}" srcOrd="0" destOrd="0" presId="urn:microsoft.com/office/officeart/2008/layout/HalfCircleOrganizationChart"/>
    <dgm:cxn modelId="{42C859C1-683F-4A65-8BF1-8BA06E729233}" type="presOf" srcId="{EC2B9102-F286-4909-AE41-720496F173C5}" destId="{22F9ECBE-83ED-48D6-858C-7AA80CECF01E}" srcOrd="0" destOrd="0" presId="urn:microsoft.com/office/officeart/2008/layout/HalfCircleOrganizationChart"/>
    <dgm:cxn modelId="{58F62CC2-0304-49AD-8096-C8B5E1465CBB}" type="presOf" srcId="{B8951C75-D1C2-4A54-A63A-D43AA32FFAB3}" destId="{E319F5F0-B98A-4AF7-80A9-35A9CD610C45}" srcOrd="1" destOrd="0" presId="urn:microsoft.com/office/officeart/2008/layout/HalfCircleOrganizationChart"/>
    <dgm:cxn modelId="{637840C3-B852-4A7B-8938-68DC8112FE65}" srcId="{FA0B7C26-B57A-4217-B72A-DD02658E5101}" destId="{C16CE283-0328-460A-9374-F5A28DB7F5ED}" srcOrd="1" destOrd="0" parTransId="{16ABA418-87DD-4FC0-BCFA-A80E9A117C69}" sibTransId="{9E92DF9C-7A95-4549-845A-1015DC0ECB9C}"/>
    <dgm:cxn modelId="{749614C6-5E83-453B-ADD5-5C510759BEAC}" type="presOf" srcId="{BC6F19D9-3F75-4C5B-B49C-BDDE3892EADF}" destId="{DA029705-758B-402F-B04D-1708670A2C6A}" srcOrd="0" destOrd="0" presId="urn:microsoft.com/office/officeart/2008/layout/HalfCircleOrganizationChart"/>
    <dgm:cxn modelId="{F8581AC7-9DD1-4576-9D55-48F880D3E8CF}" srcId="{FA4FEE8C-1412-423D-9B5C-0457C32DAB0D}" destId="{BA79BC63-D4EB-4F2E-B904-94830D9A3195}" srcOrd="2" destOrd="0" parTransId="{998B4809-8B7A-42BF-95F8-6F441F9D63A5}" sibTransId="{0F64C0F5-31B9-4079-BFDC-4DA2D24F1D77}"/>
    <dgm:cxn modelId="{373392C7-BAA5-49CE-AAC1-FB26CE58332E}" type="presOf" srcId="{0BD1F641-BD52-48A3-B7AD-F84F3B0F2F80}" destId="{DB4B6A32-5F38-4315-86E4-61137267B4B5}" srcOrd="0" destOrd="0" presId="urn:microsoft.com/office/officeart/2008/layout/HalfCircleOrganizationChart"/>
    <dgm:cxn modelId="{BC15FFC7-0967-436F-9498-AA91BF7E199E}" type="presOf" srcId="{7E83B4E1-77E3-4166-AFB5-CD62A196CB1F}" destId="{C5AD4343-F110-4479-B527-C141B888E270}" srcOrd="0" destOrd="0" presId="urn:microsoft.com/office/officeart/2008/layout/HalfCircleOrganizationChart"/>
    <dgm:cxn modelId="{DCF73BCC-33F9-40D2-BF8F-A63E06AE9250}" type="presOf" srcId="{0B4765A3-A8B9-48FC-BA98-39CECF988625}" destId="{010EAB40-43AB-4B22-B9D6-23663E9EA18B}" srcOrd="0" destOrd="0" presId="urn:microsoft.com/office/officeart/2008/layout/HalfCircleOrganizationChart"/>
    <dgm:cxn modelId="{F0616DCC-6FD6-4C7C-9DB2-8E9EFA8EB184}" type="presOf" srcId="{C16CE283-0328-460A-9374-F5A28DB7F5ED}" destId="{3F2ACA0E-4392-46BD-A3BB-264E481801EF}" srcOrd="0" destOrd="0" presId="urn:microsoft.com/office/officeart/2008/layout/HalfCircleOrganizationChart"/>
    <dgm:cxn modelId="{29C250CC-6A88-47FC-8063-E8B5F6210187}" type="presOf" srcId="{35BB98DB-B7B8-4430-AFA6-EFEC09EE2781}" destId="{0252844A-098E-4711-A59E-4F70A564810E}" srcOrd="0" destOrd="0" presId="urn:microsoft.com/office/officeart/2008/layout/HalfCircleOrganizationChart"/>
    <dgm:cxn modelId="{2B7217CD-3E8F-446F-9FB1-70BE996AF9E6}" type="presOf" srcId="{FA4FEE8C-1412-423D-9B5C-0457C32DAB0D}" destId="{38727FEF-C141-4487-9C0B-FE1367108989}" srcOrd="1" destOrd="0" presId="urn:microsoft.com/office/officeart/2008/layout/HalfCircleOrganizationChart"/>
    <dgm:cxn modelId="{F2ADA2CD-0E31-4E9E-8D1D-DDA2F4A4C1C1}" srcId="{FA0B7C26-B57A-4217-B72A-DD02658E5101}" destId="{9BF04D55-E24D-4753-883D-BB90DC9A9BEE}" srcOrd="0" destOrd="0" parTransId="{B4174F1D-4DD2-4B6E-A1FF-C7FC19923FEB}" sibTransId="{B97F5D07-9570-4530-BE14-A003F015FD83}"/>
    <dgm:cxn modelId="{F8F595D3-5B5A-4673-BEEA-BDE9F57897E4}" type="presOf" srcId="{C83D748D-D8F5-483E-8B7B-3F3BA7BCCD14}" destId="{CBA19B8C-0867-4997-9A01-B5CABBE82D81}" srcOrd="0" destOrd="0" presId="urn:microsoft.com/office/officeart/2008/layout/HalfCircleOrganizationChart"/>
    <dgm:cxn modelId="{6D1C41D4-0C34-4DA9-9D63-2811980F95A7}" type="presOf" srcId="{B3056E30-05D3-4A96-AF9D-3231EB189B4B}" destId="{9934056D-E478-40C6-89C3-68A310AC3E51}" srcOrd="1" destOrd="0" presId="urn:microsoft.com/office/officeart/2008/layout/HalfCircleOrganizationChart"/>
    <dgm:cxn modelId="{8A2986D8-11EA-48E5-9ED4-3F84DDCDB2B3}" type="presOf" srcId="{C38732AE-A1F5-4DB6-B405-3DF9589C6B0C}" destId="{4E99D1D9-90D4-4EAF-90AF-1B2F5352F32B}" srcOrd="1" destOrd="0" presId="urn:microsoft.com/office/officeart/2008/layout/HalfCircleOrganizationChart"/>
    <dgm:cxn modelId="{B4C992D9-2251-412B-A25A-0D8730A363E3}" type="presOf" srcId="{6F27571B-BAE6-4701-9459-BC16ED642D94}" destId="{1E2777CE-B6DE-4A9C-9B01-DCABD600073D}" srcOrd="0" destOrd="0" presId="urn:microsoft.com/office/officeart/2008/layout/HalfCircleOrganizationChart"/>
    <dgm:cxn modelId="{2B33CDD9-9C1E-4844-AF0B-0F7E5816E1BF}" type="presOf" srcId="{C38732AE-A1F5-4DB6-B405-3DF9589C6B0C}" destId="{CF6FD91F-B72B-47F9-9389-2D07DB8B322E}" srcOrd="0" destOrd="0" presId="urn:microsoft.com/office/officeart/2008/layout/HalfCircleOrganizationChart"/>
    <dgm:cxn modelId="{3F880FDA-1959-4223-8ADB-712F80B2281D}" type="presOf" srcId="{B4174F1D-4DD2-4B6E-A1FF-C7FC19923FEB}" destId="{6FCE5FFF-2F8B-41BC-86C5-70F9BC8D2ACF}" srcOrd="0" destOrd="0" presId="urn:microsoft.com/office/officeart/2008/layout/HalfCircleOrganizationChart"/>
    <dgm:cxn modelId="{247BC2DC-6AC8-4A4F-9CE4-F971B64DD2F2}" type="presOf" srcId="{BA79BC63-D4EB-4F2E-B904-94830D9A3195}" destId="{0781942E-9412-41F8-86DA-56A6FE222824}" srcOrd="0" destOrd="0" presId="urn:microsoft.com/office/officeart/2008/layout/HalfCircleOrganizationChart"/>
    <dgm:cxn modelId="{92051CDD-1E54-45E7-8355-7FE1DC9E208E}" srcId="{FA4FEE8C-1412-423D-9B5C-0457C32DAB0D}" destId="{D39151BA-D7E9-4B9F-8176-186E67BC08BF}" srcOrd="0" destOrd="0" parTransId="{389A8B0F-1569-4243-B8B4-7BB3480C3D70}" sibTransId="{36394DBD-D717-494E-9E7B-A4294D5A5B4E}"/>
    <dgm:cxn modelId="{156E3EDD-D048-4D1A-9DC8-FA5B649AC191}" type="presOf" srcId="{7E5109A9-84E0-4411-A320-3F85F67F16FC}" destId="{DD27CC8F-DE37-4A1C-9500-F6939EBD3F8D}" srcOrd="1" destOrd="0" presId="urn:microsoft.com/office/officeart/2008/layout/HalfCircleOrganizationChart"/>
    <dgm:cxn modelId="{9C2D98E1-39E9-4AA0-902A-54D3CC746FE8}" type="presOf" srcId="{0B4765A3-A8B9-48FC-BA98-39CECF988625}" destId="{749C9E03-9113-4EB8-8DC2-B188318E97D3}" srcOrd="1" destOrd="0" presId="urn:microsoft.com/office/officeart/2008/layout/HalfCircleOrganizationChart"/>
    <dgm:cxn modelId="{D2D99EE2-86D0-4C99-AD4B-C6C7AF3C13B7}" type="presOf" srcId="{C4DADF74-59A4-4C5D-8D07-E232EE4E951A}" destId="{EC1AB0CA-EE0E-49B3-9BBE-6D83E4A08779}" srcOrd="0" destOrd="0" presId="urn:microsoft.com/office/officeart/2008/layout/HalfCircleOrganizationChart"/>
    <dgm:cxn modelId="{722BD7E4-89BE-4B9B-9316-E70DADBE623A}" srcId="{B2D4CD35-15EE-4959-A9E0-5E9F258486AF}" destId="{BA1DE42E-BD59-4108-86F1-BD9FAD73A33D}" srcOrd="0" destOrd="0" parTransId="{A2840717-75B9-40C0-BF3A-468AFDF6206F}" sibTransId="{8CB43200-5D08-4F6B-AEE1-A46A939CC160}"/>
    <dgm:cxn modelId="{1E543BE5-0FE3-4F7D-8AA5-B2AE973E1CE2}" type="presOf" srcId="{389A8B0F-1569-4243-B8B4-7BB3480C3D70}" destId="{5046872A-8EB8-4747-9535-2E9A6960DF89}" srcOrd="0" destOrd="0" presId="urn:microsoft.com/office/officeart/2008/layout/HalfCircleOrganizationChart"/>
    <dgm:cxn modelId="{C04293E6-EBB3-47C3-9567-574EF66F360A}" srcId="{0092BD0C-0716-462C-B3EE-341AE67BC3D3}" destId="{97F1795D-3084-44AE-85FD-F772CDC57DCE}" srcOrd="4" destOrd="0" parTransId="{F7265B1D-6DC1-4303-B7C1-8505D8874A9C}" sibTransId="{4C155A35-F370-4867-B913-23E7A3CD6617}"/>
    <dgm:cxn modelId="{C9A88EE8-B6C0-4F94-9906-B15FF72187C4}" type="presOf" srcId="{012C3B0E-5A7E-44C7-95AD-843133745EF1}" destId="{4B3F86F2-EFBD-40BD-BC86-345C70E48E71}" srcOrd="1" destOrd="0" presId="urn:microsoft.com/office/officeart/2008/layout/HalfCircleOrganizationChart"/>
    <dgm:cxn modelId="{8C2A16ED-E16A-48FC-B8AA-20619907D661}" type="presOf" srcId="{2A48B042-A746-49AA-98FD-F8CEDAB2AE52}" destId="{5DA83087-9A1A-4AC6-B2E7-C0232A693F50}" srcOrd="1" destOrd="0" presId="urn:microsoft.com/office/officeart/2008/layout/HalfCircleOrganizationChart"/>
    <dgm:cxn modelId="{3B065BF0-2BEE-4E71-A05F-23A8341359EC}" type="presOf" srcId="{D39151BA-D7E9-4B9F-8176-186E67BC08BF}" destId="{3283462A-88BF-4D0C-A236-D3CBFB85376A}" srcOrd="1" destOrd="0" presId="urn:microsoft.com/office/officeart/2008/layout/HalfCircleOrganizationChart"/>
    <dgm:cxn modelId="{193228F1-5755-4F21-B760-BF08CEAE3C0A}" srcId="{F0E4986B-A31E-46CB-B71C-7918DC6D46D5}" destId="{FA0B7C26-B57A-4217-B72A-DD02658E5101}" srcOrd="1" destOrd="0" parTransId="{5CBD9E45-2A86-4311-BBA7-5B1D13D77375}" sibTransId="{71C04563-ED0B-432D-9325-A08FEA2D43A9}"/>
    <dgm:cxn modelId="{7525A6F2-81EA-4F52-AEEA-4B865F9E2788}" type="presOf" srcId="{C16CE283-0328-460A-9374-F5A28DB7F5ED}" destId="{D94CE732-A981-4BA6-832B-AF5510E0CADB}" srcOrd="1" destOrd="0" presId="urn:microsoft.com/office/officeart/2008/layout/HalfCircleOrganizationChart"/>
    <dgm:cxn modelId="{51AB61F3-47D8-46B4-AF9B-EA4B3A60D8B3}" srcId="{C38732AE-A1F5-4DB6-B405-3DF9589C6B0C}" destId="{4743D983-2986-4830-9E2E-E01AEDF2ED8B}" srcOrd="1" destOrd="0" parTransId="{DE621EC8-9AAF-4D23-B99C-4AC416814E06}" sibTransId="{5834C16A-6CBD-4B46-B074-B0024C7A613C}"/>
    <dgm:cxn modelId="{504E12F8-5CE6-49BA-A96C-44988A80339A}" type="presOf" srcId="{16ABA418-87DD-4FC0-BCFA-A80E9A117C69}" destId="{962669F4-DFE1-4D8D-AE26-CD8B8110DC90}" srcOrd="0" destOrd="0" presId="urn:microsoft.com/office/officeart/2008/layout/HalfCircleOrganizationChart"/>
    <dgm:cxn modelId="{132155F8-F6B4-41F4-9C10-C2BB5E8DA3F0}" srcId="{0092BD0C-0716-462C-B3EE-341AE67BC3D3}" destId="{733395A4-1F5A-4A5D-A1BA-118314A858D7}" srcOrd="0" destOrd="0" parTransId="{52DA55AE-E751-4BA0-A504-95EFC7579F74}" sibTransId="{075D8CF8-FF1B-4C33-A617-544CA35CF47A}"/>
    <dgm:cxn modelId="{28936CF9-901F-4710-B511-D11141971641}" type="presOf" srcId="{EAAA9DD1-4E73-4A98-BD1B-6FB07B82CD28}" destId="{D6E33F06-239C-4CBE-BC60-E4F6E41FA632}" srcOrd="1" destOrd="0" presId="urn:microsoft.com/office/officeart/2008/layout/HalfCircleOrganizationChart"/>
    <dgm:cxn modelId="{41E9B8FA-4F0A-4AAB-99D0-4B1CFA0FF3F0}" type="presOf" srcId="{7E5109A9-84E0-4411-A320-3F85F67F16FC}" destId="{D250A995-FA63-46D5-A199-32D4055C5ADC}" srcOrd="0" destOrd="0" presId="urn:microsoft.com/office/officeart/2008/layout/HalfCircleOrganizationChart"/>
    <dgm:cxn modelId="{8901ECFF-911B-4394-B82C-55782CBD0189}" srcId="{0092BD0C-0716-462C-B3EE-341AE67BC3D3}" destId="{B88C9A5D-9354-4648-87CA-A8FC04FDA8BD}" srcOrd="5" destOrd="0" parTransId="{6F27571B-BAE6-4701-9459-BC16ED642D94}" sibTransId="{FC9B3756-EF52-4F23-9C85-0208E3B1EC5C}"/>
    <dgm:cxn modelId="{D16524D7-5F78-4953-A237-E69F1F34646B}" type="presParOf" srcId="{506AB08D-26C8-4C52-A8A0-83D4E8A1AADB}" destId="{F540ADC9-7F27-48A7-8F60-10B1DDA073AC}" srcOrd="0" destOrd="0" presId="urn:microsoft.com/office/officeart/2008/layout/HalfCircleOrganizationChart"/>
    <dgm:cxn modelId="{CE133CDB-F68E-471F-942A-AD8CE3A9F2D9}" type="presParOf" srcId="{F540ADC9-7F27-48A7-8F60-10B1DDA073AC}" destId="{3834402B-1F97-473B-8C92-A8CB187B8F18}" srcOrd="0" destOrd="0" presId="urn:microsoft.com/office/officeart/2008/layout/HalfCircleOrganizationChart"/>
    <dgm:cxn modelId="{B4C6939C-A272-49D2-B813-E0C8DEA325AA}" type="presParOf" srcId="{3834402B-1F97-473B-8C92-A8CB187B8F18}" destId="{439E2487-5C68-40AD-AAA2-FFF5FFEDD781}" srcOrd="0" destOrd="0" presId="urn:microsoft.com/office/officeart/2008/layout/HalfCircleOrganizationChart"/>
    <dgm:cxn modelId="{DE2D5E06-0614-4E3E-8B4A-DB81F37055E7}" type="presParOf" srcId="{3834402B-1F97-473B-8C92-A8CB187B8F18}" destId="{4744FA6C-3AB4-45EE-B272-564C81FF97B1}" srcOrd="1" destOrd="0" presId="urn:microsoft.com/office/officeart/2008/layout/HalfCircleOrganizationChart"/>
    <dgm:cxn modelId="{5619AF71-4C3D-4F33-ACEE-387A510F35EE}" type="presParOf" srcId="{3834402B-1F97-473B-8C92-A8CB187B8F18}" destId="{0D0288BA-E31D-4DDD-912E-C7235B08A49B}" srcOrd="2" destOrd="0" presId="urn:microsoft.com/office/officeart/2008/layout/HalfCircleOrganizationChart"/>
    <dgm:cxn modelId="{C44CDFF5-ACD8-4A1F-AAE1-472144C7B12D}" type="presParOf" srcId="{3834402B-1F97-473B-8C92-A8CB187B8F18}" destId="{3E5A24DD-50A0-4C98-9AD6-F32FC98315DB}" srcOrd="3" destOrd="0" presId="urn:microsoft.com/office/officeart/2008/layout/HalfCircleOrganizationChart"/>
    <dgm:cxn modelId="{8D8F8478-2BEB-42DE-93F8-743A794E4244}" type="presParOf" srcId="{F540ADC9-7F27-48A7-8F60-10B1DDA073AC}" destId="{3B1927A8-3533-40DD-9C4C-C34553DB8233}" srcOrd="1" destOrd="0" presId="urn:microsoft.com/office/officeart/2008/layout/HalfCircleOrganizationChart"/>
    <dgm:cxn modelId="{669C087A-89E2-498A-89E1-D61630100879}" type="presParOf" srcId="{3B1927A8-3533-40DD-9C4C-C34553DB8233}" destId="{2656F89A-7161-4214-B976-88D014BE69FA}" srcOrd="0" destOrd="0" presId="urn:microsoft.com/office/officeart/2008/layout/HalfCircleOrganizationChart"/>
    <dgm:cxn modelId="{63CD4110-7824-4669-AAF5-714077815D0C}" type="presParOf" srcId="{3B1927A8-3533-40DD-9C4C-C34553DB8233}" destId="{5C65CD35-7A29-4902-AD6B-665B20E5AAE4}" srcOrd="1" destOrd="0" presId="urn:microsoft.com/office/officeart/2008/layout/HalfCircleOrganizationChart"/>
    <dgm:cxn modelId="{D5E768E3-4CE2-496E-A17A-3EE4EFE16443}" type="presParOf" srcId="{5C65CD35-7A29-4902-AD6B-665B20E5AAE4}" destId="{0A45CBA3-49FD-431E-A494-92E47BD045AA}" srcOrd="0" destOrd="0" presId="urn:microsoft.com/office/officeart/2008/layout/HalfCircleOrganizationChart"/>
    <dgm:cxn modelId="{DCFDDD81-B7C8-487E-89BD-8A31DF33C8AA}" type="presParOf" srcId="{0A45CBA3-49FD-431E-A494-92E47BD045AA}" destId="{4A3F7C79-8D49-4F68-99BC-48052B3B5391}" srcOrd="0" destOrd="0" presId="urn:microsoft.com/office/officeart/2008/layout/HalfCircleOrganizationChart"/>
    <dgm:cxn modelId="{FA6DF6A8-2E6E-4B27-91C2-194815615618}" type="presParOf" srcId="{0A45CBA3-49FD-431E-A494-92E47BD045AA}" destId="{F9B0F549-1D70-4B07-9367-8AA0677C24A0}" srcOrd="1" destOrd="0" presId="urn:microsoft.com/office/officeart/2008/layout/HalfCircleOrganizationChart"/>
    <dgm:cxn modelId="{13881131-856C-49E2-B9AD-8044B7FC70DC}" type="presParOf" srcId="{0A45CBA3-49FD-431E-A494-92E47BD045AA}" destId="{7179E735-42B5-45CC-9138-B37D9DF40A43}" srcOrd="2" destOrd="0" presId="urn:microsoft.com/office/officeart/2008/layout/HalfCircleOrganizationChart"/>
    <dgm:cxn modelId="{21EDE40A-0461-47F6-9AA6-A502B3F89AEC}" type="presParOf" srcId="{0A45CBA3-49FD-431E-A494-92E47BD045AA}" destId="{7863D112-E1F4-46EB-8D8B-D5DDB20170F6}" srcOrd="3" destOrd="0" presId="urn:microsoft.com/office/officeart/2008/layout/HalfCircleOrganizationChart"/>
    <dgm:cxn modelId="{FE269AD3-EE22-4A67-9AE8-334EC892D62C}" type="presParOf" srcId="{5C65CD35-7A29-4902-AD6B-665B20E5AAE4}" destId="{06EE7E4A-9304-4F7B-B14A-30B57DAB5863}" srcOrd="1" destOrd="0" presId="urn:microsoft.com/office/officeart/2008/layout/HalfCircleOrganizationChart"/>
    <dgm:cxn modelId="{C1443D92-D1D5-4498-B096-CC11CEFD4ACD}" type="presParOf" srcId="{06EE7E4A-9304-4F7B-B14A-30B57DAB5863}" destId="{F98C584A-5E57-4A67-A891-7C570DD98026}" srcOrd="0" destOrd="0" presId="urn:microsoft.com/office/officeart/2008/layout/HalfCircleOrganizationChart"/>
    <dgm:cxn modelId="{1DEDCC8F-A281-401B-8176-A69C09DDEB8D}" type="presParOf" srcId="{06EE7E4A-9304-4F7B-B14A-30B57DAB5863}" destId="{C2E1F529-35B7-48EF-992D-87C1B8E4224A}" srcOrd="1" destOrd="0" presId="urn:microsoft.com/office/officeart/2008/layout/HalfCircleOrganizationChart"/>
    <dgm:cxn modelId="{88BCE121-2A58-4D22-A9FE-F390BF1CB47A}" type="presParOf" srcId="{C2E1F529-35B7-48EF-992D-87C1B8E4224A}" destId="{FBA7007E-2807-4FBA-A42C-76A00A44FC9C}" srcOrd="0" destOrd="0" presId="urn:microsoft.com/office/officeart/2008/layout/HalfCircleOrganizationChart"/>
    <dgm:cxn modelId="{F5581592-8E90-40B5-B64F-62ECF9F1EA98}" type="presParOf" srcId="{FBA7007E-2807-4FBA-A42C-76A00A44FC9C}" destId="{824B0683-07F9-4781-B69C-88C400897520}" srcOrd="0" destOrd="0" presId="urn:microsoft.com/office/officeart/2008/layout/HalfCircleOrganizationChart"/>
    <dgm:cxn modelId="{197A3D22-76F4-4646-B86D-338969774808}" type="presParOf" srcId="{FBA7007E-2807-4FBA-A42C-76A00A44FC9C}" destId="{C9C5D160-CFC1-4350-96F2-70C63B5549C1}" srcOrd="1" destOrd="0" presId="urn:microsoft.com/office/officeart/2008/layout/HalfCircleOrganizationChart"/>
    <dgm:cxn modelId="{AAAFA1AF-0028-4310-A9AF-9C526A637677}" type="presParOf" srcId="{FBA7007E-2807-4FBA-A42C-76A00A44FC9C}" destId="{E68628D6-0697-4E2C-9DF4-58BB3FC5E599}" srcOrd="2" destOrd="0" presId="urn:microsoft.com/office/officeart/2008/layout/HalfCircleOrganizationChart"/>
    <dgm:cxn modelId="{06C431C0-D680-4A26-B07F-4B9685BE0F0C}" type="presParOf" srcId="{FBA7007E-2807-4FBA-A42C-76A00A44FC9C}" destId="{CB070C0D-02E5-4DF3-AF1E-F047C389FEC2}" srcOrd="3" destOrd="0" presId="urn:microsoft.com/office/officeart/2008/layout/HalfCircleOrganizationChart"/>
    <dgm:cxn modelId="{681F4350-A2F8-4128-92D4-C452F658AFD4}" type="presParOf" srcId="{C2E1F529-35B7-48EF-992D-87C1B8E4224A}" destId="{E73A91DD-92A2-4CE0-935E-069252D3CB6D}" srcOrd="1" destOrd="0" presId="urn:microsoft.com/office/officeart/2008/layout/HalfCircleOrganizationChart"/>
    <dgm:cxn modelId="{EBF138DE-FC49-4A42-A38F-9DD2710FECDB}" type="presParOf" srcId="{C2E1F529-35B7-48EF-992D-87C1B8E4224A}" destId="{9C42E575-C707-4B8A-83B9-5DDBB70590F0}" srcOrd="2" destOrd="0" presId="urn:microsoft.com/office/officeart/2008/layout/HalfCircleOrganizationChart"/>
    <dgm:cxn modelId="{D51F0A3F-A1CF-4296-B0F8-F00A5D7ECCA6}" type="presParOf" srcId="{06EE7E4A-9304-4F7B-B14A-30B57DAB5863}" destId="{34D88149-F4A4-4839-B7BB-76DC721F14A9}" srcOrd="2" destOrd="0" presId="urn:microsoft.com/office/officeart/2008/layout/HalfCircleOrganizationChart"/>
    <dgm:cxn modelId="{B9558226-BC34-4ED7-AA04-D44B26584DD0}" type="presParOf" srcId="{06EE7E4A-9304-4F7B-B14A-30B57DAB5863}" destId="{5AD579D6-581E-441C-BAA2-9B41D3D0C175}" srcOrd="3" destOrd="0" presId="urn:microsoft.com/office/officeart/2008/layout/HalfCircleOrganizationChart"/>
    <dgm:cxn modelId="{AB0E2D6E-349F-4E61-8567-52CE1E1BD217}" type="presParOf" srcId="{5AD579D6-581E-441C-BAA2-9B41D3D0C175}" destId="{D02DB119-4420-4A34-A3E2-3D0EFD9AE4F2}" srcOrd="0" destOrd="0" presId="urn:microsoft.com/office/officeart/2008/layout/HalfCircleOrganizationChart"/>
    <dgm:cxn modelId="{1D247E71-6D8E-4EF2-B2B2-1379334B77C9}" type="presParOf" srcId="{D02DB119-4420-4A34-A3E2-3D0EFD9AE4F2}" destId="{6390A461-A622-4EDB-AC75-C0DED7CC0520}" srcOrd="0" destOrd="0" presId="urn:microsoft.com/office/officeart/2008/layout/HalfCircleOrganizationChart"/>
    <dgm:cxn modelId="{E9659AB9-00AA-4D3A-BD7C-85EE88EEAA4E}" type="presParOf" srcId="{D02DB119-4420-4A34-A3E2-3D0EFD9AE4F2}" destId="{DE0283AF-0BF7-41A0-A9C7-68711AA3E26F}" srcOrd="1" destOrd="0" presId="urn:microsoft.com/office/officeart/2008/layout/HalfCircleOrganizationChart"/>
    <dgm:cxn modelId="{952C662C-5A95-4768-B8FB-5311C27B2070}" type="presParOf" srcId="{D02DB119-4420-4A34-A3E2-3D0EFD9AE4F2}" destId="{CA4B7A0A-BE22-43DC-A947-9251F92FCA03}" srcOrd="2" destOrd="0" presId="urn:microsoft.com/office/officeart/2008/layout/HalfCircleOrganizationChart"/>
    <dgm:cxn modelId="{1BC6C672-1A79-4108-95A9-99C9BA738108}" type="presParOf" srcId="{D02DB119-4420-4A34-A3E2-3D0EFD9AE4F2}" destId="{297853E9-4775-4684-93D6-E9FF5D6053D5}" srcOrd="3" destOrd="0" presId="urn:microsoft.com/office/officeart/2008/layout/HalfCircleOrganizationChart"/>
    <dgm:cxn modelId="{65F7376C-E513-48E4-9C81-A637AE27DEB8}" type="presParOf" srcId="{5AD579D6-581E-441C-BAA2-9B41D3D0C175}" destId="{A79C0273-7752-4B8D-AA68-7DA4368C5FEF}" srcOrd="1" destOrd="0" presId="urn:microsoft.com/office/officeart/2008/layout/HalfCircleOrganizationChart"/>
    <dgm:cxn modelId="{1D278B32-9A7D-4F73-AFD0-B9B763E7C079}" type="presParOf" srcId="{5AD579D6-581E-441C-BAA2-9B41D3D0C175}" destId="{22ACC82F-A532-4953-95AA-1F01FCBBB479}" srcOrd="2" destOrd="0" presId="urn:microsoft.com/office/officeart/2008/layout/HalfCircleOrganizationChart"/>
    <dgm:cxn modelId="{ECDC07C6-B270-44B1-A7D2-DC8B2D301FE8}" type="presParOf" srcId="{06EE7E4A-9304-4F7B-B14A-30B57DAB5863}" destId="{E8CD5B0D-0561-4EC4-BFE6-2CA6CB28E378}" srcOrd="4" destOrd="0" presId="urn:microsoft.com/office/officeart/2008/layout/HalfCircleOrganizationChart"/>
    <dgm:cxn modelId="{06D930A0-AE2B-497B-A68F-7EEE42AB297F}" type="presParOf" srcId="{06EE7E4A-9304-4F7B-B14A-30B57DAB5863}" destId="{1553F99A-6BA7-4FC6-9096-F3DD634A8FB8}" srcOrd="5" destOrd="0" presId="urn:microsoft.com/office/officeart/2008/layout/HalfCircleOrganizationChart"/>
    <dgm:cxn modelId="{A3357BE3-5D85-49B5-8DD5-AE3B3B900B24}" type="presParOf" srcId="{1553F99A-6BA7-4FC6-9096-F3DD634A8FB8}" destId="{937DAE7A-7C32-488D-8008-E21BF46F8662}" srcOrd="0" destOrd="0" presId="urn:microsoft.com/office/officeart/2008/layout/HalfCircleOrganizationChart"/>
    <dgm:cxn modelId="{8B4E4A0F-4C5A-4492-A478-58FED8F0ADF4}" type="presParOf" srcId="{937DAE7A-7C32-488D-8008-E21BF46F8662}" destId="{0A7571E5-3683-44AE-ABAB-9A82803D6F0A}" srcOrd="0" destOrd="0" presId="urn:microsoft.com/office/officeart/2008/layout/HalfCircleOrganizationChart"/>
    <dgm:cxn modelId="{0BA19D37-FF30-4D0E-A3F5-2F53BA33C25F}" type="presParOf" srcId="{937DAE7A-7C32-488D-8008-E21BF46F8662}" destId="{15443B13-19AB-4E87-9C1C-BCD5C17CCBE8}" srcOrd="1" destOrd="0" presId="urn:microsoft.com/office/officeart/2008/layout/HalfCircleOrganizationChart"/>
    <dgm:cxn modelId="{E0981E6B-B4C2-4EDA-BC0A-07CF12DAEAD2}" type="presParOf" srcId="{937DAE7A-7C32-488D-8008-E21BF46F8662}" destId="{3F685C75-6D90-4E1D-80ED-E2A5297E544E}" srcOrd="2" destOrd="0" presId="urn:microsoft.com/office/officeart/2008/layout/HalfCircleOrganizationChart"/>
    <dgm:cxn modelId="{356F1F26-C18B-41B0-8D0F-DA680E131B61}" type="presParOf" srcId="{937DAE7A-7C32-488D-8008-E21BF46F8662}" destId="{D24873D7-936C-4D00-A22A-EFC377AC11F6}" srcOrd="3" destOrd="0" presId="urn:microsoft.com/office/officeart/2008/layout/HalfCircleOrganizationChart"/>
    <dgm:cxn modelId="{4BD048DE-9B8A-4C40-B169-1A6FA45E7EAC}" type="presParOf" srcId="{1553F99A-6BA7-4FC6-9096-F3DD634A8FB8}" destId="{CDC59F9C-2710-421A-897C-C9F055C3C960}" srcOrd="1" destOrd="0" presId="urn:microsoft.com/office/officeart/2008/layout/HalfCircleOrganizationChart"/>
    <dgm:cxn modelId="{E16E3B5D-07CC-4528-AE46-70BA0A86A3D7}" type="presParOf" srcId="{1553F99A-6BA7-4FC6-9096-F3DD634A8FB8}" destId="{4D58A292-C86A-4426-AEEE-E6E28D2A1E72}" srcOrd="2" destOrd="0" presId="urn:microsoft.com/office/officeart/2008/layout/HalfCircleOrganizationChart"/>
    <dgm:cxn modelId="{FD035588-D50D-466E-943F-C1035E47739A}" type="presParOf" srcId="{06EE7E4A-9304-4F7B-B14A-30B57DAB5863}" destId="{BEEBF307-87B3-4514-BBE8-B84F0685A450}" srcOrd="6" destOrd="0" presId="urn:microsoft.com/office/officeart/2008/layout/HalfCircleOrganizationChart"/>
    <dgm:cxn modelId="{0A4D554F-FB3C-480D-B369-38CBDCD2B2B9}" type="presParOf" srcId="{06EE7E4A-9304-4F7B-B14A-30B57DAB5863}" destId="{A33948A4-183B-45A2-8E58-F35A06786EAE}" srcOrd="7" destOrd="0" presId="urn:microsoft.com/office/officeart/2008/layout/HalfCircleOrganizationChart"/>
    <dgm:cxn modelId="{E3093351-63CA-44E8-A05B-C54DB478F330}" type="presParOf" srcId="{A33948A4-183B-45A2-8E58-F35A06786EAE}" destId="{400EB003-AA36-4FF8-ABF7-6388D2C070A5}" srcOrd="0" destOrd="0" presId="urn:microsoft.com/office/officeart/2008/layout/HalfCircleOrganizationChart"/>
    <dgm:cxn modelId="{8C5104B7-1321-4114-A8AD-80AFA6396FF6}" type="presParOf" srcId="{400EB003-AA36-4FF8-ABF7-6388D2C070A5}" destId="{010EAB40-43AB-4B22-B9D6-23663E9EA18B}" srcOrd="0" destOrd="0" presId="urn:microsoft.com/office/officeart/2008/layout/HalfCircleOrganizationChart"/>
    <dgm:cxn modelId="{B32FC8B0-E544-43B6-A09B-5E00641FECDA}" type="presParOf" srcId="{400EB003-AA36-4FF8-ABF7-6388D2C070A5}" destId="{C73E7E18-CE37-4203-824D-DC878AF7A31A}" srcOrd="1" destOrd="0" presId="urn:microsoft.com/office/officeart/2008/layout/HalfCircleOrganizationChart"/>
    <dgm:cxn modelId="{280CAE81-F6B2-44F9-A884-53AE766F2DDC}" type="presParOf" srcId="{400EB003-AA36-4FF8-ABF7-6388D2C070A5}" destId="{0161681F-F5C8-4A8A-9E43-760EEC9034B0}" srcOrd="2" destOrd="0" presId="urn:microsoft.com/office/officeart/2008/layout/HalfCircleOrganizationChart"/>
    <dgm:cxn modelId="{C514257A-8C23-404D-91C9-C2AB650E1E30}" type="presParOf" srcId="{400EB003-AA36-4FF8-ABF7-6388D2C070A5}" destId="{749C9E03-9113-4EB8-8DC2-B188318E97D3}" srcOrd="3" destOrd="0" presId="urn:microsoft.com/office/officeart/2008/layout/HalfCircleOrganizationChart"/>
    <dgm:cxn modelId="{840BA2B7-0B9D-4CED-8179-0C586A18D5AB}" type="presParOf" srcId="{A33948A4-183B-45A2-8E58-F35A06786EAE}" destId="{AF8FF03A-CF2A-43EC-AB7D-3333A9D3F97E}" srcOrd="1" destOrd="0" presId="urn:microsoft.com/office/officeart/2008/layout/HalfCircleOrganizationChart"/>
    <dgm:cxn modelId="{21366063-1766-4343-B0FE-B0EBD1B82AFE}" type="presParOf" srcId="{A33948A4-183B-45A2-8E58-F35A06786EAE}" destId="{19AADCDD-E662-417B-9578-24A26FC6C0BA}" srcOrd="2" destOrd="0" presId="urn:microsoft.com/office/officeart/2008/layout/HalfCircleOrganizationChart"/>
    <dgm:cxn modelId="{1E9BD54F-350B-4849-B2F7-C5A47F3265B1}" type="presParOf" srcId="{5C65CD35-7A29-4902-AD6B-665B20E5AAE4}" destId="{FF6B249E-DAFA-4613-8616-0C2D8B3DD7C1}" srcOrd="2" destOrd="0" presId="urn:microsoft.com/office/officeart/2008/layout/HalfCircleOrganizationChart"/>
    <dgm:cxn modelId="{CCC5F00C-AAC3-4626-BFFA-A4B774B40ADE}" type="presParOf" srcId="{3B1927A8-3533-40DD-9C4C-C34553DB8233}" destId="{0ED5B3A8-AB19-45A2-BC9B-C6C92151FFAD}" srcOrd="2" destOrd="0" presId="urn:microsoft.com/office/officeart/2008/layout/HalfCircleOrganizationChart"/>
    <dgm:cxn modelId="{4E7B0CE2-FEC0-4C55-8F8B-9511C62EEB30}" type="presParOf" srcId="{3B1927A8-3533-40DD-9C4C-C34553DB8233}" destId="{74816F2D-1607-4B80-8CC5-69EEA4B3AB88}" srcOrd="3" destOrd="0" presId="urn:microsoft.com/office/officeart/2008/layout/HalfCircleOrganizationChart"/>
    <dgm:cxn modelId="{3B42C064-5DBC-463C-9713-6DC90EEFAC6B}" type="presParOf" srcId="{74816F2D-1607-4B80-8CC5-69EEA4B3AB88}" destId="{55A1F29F-DA88-4D83-95BD-45EE160259EE}" srcOrd="0" destOrd="0" presId="urn:microsoft.com/office/officeart/2008/layout/HalfCircleOrganizationChart"/>
    <dgm:cxn modelId="{8A769077-1C4E-4497-B36C-23C4ECC04665}" type="presParOf" srcId="{55A1F29F-DA88-4D83-95BD-45EE160259EE}" destId="{7E01340F-2BEE-451A-AEE1-6B7A65F5A302}" srcOrd="0" destOrd="0" presId="urn:microsoft.com/office/officeart/2008/layout/HalfCircleOrganizationChart"/>
    <dgm:cxn modelId="{578F48C2-A4F8-4C78-AE20-E6016F66323B}" type="presParOf" srcId="{55A1F29F-DA88-4D83-95BD-45EE160259EE}" destId="{F8232ED6-5FD3-4549-A6A3-252EB0D27F6C}" srcOrd="1" destOrd="0" presId="urn:microsoft.com/office/officeart/2008/layout/HalfCircleOrganizationChart"/>
    <dgm:cxn modelId="{BCAB3C40-082D-44A2-BDEF-65760B800818}" type="presParOf" srcId="{55A1F29F-DA88-4D83-95BD-45EE160259EE}" destId="{7696E518-1C3C-45E0-A001-F5D9BE065B77}" srcOrd="2" destOrd="0" presId="urn:microsoft.com/office/officeart/2008/layout/HalfCircleOrganizationChart"/>
    <dgm:cxn modelId="{FF628C07-F406-41AF-83F1-9BD73415F88C}" type="presParOf" srcId="{55A1F29F-DA88-4D83-95BD-45EE160259EE}" destId="{99C16429-9177-44D8-AD2A-23376ABA2F33}" srcOrd="3" destOrd="0" presId="urn:microsoft.com/office/officeart/2008/layout/HalfCircleOrganizationChart"/>
    <dgm:cxn modelId="{01FFD4D5-4D36-4BE8-9C6D-6BA7DC958C47}" type="presParOf" srcId="{74816F2D-1607-4B80-8CC5-69EEA4B3AB88}" destId="{1EA6F1B1-20DD-4CD3-A6A4-B3F603A49EBF}" srcOrd="1" destOrd="0" presId="urn:microsoft.com/office/officeart/2008/layout/HalfCircleOrganizationChart"/>
    <dgm:cxn modelId="{4E360925-ED09-410F-A492-5062D77699C2}" type="presParOf" srcId="{1EA6F1B1-20DD-4CD3-A6A4-B3F603A49EBF}" destId="{87FF0B06-DEC8-41F5-BBBA-757FA2E4296A}" srcOrd="0" destOrd="0" presId="urn:microsoft.com/office/officeart/2008/layout/HalfCircleOrganizationChart"/>
    <dgm:cxn modelId="{2450B932-C603-400D-94DB-8F9BB40B524E}" type="presParOf" srcId="{1EA6F1B1-20DD-4CD3-A6A4-B3F603A49EBF}" destId="{86DFF034-7E06-406D-81E9-B5C241D67414}" srcOrd="1" destOrd="0" presId="urn:microsoft.com/office/officeart/2008/layout/HalfCircleOrganizationChart"/>
    <dgm:cxn modelId="{E65992DB-8ED6-4BF7-8E3A-6295E78F39B9}" type="presParOf" srcId="{86DFF034-7E06-406D-81E9-B5C241D67414}" destId="{A4B0389A-30B5-4A3A-8997-B7CFE9A49740}" srcOrd="0" destOrd="0" presId="urn:microsoft.com/office/officeart/2008/layout/HalfCircleOrganizationChart"/>
    <dgm:cxn modelId="{7A2D15F1-9CAA-4247-BEBB-26288405B934}" type="presParOf" srcId="{A4B0389A-30B5-4A3A-8997-B7CFE9A49740}" destId="{5FEBA9A9-46A8-428B-B8D6-04B64416487E}" srcOrd="0" destOrd="0" presId="urn:microsoft.com/office/officeart/2008/layout/HalfCircleOrganizationChart"/>
    <dgm:cxn modelId="{88D6AF94-A386-47CD-AEF5-5138CA65313D}" type="presParOf" srcId="{A4B0389A-30B5-4A3A-8997-B7CFE9A49740}" destId="{54919B6C-F3F5-47FD-8325-F8BA0A335A89}" srcOrd="1" destOrd="0" presId="urn:microsoft.com/office/officeart/2008/layout/HalfCircleOrganizationChart"/>
    <dgm:cxn modelId="{0304A69C-E976-469C-AB08-53244638464C}" type="presParOf" srcId="{A4B0389A-30B5-4A3A-8997-B7CFE9A49740}" destId="{FC313F1C-87C0-4D33-91F7-C53A53D317F8}" srcOrd="2" destOrd="0" presId="urn:microsoft.com/office/officeart/2008/layout/HalfCircleOrganizationChart"/>
    <dgm:cxn modelId="{70CC0242-53B0-4DA3-B3F3-FBE6C50AFD91}" type="presParOf" srcId="{A4B0389A-30B5-4A3A-8997-B7CFE9A49740}" destId="{061E6E75-8B8F-4E25-9D1C-C9483E996726}" srcOrd="3" destOrd="0" presId="urn:microsoft.com/office/officeart/2008/layout/HalfCircleOrganizationChart"/>
    <dgm:cxn modelId="{D17EB6D6-13D2-4A78-A25D-596B97E85AAB}" type="presParOf" srcId="{86DFF034-7E06-406D-81E9-B5C241D67414}" destId="{306A571F-8CBF-4803-AB28-8D3089CCAEE9}" srcOrd="1" destOrd="0" presId="urn:microsoft.com/office/officeart/2008/layout/HalfCircleOrganizationChart"/>
    <dgm:cxn modelId="{3948FE78-1D56-471C-8900-2CC1CF2B4FD3}" type="presParOf" srcId="{86DFF034-7E06-406D-81E9-B5C241D67414}" destId="{8A36587C-0C54-4C18-8E9E-4E158E35CD2F}" srcOrd="2" destOrd="0" presId="urn:microsoft.com/office/officeart/2008/layout/HalfCircleOrganizationChart"/>
    <dgm:cxn modelId="{19B7BC14-8F24-4CAC-9C18-B73F479D935A}" type="presParOf" srcId="{1EA6F1B1-20DD-4CD3-A6A4-B3F603A49EBF}" destId="{6F44A283-C40B-4CD5-BB1C-84808486B44A}" srcOrd="2" destOrd="0" presId="urn:microsoft.com/office/officeart/2008/layout/HalfCircleOrganizationChart"/>
    <dgm:cxn modelId="{8B1F4436-1FC1-45E3-9289-9A60E10CD2DA}" type="presParOf" srcId="{1EA6F1B1-20DD-4CD3-A6A4-B3F603A49EBF}" destId="{F08EBD01-C11C-4C09-BA1E-A387FF88C126}" srcOrd="3" destOrd="0" presId="urn:microsoft.com/office/officeart/2008/layout/HalfCircleOrganizationChart"/>
    <dgm:cxn modelId="{F95DB6B7-CDB9-49DF-B66F-2EB4B3B7FFFE}" type="presParOf" srcId="{F08EBD01-C11C-4C09-BA1E-A387FF88C126}" destId="{F5C172E2-F25C-4BB7-A185-6F02FFA3D291}" srcOrd="0" destOrd="0" presId="urn:microsoft.com/office/officeart/2008/layout/HalfCircleOrganizationChart"/>
    <dgm:cxn modelId="{DC89EAD2-C513-4DA5-9BB2-862CDA4B5F43}" type="presParOf" srcId="{F5C172E2-F25C-4BB7-A185-6F02FFA3D291}" destId="{59193852-047E-49BE-89E4-2D74DB038729}" srcOrd="0" destOrd="0" presId="urn:microsoft.com/office/officeart/2008/layout/HalfCircleOrganizationChart"/>
    <dgm:cxn modelId="{0EA37DFA-87B5-4C27-AD55-1BD16AE8B2A2}" type="presParOf" srcId="{F5C172E2-F25C-4BB7-A185-6F02FFA3D291}" destId="{FB62DA5E-E5D0-4EFF-A2F9-1B41A9E7ED2A}" srcOrd="1" destOrd="0" presId="urn:microsoft.com/office/officeart/2008/layout/HalfCircleOrganizationChart"/>
    <dgm:cxn modelId="{ABD0F4B1-E6BA-4294-A41A-38F15870EA17}" type="presParOf" srcId="{F5C172E2-F25C-4BB7-A185-6F02FFA3D291}" destId="{A8DFD228-278B-4200-8FE3-D7ACFF57BC2D}" srcOrd="2" destOrd="0" presId="urn:microsoft.com/office/officeart/2008/layout/HalfCircleOrganizationChart"/>
    <dgm:cxn modelId="{A5578DA4-527A-4D3B-8706-812FF1B77B6A}" type="presParOf" srcId="{F5C172E2-F25C-4BB7-A185-6F02FFA3D291}" destId="{E319F5F0-B98A-4AF7-80A9-35A9CD610C45}" srcOrd="3" destOrd="0" presId="urn:microsoft.com/office/officeart/2008/layout/HalfCircleOrganizationChart"/>
    <dgm:cxn modelId="{568C5167-33BE-4638-A4D7-68F5D79B5C7A}" type="presParOf" srcId="{F08EBD01-C11C-4C09-BA1E-A387FF88C126}" destId="{3DBCC183-E61C-40E7-A3C2-CB0AE5BE41AD}" srcOrd="1" destOrd="0" presId="urn:microsoft.com/office/officeart/2008/layout/HalfCircleOrganizationChart"/>
    <dgm:cxn modelId="{5D1DBB80-E4C0-4617-93A8-9D5FDE13416C}" type="presParOf" srcId="{F08EBD01-C11C-4C09-BA1E-A387FF88C126}" destId="{7AA4E07C-689E-47A0-A675-EAF1C95D93FA}" srcOrd="2" destOrd="0" presId="urn:microsoft.com/office/officeart/2008/layout/HalfCircleOrganizationChart"/>
    <dgm:cxn modelId="{33D46B64-026A-4CAF-8302-6659B820429B}" type="presParOf" srcId="{1EA6F1B1-20DD-4CD3-A6A4-B3F603A49EBF}" destId="{E8B5322E-C320-4B49-8282-50A451300402}" srcOrd="4" destOrd="0" presId="urn:microsoft.com/office/officeart/2008/layout/HalfCircleOrganizationChart"/>
    <dgm:cxn modelId="{23C18C0F-D5B1-49DB-9DA4-CF4815F1A835}" type="presParOf" srcId="{1EA6F1B1-20DD-4CD3-A6A4-B3F603A49EBF}" destId="{B7374B22-5D48-4B83-922A-92BD5FC90C38}" srcOrd="5" destOrd="0" presId="urn:microsoft.com/office/officeart/2008/layout/HalfCircleOrganizationChart"/>
    <dgm:cxn modelId="{9825D43F-4A3E-4667-8DA9-2BD8D43C08DB}" type="presParOf" srcId="{B7374B22-5D48-4B83-922A-92BD5FC90C38}" destId="{A3F8F542-0241-4C98-BEF2-E807F50BC59E}" srcOrd="0" destOrd="0" presId="urn:microsoft.com/office/officeart/2008/layout/HalfCircleOrganizationChart"/>
    <dgm:cxn modelId="{BC686025-C67D-42B4-AB7E-C352974DEF6A}" type="presParOf" srcId="{A3F8F542-0241-4C98-BEF2-E807F50BC59E}" destId="{DC6EE475-4CCF-4F82-9C7D-47206D1A26B4}" srcOrd="0" destOrd="0" presId="urn:microsoft.com/office/officeart/2008/layout/HalfCircleOrganizationChart"/>
    <dgm:cxn modelId="{074B647F-04D6-41D0-BCFF-13F88481D0ED}" type="presParOf" srcId="{A3F8F542-0241-4C98-BEF2-E807F50BC59E}" destId="{BF58F79B-CFC8-4CCD-A8BA-C8F06343DF63}" srcOrd="1" destOrd="0" presId="urn:microsoft.com/office/officeart/2008/layout/HalfCircleOrganizationChart"/>
    <dgm:cxn modelId="{8EA871AA-7701-4FA9-BA3C-68C777E81EAC}" type="presParOf" srcId="{A3F8F542-0241-4C98-BEF2-E807F50BC59E}" destId="{0501E90C-BEA1-4103-92D9-1162C98E3844}" srcOrd="2" destOrd="0" presId="urn:microsoft.com/office/officeart/2008/layout/HalfCircleOrganizationChart"/>
    <dgm:cxn modelId="{658B7726-C9B2-46CE-9569-31E79B487437}" type="presParOf" srcId="{A3F8F542-0241-4C98-BEF2-E807F50BC59E}" destId="{4B3F86F2-EFBD-40BD-BC86-345C70E48E71}" srcOrd="3" destOrd="0" presId="urn:microsoft.com/office/officeart/2008/layout/HalfCircleOrganizationChart"/>
    <dgm:cxn modelId="{4DBE37E5-B4E1-4199-A492-413C3C0DBE51}" type="presParOf" srcId="{B7374B22-5D48-4B83-922A-92BD5FC90C38}" destId="{B44CC8A1-1DC9-4F7E-8B2C-CB1DD6108BFB}" srcOrd="1" destOrd="0" presId="urn:microsoft.com/office/officeart/2008/layout/HalfCircleOrganizationChart"/>
    <dgm:cxn modelId="{4A7531BE-9915-4048-AE30-B18D578E3EAA}" type="presParOf" srcId="{B7374B22-5D48-4B83-922A-92BD5FC90C38}" destId="{942C31EE-5BE0-478C-870A-93E0303DF49A}" srcOrd="2" destOrd="0" presId="urn:microsoft.com/office/officeart/2008/layout/HalfCircleOrganizationChart"/>
    <dgm:cxn modelId="{C3EFE5F7-8104-44F0-80A7-FAEC92921097}" type="presParOf" srcId="{1EA6F1B1-20DD-4CD3-A6A4-B3F603A49EBF}" destId="{0252844A-098E-4711-A59E-4F70A564810E}" srcOrd="6" destOrd="0" presId="urn:microsoft.com/office/officeart/2008/layout/HalfCircleOrganizationChart"/>
    <dgm:cxn modelId="{227DEBC1-A1C6-4D3E-B9C0-26E24BB58DF2}" type="presParOf" srcId="{1EA6F1B1-20DD-4CD3-A6A4-B3F603A49EBF}" destId="{EBEC1278-756F-4D31-9717-9AA7DF5E5A07}" srcOrd="7" destOrd="0" presId="urn:microsoft.com/office/officeart/2008/layout/HalfCircleOrganizationChart"/>
    <dgm:cxn modelId="{08CD6580-5F96-491B-BBE2-369AC8D8151E}" type="presParOf" srcId="{EBEC1278-756F-4D31-9717-9AA7DF5E5A07}" destId="{9DE3F4A8-6C4C-4434-BDAF-BC7FBA91527F}" srcOrd="0" destOrd="0" presId="urn:microsoft.com/office/officeart/2008/layout/HalfCircleOrganizationChart"/>
    <dgm:cxn modelId="{81948C02-6FC9-47DF-BA8E-EBF218ED675C}" type="presParOf" srcId="{9DE3F4A8-6C4C-4434-BDAF-BC7FBA91527F}" destId="{F82E4121-7971-444F-AB1E-11212DEA1ABB}" srcOrd="0" destOrd="0" presId="urn:microsoft.com/office/officeart/2008/layout/HalfCircleOrganizationChart"/>
    <dgm:cxn modelId="{461CBCE8-4184-4965-BFB9-C0526200EB58}" type="presParOf" srcId="{9DE3F4A8-6C4C-4434-BDAF-BC7FBA91527F}" destId="{107D005A-0E07-4593-9691-1F8F773A786E}" srcOrd="1" destOrd="0" presId="urn:microsoft.com/office/officeart/2008/layout/HalfCircleOrganizationChart"/>
    <dgm:cxn modelId="{CE91F1AD-42AF-4802-B545-929CCA431401}" type="presParOf" srcId="{9DE3F4A8-6C4C-4434-BDAF-BC7FBA91527F}" destId="{A7F4CEAD-BE2B-4006-8975-4AF06BDCD0CE}" srcOrd="2" destOrd="0" presId="urn:microsoft.com/office/officeart/2008/layout/HalfCircleOrganizationChart"/>
    <dgm:cxn modelId="{8FBDBD35-8F77-4955-B38A-D97BF01502AB}" type="presParOf" srcId="{9DE3F4A8-6C4C-4434-BDAF-BC7FBA91527F}" destId="{3FA2A652-EBF9-4BE4-9CF2-A5BCA45DC434}" srcOrd="3" destOrd="0" presId="urn:microsoft.com/office/officeart/2008/layout/HalfCircleOrganizationChart"/>
    <dgm:cxn modelId="{71B21DE1-B9DE-45C0-8253-AC2B404E7F7A}" type="presParOf" srcId="{EBEC1278-756F-4D31-9717-9AA7DF5E5A07}" destId="{6BFFF8CB-3CAD-4CAA-8928-39B6245ABB78}" srcOrd="1" destOrd="0" presId="urn:microsoft.com/office/officeart/2008/layout/HalfCircleOrganizationChart"/>
    <dgm:cxn modelId="{67D98B71-4C74-4E10-A14F-F028DEECED57}" type="presParOf" srcId="{EBEC1278-756F-4D31-9717-9AA7DF5E5A07}" destId="{D8167DBE-9F15-406D-A644-E2330883FF3F}" srcOrd="2" destOrd="0" presId="urn:microsoft.com/office/officeart/2008/layout/HalfCircleOrganizationChart"/>
    <dgm:cxn modelId="{48A670A2-ABFF-4070-8A26-5219BF8601C0}" type="presParOf" srcId="{1EA6F1B1-20DD-4CD3-A6A4-B3F603A49EBF}" destId="{381C80A4-5DEC-4311-B27A-8C4C86E1D0D8}" srcOrd="8" destOrd="0" presId="urn:microsoft.com/office/officeart/2008/layout/HalfCircleOrganizationChart"/>
    <dgm:cxn modelId="{E14C3058-87EA-4256-9C38-89C28A07C51F}" type="presParOf" srcId="{1EA6F1B1-20DD-4CD3-A6A4-B3F603A49EBF}" destId="{22B7ADC0-6DF5-4D4B-9066-90577EE7E389}" srcOrd="9" destOrd="0" presId="urn:microsoft.com/office/officeart/2008/layout/HalfCircleOrganizationChart"/>
    <dgm:cxn modelId="{166FF881-55BC-42A1-AE6B-48B8D62CFC79}" type="presParOf" srcId="{22B7ADC0-6DF5-4D4B-9066-90577EE7E389}" destId="{52039BAD-34A3-4A04-A772-714157D2A017}" srcOrd="0" destOrd="0" presId="urn:microsoft.com/office/officeart/2008/layout/HalfCircleOrganizationChart"/>
    <dgm:cxn modelId="{4FFBCD77-C959-4044-A085-8135BC9C8994}" type="presParOf" srcId="{52039BAD-34A3-4A04-A772-714157D2A017}" destId="{B258CF9D-BE69-4678-A9A0-930A071DD9FA}" srcOrd="0" destOrd="0" presId="urn:microsoft.com/office/officeart/2008/layout/HalfCircleOrganizationChart"/>
    <dgm:cxn modelId="{95265B5B-9045-4969-96EC-A95DF98BDF6B}" type="presParOf" srcId="{52039BAD-34A3-4A04-A772-714157D2A017}" destId="{B5678ECA-B25E-44D7-9985-6ACD981CC509}" srcOrd="1" destOrd="0" presId="urn:microsoft.com/office/officeart/2008/layout/HalfCircleOrganizationChart"/>
    <dgm:cxn modelId="{B6F47FDB-7743-4B9E-9845-626DA82F5023}" type="presParOf" srcId="{52039BAD-34A3-4A04-A772-714157D2A017}" destId="{F1002299-2D09-4A7C-9F1B-E989F26222E4}" srcOrd="2" destOrd="0" presId="urn:microsoft.com/office/officeart/2008/layout/HalfCircleOrganizationChart"/>
    <dgm:cxn modelId="{E564507D-71AA-4D78-AC57-E6EF9BA770B9}" type="presParOf" srcId="{52039BAD-34A3-4A04-A772-714157D2A017}" destId="{1F74FCA3-5FF4-424F-A40F-70467BBE10E0}" srcOrd="3" destOrd="0" presId="urn:microsoft.com/office/officeart/2008/layout/HalfCircleOrganizationChart"/>
    <dgm:cxn modelId="{A10715E4-1328-415D-B2BE-A92ADDD848B8}" type="presParOf" srcId="{22B7ADC0-6DF5-4D4B-9066-90577EE7E389}" destId="{CB56E8D4-2275-43ED-BF0D-B27504582069}" srcOrd="1" destOrd="0" presId="urn:microsoft.com/office/officeart/2008/layout/HalfCircleOrganizationChart"/>
    <dgm:cxn modelId="{ACCF2DA2-DD4E-4424-96CD-F4B461D48396}" type="presParOf" srcId="{22B7ADC0-6DF5-4D4B-9066-90577EE7E389}" destId="{CC377D54-C61E-4B51-A5F2-2D4F99AE1799}" srcOrd="2" destOrd="0" presId="urn:microsoft.com/office/officeart/2008/layout/HalfCircleOrganizationChart"/>
    <dgm:cxn modelId="{A5E9C4CC-B62B-488F-81FF-3BB0915486C0}" type="presParOf" srcId="{1EA6F1B1-20DD-4CD3-A6A4-B3F603A49EBF}" destId="{1E2777CE-B6DE-4A9C-9B01-DCABD600073D}" srcOrd="10" destOrd="0" presId="urn:microsoft.com/office/officeart/2008/layout/HalfCircleOrganizationChart"/>
    <dgm:cxn modelId="{F947D3B4-6F20-411F-999D-0F6A90BBE7C3}" type="presParOf" srcId="{1EA6F1B1-20DD-4CD3-A6A4-B3F603A49EBF}" destId="{B0BD2F0D-615D-4476-9BA1-1282EB2A7EF2}" srcOrd="11" destOrd="0" presId="urn:microsoft.com/office/officeart/2008/layout/HalfCircleOrganizationChart"/>
    <dgm:cxn modelId="{A30F549F-A61E-43E7-9B37-77B64472799D}" type="presParOf" srcId="{B0BD2F0D-615D-4476-9BA1-1282EB2A7EF2}" destId="{250D09D8-7E71-462E-8AB6-8D8B148A1EC7}" srcOrd="0" destOrd="0" presId="urn:microsoft.com/office/officeart/2008/layout/HalfCircleOrganizationChart"/>
    <dgm:cxn modelId="{36B2C674-6D84-4771-882C-E20EA33A6A3A}" type="presParOf" srcId="{250D09D8-7E71-462E-8AB6-8D8B148A1EC7}" destId="{979F404C-0F74-4854-8B5B-615A83A3A928}" srcOrd="0" destOrd="0" presId="urn:microsoft.com/office/officeart/2008/layout/HalfCircleOrganizationChart"/>
    <dgm:cxn modelId="{6AF9C561-C7AB-4AA1-8ED8-DBE36DD41F97}" type="presParOf" srcId="{250D09D8-7E71-462E-8AB6-8D8B148A1EC7}" destId="{B7BECB01-E53C-4406-B1AF-BCB85C9C9D41}" srcOrd="1" destOrd="0" presId="urn:microsoft.com/office/officeart/2008/layout/HalfCircleOrganizationChart"/>
    <dgm:cxn modelId="{3174342A-B9F1-4D39-A10C-03ED79743903}" type="presParOf" srcId="{250D09D8-7E71-462E-8AB6-8D8B148A1EC7}" destId="{E6BE0B18-DE49-4DD3-8F71-321E2D951D2A}" srcOrd="2" destOrd="0" presId="urn:microsoft.com/office/officeart/2008/layout/HalfCircleOrganizationChart"/>
    <dgm:cxn modelId="{026BEC15-51D9-41CE-A7E1-05A48DB0D916}" type="presParOf" srcId="{250D09D8-7E71-462E-8AB6-8D8B148A1EC7}" destId="{54CDF57B-88FA-485A-8749-8D80045C9BF5}" srcOrd="3" destOrd="0" presId="urn:microsoft.com/office/officeart/2008/layout/HalfCircleOrganizationChart"/>
    <dgm:cxn modelId="{E4E67A44-4B66-4FB2-AA93-ACF6079790FC}" type="presParOf" srcId="{B0BD2F0D-615D-4476-9BA1-1282EB2A7EF2}" destId="{6E7C7AF8-CEDF-4CDE-9DFE-D563A6E3E82D}" srcOrd="1" destOrd="0" presId="urn:microsoft.com/office/officeart/2008/layout/HalfCircleOrganizationChart"/>
    <dgm:cxn modelId="{926B0763-2C55-4E7E-8F2D-F70CB93F930E}" type="presParOf" srcId="{B0BD2F0D-615D-4476-9BA1-1282EB2A7EF2}" destId="{94B54D93-B1AD-463F-B8CF-BC8DBF99C4DD}" srcOrd="2" destOrd="0" presId="urn:microsoft.com/office/officeart/2008/layout/HalfCircleOrganizationChart"/>
    <dgm:cxn modelId="{B29A50EF-2BC5-4D5F-963D-292E1617539B}" type="presParOf" srcId="{74816F2D-1607-4B80-8CC5-69EEA4B3AB88}" destId="{2BEA9EE9-78FE-4F04-BD8D-21A90B9D1032}" srcOrd="2" destOrd="0" presId="urn:microsoft.com/office/officeart/2008/layout/HalfCircleOrganizationChart"/>
    <dgm:cxn modelId="{D27B082D-021A-4B7B-A831-C0EFA94C25F3}" type="presParOf" srcId="{3B1927A8-3533-40DD-9C4C-C34553DB8233}" destId="{22F9ECBE-83ED-48D6-858C-7AA80CECF01E}" srcOrd="4" destOrd="0" presId="urn:microsoft.com/office/officeart/2008/layout/HalfCircleOrganizationChart"/>
    <dgm:cxn modelId="{1A8CC398-97C4-4E45-BB38-788E6CA73F11}" type="presParOf" srcId="{3B1927A8-3533-40DD-9C4C-C34553DB8233}" destId="{AE540785-CC4B-48E0-8FB6-93D95F8F9F93}" srcOrd="5" destOrd="0" presId="urn:microsoft.com/office/officeart/2008/layout/HalfCircleOrganizationChart"/>
    <dgm:cxn modelId="{6488C645-0C52-4273-B9FD-0C62E80B2FCB}" type="presParOf" srcId="{AE540785-CC4B-48E0-8FB6-93D95F8F9F93}" destId="{BD18FB80-AC44-42E1-AC21-E6E709DDDE89}" srcOrd="0" destOrd="0" presId="urn:microsoft.com/office/officeart/2008/layout/HalfCircleOrganizationChart"/>
    <dgm:cxn modelId="{522556D6-92E7-44D3-9039-0F74CE9C768C}" type="presParOf" srcId="{BD18FB80-AC44-42E1-AC21-E6E709DDDE89}" destId="{CF6FD91F-B72B-47F9-9389-2D07DB8B322E}" srcOrd="0" destOrd="0" presId="urn:microsoft.com/office/officeart/2008/layout/HalfCircleOrganizationChart"/>
    <dgm:cxn modelId="{381D7E47-1609-4A13-88E0-DDB266EACAA8}" type="presParOf" srcId="{BD18FB80-AC44-42E1-AC21-E6E709DDDE89}" destId="{45C1704A-E123-41EC-AAAC-B2DEA27E61B5}" srcOrd="1" destOrd="0" presId="urn:microsoft.com/office/officeart/2008/layout/HalfCircleOrganizationChart"/>
    <dgm:cxn modelId="{6E4A58B1-8A45-4DA9-8D70-E351DA7E9EEC}" type="presParOf" srcId="{BD18FB80-AC44-42E1-AC21-E6E709DDDE89}" destId="{4EBD148C-66F4-4F26-B8B1-3A3CF3B3C13A}" srcOrd="2" destOrd="0" presId="urn:microsoft.com/office/officeart/2008/layout/HalfCircleOrganizationChart"/>
    <dgm:cxn modelId="{E0174C93-8616-4CBD-877A-910339CF5A87}" type="presParOf" srcId="{BD18FB80-AC44-42E1-AC21-E6E709DDDE89}" destId="{4E99D1D9-90D4-4EAF-90AF-1B2F5352F32B}" srcOrd="3" destOrd="0" presId="urn:microsoft.com/office/officeart/2008/layout/HalfCircleOrganizationChart"/>
    <dgm:cxn modelId="{81B51DE5-C577-4AAC-953C-63B5ED431E10}" type="presParOf" srcId="{AE540785-CC4B-48E0-8FB6-93D95F8F9F93}" destId="{404799D8-3083-4A35-9ADB-AB2B4C0D9FA7}" srcOrd="1" destOrd="0" presId="urn:microsoft.com/office/officeart/2008/layout/HalfCircleOrganizationChart"/>
    <dgm:cxn modelId="{BC74F702-52CE-400C-BECA-934570BFDE11}" type="presParOf" srcId="{404799D8-3083-4A35-9ADB-AB2B4C0D9FA7}" destId="{33AE64F2-E301-4453-A6A1-A32F3D078DD2}" srcOrd="0" destOrd="0" presId="urn:microsoft.com/office/officeart/2008/layout/HalfCircleOrganizationChart"/>
    <dgm:cxn modelId="{2933FA0B-3BAA-41A9-B45E-3990AB9130C6}" type="presParOf" srcId="{404799D8-3083-4A35-9ADB-AB2B4C0D9FA7}" destId="{EF3B42EA-7E05-4C46-96E1-5B15AB618528}" srcOrd="1" destOrd="0" presId="urn:microsoft.com/office/officeart/2008/layout/HalfCircleOrganizationChart"/>
    <dgm:cxn modelId="{038C261D-C829-4BE3-BA73-2BA95E7DCF35}" type="presParOf" srcId="{EF3B42EA-7E05-4C46-96E1-5B15AB618528}" destId="{669E327F-BE64-40F7-8F9C-F9DDE0856A4C}" srcOrd="0" destOrd="0" presId="urn:microsoft.com/office/officeart/2008/layout/HalfCircleOrganizationChart"/>
    <dgm:cxn modelId="{C3147668-CE50-43FF-9DDE-F08F4C1AF521}" type="presParOf" srcId="{669E327F-BE64-40F7-8F9C-F9DDE0856A4C}" destId="{D56F2F33-2F9B-49DB-AFEF-3B3CC8C3634F}" srcOrd="0" destOrd="0" presId="urn:microsoft.com/office/officeart/2008/layout/HalfCircleOrganizationChart"/>
    <dgm:cxn modelId="{12551913-7E32-40D3-BBDB-D7073F949356}" type="presParOf" srcId="{669E327F-BE64-40F7-8F9C-F9DDE0856A4C}" destId="{6C6BF72D-4FED-4A4A-B798-9056CC226E50}" srcOrd="1" destOrd="0" presId="urn:microsoft.com/office/officeart/2008/layout/HalfCircleOrganizationChart"/>
    <dgm:cxn modelId="{3AE2A5AD-4267-4B68-9460-7B1AE55A1AE6}" type="presParOf" srcId="{669E327F-BE64-40F7-8F9C-F9DDE0856A4C}" destId="{A83AC5FA-6FF3-4918-939E-50AA810AA4AE}" srcOrd="2" destOrd="0" presId="urn:microsoft.com/office/officeart/2008/layout/HalfCircleOrganizationChart"/>
    <dgm:cxn modelId="{D750EA65-63B9-4183-8D44-8C944DE47686}" type="presParOf" srcId="{669E327F-BE64-40F7-8F9C-F9DDE0856A4C}" destId="{9934056D-E478-40C6-89C3-68A310AC3E51}" srcOrd="3" destOrd="0" presId="urn:microsoft.com/office/officeart/2008/layout/HalfCircleOrganizationChart"/>
    <dgm:cxn modelId="{43D2F88D-8322-44C3-B742-1E69AA7FDA43}" type="presParOf" srcId="{EF3B42EA-7E05-4C46-96E1-5B15AB618528}" destId="{2B4D6884-3463-49BD-BD43-AFDD90E2BE4D}" srcOrd="1" destOrd="0" presId="urn:microsoft.com/office/officeart/2008/layout/HalfCircleOrganizationChart"/>
    <dgm:cxn modelId="{3B8214AC-2AFF-4E53-8421-C3851F24F63B}" type="presParOf" srcId="{EF3B42EA-7E05-4C46-96E1-5B15AB618528}" destId="{0E74FD26-A54E-40F3-B53F-6BCF4464B8F8}" srcOrd="2" destOrd="0" presId="urn:microsoft.com/office/officeart/2008/layout/HalfCircleOrganizationChart"/>
    <dgm:cxn modelId="{403C677D-27E1-4C05-88F0-1596B0DBF72C}" type="presParOf" srcId="{404799D8-3083-4A35-9ADB-AB2B4C0D9FA7}" destId="{093ED5B2-332A-486F-9849-AC1AA3FA0273}" srcOrd="2" destOrd="0" presId="urn:microsoft.com/office/officeart/2008/layout/HalfCircleOrganizationChart"/>
    <dgm:cxn modelId="{C8AE9FAC-C4C4-4B63-BEF6-65162520E0CE}" type="presParOf" srcId="{404799D8-3083-4A35-9ADB-AB2B4C0D9FA7}" destId="{F72B8990-45D3-4C13-8858-5BA5DA8BF67A}" srcOrd="3" destOrd="0" presId="urn:microsoft.com/office/officeart/2008/layout/HalfCircleOrganizationChart"/>
    <dgm:cxn modelId="{524BA6CA-2B69-42AB-A93A-C603928991AD}" type="presParOf" srcId="{F72B8990-45D3-4C13-8858-5BA5DA8BF67A}" destId="{30F277CC-124D-4CC8-A4E3-F821ED756A3E}" srcOrd="0" destOrd="0" presId="urn:microsoft.com/office/officeart/2008/layout/HalfCircleOrganizationChart"/>
    <dgm:cxn modelId="{87971DBE-83CD-49D3-BB1D-1791EDCD1F86}" type="presParOf" srcId="{30F277CC-124D-4CC8-A4E3-F821ED756A3E}" destId="{96262C9A-59E6-4FFB-983A-039B7956BFB1}" srcOrd="0" destOrd="0" presId="urn:microsoft.com/office/officeart/2008/layout/HalfCircleOrganizationChart"/>
    <dgm:cxn modelId="{89EFC52F-B160-49B2-9A4A-0925EA13B550}" type="presParOf" srcId="{30F277CC-124D-4CC8-A4E3-F821ED756A3E}" destId="{8D9B2281-1BCD-4811-BAF2-21CD70F5D8BA}" srcOrd="1" destOrd="0" presId="urn:microsoft.com/office/officeart/2008/layout/HalfCircleOrganizationChart"/>
    <dgm:cxn modelId="{36DC393A-770C-454F-9401-B280AE36AAD7}" type="presParOf" srcId="{30F277CC-124D-4CC8-A4E3-F821ED756A3E}" destId="{386D4CCA-E1E3-4A9B-BD6B-35632997F22F}" srcOrd="2" destOrd="0" presId="urn:microsoft.com/office/officeart/2008/layout/HalfCircleOrganizationChart"/>
    <dgm:cxn modelId="{407789C1-69D5-40AF-8F3B-1CDABC15EE8A}" type="presParOf" srcId="{30F277CC-124D-4CC8-A4E3-F821ED756A3E}" destId="{00B40B54-41E1-4388-A5AA-916C2105D65C}" srcOrd="3" destOrd="0" presId="urn:microsoft.com/office/officeart/2008/layout/HalfCircleOrganizationChart"/>
    <dgm:cxn modelId="{BF21912C-6B63-4011-9732-9E8F3A10A8EE}" type="presParOf" srcId="{F72B8990-45D3-4C13-8858-5BA5DA8BF67A}" destId="{E838BE1D-4670-49D4-BE6B-AAFF714F1305}" srcOrd="1" destOrd="0" presId="urn:microsoft.com/office/officeart/2008/layout/HalfCircleOrganizationChart"/>
    <dgm:cxn modelId="{00B2884D-3051-4292-88AC-09DF2B2065C2}" type="presParOf" srcId="{F72B8990-45D3-4C13-8858-5BA5DA8BF67A}" destId="{D4B26F29-D7A1-441B-8E90-2BFC21619EA8}" srcOrd="2" destOrd="0" presId="urn:microsoft.com/office/officeart/2008/layout/HalfCircleOrganizationChart"/>
    <dgm:cxn modelId="{D330690A-105E-48E2-9E53-D1EF61B09451}" type="presParOf" srcId="{404799D8-3083-4A35-9ADB-AB2B4C0D9FA7}" destId="{E409572A-9601-47DA-8AA2-C73E992EB691}" srcOrd="4" destOrd="0" presId="urn:microsoft.com/office/officeart/2008/layout/HalfCircleOrganizationChart"/>
    <dgm:cxn modelId="{672090D6-B465-426D-9351-27C4FFC2A7E4}" type="presParOf" srcId="{404799D8-3083-4A35-9ADB-AB2B4C0D9FA7}" destId="{B6DBE450-271E-435A-ABA9-9A8016AA0B66}" srcOrd="5" destOrd="0" presId="urn:microsoft.com/office/officeart/2008/layout/HalfCircleOrganizationChart"/>
    <dgm:cxn modelId="{3A834540-5F29-422E-95C8-65E8961E40A6}" type="presParOf" srcId="{B6DBE450-271E-435A-ABA9-9A8016AA0B66}" destId="{C608525D-30F9-4181-ADD8-C1890644DD3C}" srcOrd="0" destOrd="0" presId="urn:microsoft.com/office/officeart/2008/layout/HalfCircleOrganizationChart"/>
    <dgm:cxn modelId="{9C1A66AB-1CCD-4372-9E8A-A0EB0B618C37}" type="presParOf" srcId="{C608525D-30F9-4181-ADD8-C1890644DD3C}" destId="{92422038-30F6-4EB0-8312-EB2B7D133F4F}" srcOrd="0" destOrd="0" presId="urn:microsoft.com/office/officeart/2008/layout/HalfCircleOrganizationChart"/>
    <dgm:cxn modelId="{A1617903-CB6A-4898-A1C6-E06A496A60CA}" type="presParOf" srcId="{C608525D-30F9-4181-ADD8-C1890644DD3C}" destId="{4F84E4AB-D972-43DA-AC7B-DEF6669B8C0E}" srcOrd="1" destOrd="0" presId="urn:microsoft.com/office/officeart/2008/layout/HalfCircleOrganizationChart"/>
    <dgm:cxn modelId="{DC49EED4-5C8D-42A5-890A-00067FE74FB3}" type="presParOf" srcId="{C608525D-30F9-4181-ADD8-C1890644DD3C}" destId="{255D802B-56EA-4201-8C57-34A07E090C84}" srcOrd="2" destOrd="0" presId="urn:microsoft.com/office/officeart/2008/layout/HalfCircleOrganizationChart"/>
    <dgm:cxn modelId="{C8B16786-71A4-4316-A9C8-A6F2BC08026A}" type="presParOf" srcId="{C608525D-30F9-4181-ADD8-C1890644DD3C}" destId="{85E8E46F-3631-44D2-B4D3-283415AA49C4}" srcOrd="3" destOrd="0" presId="urn:microsoft.com/office/officeart/2008/layout/HalfCircleOrganizationChart"/>
    <dgm:cxn modelId="{126E1665-3923-46AF-8D9A-B426C76EAC13}" type="presParOf" srcId="{B6DBE450-271E-435A-ABA9-9A8016AA0B66}" destId="{18712E45-5960-4C97-AB66-D4390852F652}" srcOrd="1" destOrd="0" presId="urn:microsoft.com/office/officeart/2008/layout/HalfCircleOrganizationChart"/>
    <dgm:cxn modelId="{14A2DD64-E751-43C2-BC96-FC5C956CA442}" type="presParOf" srcId="{B6DBE450-271E-435A-ABA9-9A8016AA0B66}" destId="{C20F1209-ED67-40B7-9D2C-93102C96431E}" srcOrd="2" destOrd="0" presId="urn:microsoft.com/office/officeart/2008/layout/HalfCircleOrganizationChart"/>
    <dgm:cxn modelId="{4CA181AB-E62B-40A3-8CC5-AB5511A75A03}" type="presParOf" srcId="{404799D8-3083-4A35-9ADB-AB2B4C0D9FA7}" destId="{4B06E01E-A371-474D-9DB9-511B03A97A51}" srcOrd="6" destOrd="0" presId="urn:microsoft.com/office/officeart/2008/layout/HalfCircleOrganizationChart"/>
    <dgm:cxn modelId="{88A5629A-E87B-4531-954F-CA3CC67E8566}" type="presParOf" srcId="{404799D8-3083-4A35-9ADB-AB2B4C0D9FA7}" destId="{C7FCB182-101A-4772-BBB2-2EF678BEC8F9}" srcOrd="7" destOrd="0" presId="urn:microsoft.com/office/officeart/2008/layout/HalfCircleOrganizationChart"/>
    <dgm:cxn modelId="{E850C942-D163-4493-B792-3BE593F3EB96}" type="presParOf" srcId="{C7FCB182-101A-4772-BBB2-2EF678BEC8F9}" destId="{E82E2ABC-B8EC-4A24-999B-BCBEC1003F61}" srcOrd="0" destOrd="0" presId="urn:microsoft.com/office/officeart/2008/layout/HalfCircleOrganizationChart"/>
    <dgm:cxn modelId="{91F24E3E-662C-40B4-AF42-E3C5D92624E6}" type="presParOf" srcId="{E82E2ABC-B8EC-4A24-999B-BCBEC1003F61}" destId="{3900E93B-AEFE-416D-BE5E-796404BD1313}" srcOrd="0" destOrd="0" presId="urn:microsoft.com/office/officeart/2008/layout/HalfCircleOrganizationChart"/>
    <dgm:cxn modelId="{C14EADF2-1796-4E48-AC46-35DDE9AF9DA9}" type="presParOf" srcId="{E82E2ABC-B8EC-4A24-999B-BCBEC1003F61}" destId="{B9FED5C1-DC2E-4B80-8FA7-7995242580D8}" srcOrd="1" destOrd="0" presId="urn:microsoft.com/office/officeart/2008/layout/HalfCircleOrganizationChart"/>
    <dgm:cxn modelId="{85751E67-9468-4D8C-8176-DBA549906B8B}" type="presParOf" srcId="{E82E2ABC-B8EC-4A24-999B-BCBEC1003F61}" destId="{C3A42026-3A4A-4852-8CFE-D47F99DCD722}" srcOrd="2" destOrd="0" presId="urn:microsoft.com/office/officeart/2008/layout/HalfCircleOrganizationChart"/>
    <dgm:cxn modelId="{1024BFFB-F728-4340-80C2-FDF0291D6ED6}" type="presParOf" srcId="{E82E2ABC-B8EC-4A24-999B-BCBEC1003F61}" destId="{F7FA1DE1-F144-4D81-8B96-49CA07E62882}" srcOrd="3" destOrd="0" presId="urn:microsoft.com/office/officeart/2008/layout/HalfCircleOrganizationChart"/>
    <dgm:cxn modelId="{ED0F8FBF-F8ED-4B58-AD11-965A66A4FB2D}" type="presParOf" srcId="{C7FCB182-101A-4772-BBB2-2EF678BEC8F9}" destId="{A88E2957-2FE9-4AE2-BCD0-19D61EE5ADFE}" srcOrd="1" destOrd="0" presId="urn:microsoft.com/office/officeart/2008/layout/HalfCircleOrganizationChart"/>
    <dgm:cxn modelId="{C3DAC6E2-3F23-4625-BD96-1FE91D570F92}" type="presParOf" srcId="{C7FCB182-101A-4772-BBB2-2EF678BEC8F9}" destId="{95974882-4294-4487-9CCF-1641516AF2C7}" srcOrd="2" destOrd="0" presId="urn:microsoft.com/office/officeart/2008/layout/HalfCircleOrganizationChart"/>
    <dgm:cxn modelId="{3EBFC8B8-33DC-4839-A2CF-7BAE63F20B89}" type="presParOf" srcId="{AE540785-CC4B-48E0-8FB6-93D95F8F9F93}" destId="{1179C5B5-98E7-495D-BD71-B956C6885235}" srcOrd="2" destOrd="0" presId="urn:microsoft.com/office/officeart/2008/layout/HalfCircleOrganizationChart"/>
    <dgm:cxn modelId="{2500BADB-F8CD-4024-813E-9682E4BA530F}" type="presParOf" srcId="{3B1927A8-3533-40DD-9C4C-C34553DB8233}" destId="{CBA19B8C-0867-4997-9A01-B5CABBE82D81}" srcOrd="6" destOrd="0" presId="urn:microsoft.com/office/officeart/2008/layout/HalfCircleOrganizationChart"/>
    <dgm:cxn modelId="{1229EF54-A9FD-48EB-ACF3-67C55C2F57E2}" type="presParOf" srcId="{3B1927A8-3533-40DD-9C4C-C34553DB8233}" destId="{73DC3257-BB06-42FC-8320-008C1A079CDB}" srcOrd="7" destOrd="0" presId="urn:microsoft.com/office/officeart/2008/layout/HalfCircleOrganizationChart"/>
    <dgm:cxn modelId="{A52CE39F-F923-421C-AE3E-7C158FE56B79}" type="presParOf" srcId="{73DC3257-BB06-42FC-8320-008C1A079CDB}" destId="{1AD8C00B-56EC-418D-9EBD-4487F938F226}" srcOrd="0" destOrd="0" presId="urn:microsoft.com/office/officeart/2008/layout/HalfCircleOrganizationChart"/>
    <dgm:cxn modelId="{F21B9E32-96AD-4DD9-A11D-EE696E114583}" type="presParOf" srcId="{1AD8C00B-56EC-418D-9EBD-4487F938F226}" destId="{0E5C3180-89F3-4439-BFC6-47720CE5BD5B}" srcOrd="0" destOrd="0" presId="urn:microsoft.com/office/officeart/2008/layout/HalfCircleOrganizationChart"/>
    <dgm:cxn modelId="{025B34F5-DCA5-4A40-8D51-4BDB81EA3841}" type="presParOf" srcId="{1AD8C00B-56EC-418D-9EBD-4487F938F226}" destId="{50583013-E9C4-4DBB-96C4-49C55EA3F684}" srcOrd="1" destOrd="0" presId="urn:microsoft.com/office/officeart/2008/layout/HalfCircleOrganizationChart"/>
    <dgm:cxn modelId="{A9AAFE6F-8F6C-4140-AF76-D62A3F666133}" type="presParOf" srcId="{1AD8C00B-56EC-418D-9EBD-4487F938F226}" destId="{D035BAC2-C75C-435D-A82F-7AFED2F400D5}" srcOrd="2" destOrd="0" presId="urn:microsoft.com/office/officeart/2008/layout/HalfCircleOrganizationChart"/>
    <dgm:cxn modelId="{D88772AA-91B2-4390-83FD-A3EBAD3EA34A}" type="presParOf" srcId="{1AD8C00B-56EC-418D-9EBD-4487F938F226}" destId="{09F9FB20-250D-4A93-B39A-5B95D61CC8F4}" srcOrd="3" destOrd="0" presId="urn:microsoft.com/office/officeart/2008/layout/HalfCircleOrganizationChart"/>
    <dgm:cxn modelId="{06F74E93-D019-466E-BB54-117E879444AB}" type="presParOf" srcId="{73DC3257-BB06-42FC-8320-008C1A079CDB}" destId="{CC0C00A1-2E73-4AAB-830C-DEEF0C04FC99}" srcOrd="1" destOrd="0" presId="urn:microsoft.com/office/officeart/2008/layout/HalfCircleOrganizationChart"/>
    <dgm:cxn modelId="{28D51977-D84D-4FE7-B7BD-295EC0E06CCA}" type="presParOf" srcId="{CC0C00A1-2E73-4AAB-830C-DEEF0C04FC99}" destId="{6D65E4DD-E500-4C74-9EC7-2A84ACDF4DE6}" srcOrd="0" destOrd="0" presId="urn:microsoft.com/office/officeart/2008/layout/HalfCircleOrganizationChart"/>
    <dgm:cxn modelId="{9ED0088C-A05D-4E75-BFE8-5EA7E669C170}" type="presParOf" srcId="{CC0C00A1-2E73-4AAB-830C-DEEF0C04FC99}" destId="{6DDDBCCC-EE0A-4264-93A2-BAF79E94E388}" srcOrd="1" destOrd="0" presId="urn:microsoft.com/office/officeart/2008/layout/HalfCircleOrganizationChart"/>
    <dgm:cxn modelId="{B9C3E601-24B9-43E9-A76C-063782D948C8}" type="presParOf" srcId="{6DDDBCCC-EE0A-4264-93A2-BAF79E94E388}" destId="{91B9FB65-1532-453E-8877-68F171CDCDB7}" srcOrd="0" destOrd="0" presId="urn:microsoft.com/office/officeart/2008/layout/HalfCircleOrganizationChart"/>
    <dgm:cxn modelId="{30DF531E-64BA-40B3-8ADC-D18A9B1631D7}" type="presParOf" srcId="{91B9FB65-1532-453E-8877-68F171CDCDB7}" destId="{4E54132A-B09E-4051-99F8-630FA693029E}" srcOrd="0" destOrd="0" presId="urn:microsoft.com/office/officeart/2008/layout/HalfCircleOrganizationChart"/>
    <dgm:cxn modelId="{7828B4F0-F4C8-453A-A4C4-52A87AA359F8}" type="presParOf" srcId="{91B9FB65-1532-453E-8877-68F171CDCDB7}" destId="{B7A45FC7-9CF3-4BC2-8F9B-274344F6A325}" srcOrd="1" destOrd="0" presId="urn:microsoft.com/office/officeart/2008/layout/HalfCircleOrganizationChart"/>
    <dgm:cxn modelId="{19939216-D7A8-4F68-9224-DFB954913E6C}" type="presParOf" srcId="{91B9FB65-1532-453E-8877-68F171CDCDB7}" destId="{35DEA596-7159-4862-815D-9D64D7AF545D}" srcOrd="2" destOrd="0" presId="urn:microsoft.com/office/officeart/2008/layout/HalfCircleOrganizationChart"/>
    <dgm:cxn modelId="{F4F15BDA-14CB-480B-A3ED-453A267B1963}" type="presParOf" srcId="{91B9FB65-1532-453E-8877-68F171CDCDB7}" destId="{38727FEF-C141-4487-9C0B-FE1367108989}" srcOrd="3" destOrd="0" presId="urn:microsoft.com/office/officeart/2008/layout/HalfCircleOrganizationChart"/>
    <dgm:cxn modelId="{FB576526-6049-4411-892E-B79881FEBE32}" type="presParOf" srcId="{6DDDBCCC-EE0A-4264-93A2-BAF79E94E388}" destId="{1FD03602-9733-4623-928B-3C03AE208104}" srcOrd="1" destOrd="0" presId="urn:microsoft.com/office/officeart/2008/layout/HalfCircleOrganizationChart"/>
    <dgm:cxn modelId="{134F8D75-F185-42FB-AD1D-B2FBD0A5654B}" type="presParOf" srcId="{1FD03602-9733-4623-928B-3C03AE208104}" destId="{5046872A-8EB8-4747-9535-2E9A6960DF89}" srcOrd="0" destOrd="0" presId="urn:microsoft.com/office/officeart/2008/layout/HalfCircleOrganizationChart"/>
    <dgm:cxn modelId="{F8DEFC8B-A239-4A8E-8A78-A2E6631FB14B}" type="presParOf" srcId="{1FD03602-9733-4623-928B-3C03AE208104}" destId="{912D2823-CEBC-4C71-9EA1-AEE196B1055C}" srcOrd="1" destOrd="0" presId="urn:microsoft.com/office/officeart/2008/layout/HalfCircleOrganizationChart"/>
    <dgm:cxn modelId="{C6E9F12D-0E13-4243-AF69-F2160BAB707A}" type="presParOf" srcId="{912D2823-CEBC-4C71-9EA1-AEE196B1055C}" destId="{EFD26645-AB31-4BC1-93C8-E26B23B3CAAD}" srcOrd="0" destOrd="0" presId="urn:microsoft.com/office/officeart/2008/layout/HalfCircleOrganizationChart"/>
    <dgm:cxn modelId="{99B8636D-4D1F-4ABB-98FE-238747F6AAE7}" type="presParOf" srcId="{EFD26645-AB31-4BC1-93C8-E26B23B3CAAD}" destId="{8FD0AE3F-EF29-43FD-8308-343BE475105D}" srcOrd="0" destOrd="0" presId="urn:microsoft.com/office/officeart/2008/layout/HalfCircleOrganizationChart"/>
    <dgm:cxn modelId="{29829379-BF1B-4D0E-8273-782AC389E3BC}" type="presParOf" srcId="{EFD26645-AB31-4BC1-93C8-E26B23B3CAAD}" destId="{733BFBA1-6061-444A-AF64-587C93EC3035}" srcOrd="1" destOrd="0" presId="urn:microsoft.com/office/officeart/2008/layout/HalfCircleOrganizationChart"/>
    <dgm:cxn modelId="{AA13D1AD-6537-40D8-BF5B-45493A5C8949}" type="presParOf" srcId="{EFD26645-AB31-4BC1-93C8-E26B23B3CAAD}" destId="{A7BF137E-1ED9-4E7E-AEE6-A418546CB236}" srcOrd="2" destOrd="0" presId="urn:microsoft.com/office/officeart/2008/layout/HalfCircleOrganizationChart"/>
    <dgm:cxn modelId="{827CA04C-3659-4426-9C08-DBF518C4D0BD}" type="presParOf" srcId="{EFD26645-AB31-4BC1-93C8-E26B23B3CAAD}" destId="{3283462A-88BF-4D0C-A236-D3CBFB85376A}" srcOrd="3" destOrd="0" presId="urn:microsoft.com/office/officeart/2008/layout/HalfCircleOrganizationChart"/>
    <dgm:cxn modelId="{9D80AB95-91E9-4C4C-9222-AA292161A7AF}" type="presParOf" srcId="{912D2823-CEBC-4C71-9EA1-AEE196B1055C}" destId="{BEAC1D06-BEE1-4F05-AF8A-E9A06EF59662}" srcOrd="1" destOrd="0" presId="urn:microsoft.com/office/officeart/2008/layout/HalfCircleOrganizationChart"/>
    <dgm:cxn modelId="{484B8333-61A9-45B9-B693-839A33299F03}" type="presParOf" srcId="{912D2823-CEBC-4C71-9EA1-AEE196B1055C}" destId="{D145CF24-CCA3-491E-9A81-8DED15C7D528}" srcOrd="2" destOrd="0" presId="urn:microsoft.com/office/officeart/2008/layout/HalfCircleOrganizationChart"/>
    <dgm:cxn modelId="{8E271DDA-0E97-4E71-99BF-385B2A055C87}" type="presParOf" srcId="{1FD03602-9733-4623-928B-3C03AE208104}" destId="{CFEAC4FE-7B48-4ACA-9F80-F1F01A5B6B15}" srcOrd="2" destOrd="0" presId="urn:microsoft.com/office/officeart/2008/layout/HalfCircleOrganizationChart"/>
    <dgm:cxn modelId="{9A114BFB-D3CE-40C5-930E-C1050C3967E8}" type="presParOf" srcId="{1FD03602-9733-4623-928B-3C03AE208104}" destId="{C584413B-3052-4F1C-8868-D78040871448}" srcOrd="3" destOrd="0" presId="urn:microsoft.com/office/officeart/2008/layout/HalfCircleOrganizationChart"/>
    <dgm:cxn modelId="{C853D36A-98E8-444B-9616-9E1A1D314B08}" type="presParOf" srcId="{C584413B-3052-4F1C-8868-D78040871448}" destId="{F90B0638-C6F3-41FB-BF73-8595B643388F}" srcOrd="0" destOrd="0" presId="urn:microsoft.com/office/officeart/2008/layout/HalfCircleOrganizationChart"/>
    <dgm:cxn modelId="{2447172F-E5B5-4B97-AC7F-880CF4301AF0}" type="presParOf" srcId="{F90B0638-C6F3-41FB-BF73-8595B643388F}" destId="{BF078CC5-79C9-4D1C-B4EF-552667A228F5}" srcOrd="0" destOrd="0" presId="urn:microsoft.com/office/officeart/2008/layout/HalfCircleOrganizationChart"/>
    <dgm:cxn modelId="{C06975E4-3BA7-4D58-BEE1-B7B660117E85}" type="presParOf" srcId="{F90B0638-C6F3-41FB-BF73-8595B643388F}" destId="{4225D94B-4809-4BD5-91E3-9D9595D17919}" srcOrd="1" destOrd="0" presId="urn:microsoft.com/office/officeart/2008/layout/HalfCircleOrganizationChart"/>
    <dgm:cxn modelId="{2F2F8EB7-F8EE-485A-950C-E9E7121C3EB7}" type="presParOf" srcId="{F90B0638-C6F3-41FB-BF73-8595B643388F}" destId="{E340024E-9CCB-477B-A204-45B2905632F8}" srcOrd="2" destOrd="0" presId="urn:microsoft.com/office/officeart/2008/layout/HalfCircleOrganizationChart"/>
    <dgm:cxn modelId="{9C3F5D72-A8FE-4350-AB0B-1A7F3F140B38}" type="presParOf" srcId="{F90B0638-C6F3-41FB-BF73-8595B643388F}" destId="{7678ECF2-71F1-4704-AC70-5A4B40DB0403}" srcOrd="3" destOrd="0" presId="urn:microsoft.com/office/officeart/2008/layout/HalfCircleOrganizationChart"/>
    <dgm:cxn modelId="{46551DEA-C8B2-4714-AF29-61D4CAAA66FB}" type="presParOf" srcId="{C584413B-3052-4F1C-8868-D78040871448}" destId="{DA330CE0-E757-4921-8A27-51BC2FAA8515}" srcOrd="1" destOrd="0" presId="urn:microsoft.com/office/officeart/2008/layout/HalfCircleOrganizationChart"/>
    <dgm:cxn modelId="{4A30ACA6-E4AD-4E3C-818D-AB6F880C2630}" type="presParOf" srcId="{C584413B-3052-4F1C-8868-D78040871448}" destId="{85C91871-6B3D-40AD-9616-BF1343E29E82}" srcOrd="2" destOrd="0" presId="urn:microsoft.com/office/officeart/2008/layout/HalfCircleOrganizationChart"/>
    <dgm:cxn modelId="{D230E13B-E79F-4DF1-8944-FF77847D4F45}" type="presParOf" srcId="{1FD03602-9733-4623-928B-3C03AE208104}" destId="{EC093BE3-0CE1-4973-9A38-2C27AA7377B0}" srcOrd="4" destOrd="0" presId="urn:microsoft.com/office/officeart/2008/layout/HalfCircleOrganizationChart"/>
    <dgm:cxn modelId="{2695BB7E-D7CF-436D-8B01-C1606C2CA653}" type="presParOf" srcId="{1FD03602-9733-4623-928B-3C03AE208104}" destId="{894BE3A7-106C-4F5D-95BA-A6559DE577AE}" srcOrd="5" destOrd="0" presId="urn:microsoft.com/office/officeart/2008/layout/HalfCircleOrganizationChart"/>
    <dgm:cxn modelId="{FFFE453D-0190-4B9E-986E-09D2ED9F6159}" type="presParOf" srcId="{894BE3A7-106C-4F5D-95BA-A6559DE577AE}" destId="{DB39B3AC-6198-48E1-9D30-08E50AFCD92E}" srcOrd="0" destOrd="0" presId="urn:microsoft.com/office/officeart/2008/layout/HalfCircleOrganizationChart"/>
    <dgm:cxn modelId="{DBB93C99-11F1-4E7A-884A-39989A06E733}" type="presParOf" srcId="{DB39B3AC-6198-48E1-9D30-08E50AFCD92E}" destId="{0781942E-9412-41F8-86DA-56A6FE222824}" srcOrd="0" destOrd="0" presId="urn:microsoft.com/office/officeart/2008/layout/HalfCircleOrganizationChart"/>
    <dgm:cxn modelId="{993496F4-B7E2-49BB-A5ED-D64077216394}" type="presParOf" srcId="{DB39B3AC-6198-48E1-9D30-08E50AFCD92E}" destId="{EED6573C-7677-4AE1-B81B-17A20E3639D1}" srcOrd="1" destOrd="0" presId="urn:microsoft.com/office/officeart/2008/layout/HalfCircleOrganizationChart"/>
    <dgm:cxn modelId="{13E5390B-322C-4A12-A481-7B95DDA0C9C3}" type="presParOf" srcId="{DB39B3AC-6198-48E1-9D30-08E50AFCD92E}" destId="{DBCC5C8C-2A3A-4200-A1DC-7D3BEC75BBFB}" srcOrd="2" destOrd="0" presId="urn:microsoft.com/office/officeart/2008/layout/HalfCircleOrganizationChart"/>
    <dgm:cxn modelId="{36893F31-678D-49AB-821F-047E1E2934A5}" type="presParOf" srcId="{DB39B3AC-6198-48E1-9D30-08E50AFCD92E}" destId="{D75265CE-CBCA-44DD-B782-F5B6F51F62E5}" srcOrd="3" destOrd="0" presId="urn:microsoft.com/office/officeart/2008/layout/HalfCircleOrganizationChart"/>
    <dgm:cxn modelId="{BCB1EE3B-53D0-4CBF-9D73-FBBDEE6A7B91}" type="presParOf" srcId="{894BE3A7-106C-4F5D-95BA-A6559DE577AE}" destId="{E0A4FE67-1069-456C-BA72-BF9C0843F62F}" srcOrd="1" destOrd="0" presId="urn:microsoft.com/office/officeart/2008/layout/HalfCircleOrganizationChart"/>
    <dgm:cxn modelId="{E72AD919-7BDE-4180-A142-C1872F4E6117}" type="presParOf" srcId="{894BE3A7-106C-4F5D-95BA-A6559DE577AE}" destId="{0D4FEAF9-5B9A-489F-82D9-C4B945DF97D7}" srcOrd="2" destOrd="0" presId="urn:microsoft.com/office/officeart/2008/layout/HalfCircleOrganizationChart"/>
    <dgm:cxn modelId="{FEF59FE6-6573-4928-A09E-7C5BC6E7A653}" type="presParOf" srcId="{1FD03602-9733-4623-928B-3C03AE208104}" destId="{D1C8E019-A627-4554-A664-F485AD88736C}" srcOrd="6" destOrd="0" presId="urn:microsoft.com/office/officeart/2008/layout/HalfCircleOrganizationChart"/>
    <dgm:cxn modelId="{BC551FCF-5ECA-40D4-875C-0ECDFEE93CEA}" type="presParOf" srcId="{1FD03602-9733-4623-928B-3C03AE208104}" destId="{B4F7F9BA-79A8-4B29-8923-40DFFA7FF761}" srcOrd="7" destOrd="0" presId="urn:microsoft.com/office/officeart/2008/layout/HalfCircleOrganizationChart"/>
    <dgm:cxn modelId="{C9FEC24D-A7BF-4427-8057-E20010FBC14B}" type="presParOf" srcId="{B4F7F9BA-79A8-4B29-8923-40DFFA7FF761}" destId="{75EC0D04-ECC9-4DE7-9F80-8575E5559BBD}" srcOrd="0" destOrd="0" presId="urn:microsoft.com/office/officeart/2008/layout/HalfCircleOrganizationChart"/>
    <dgm:cxn modelId="{A18158B2-BF3B-40DC-A718-E6992D0A9FA9}" type="presParOf" srcId="{75EC0D04-ECC9-4DE7-9F80-8575E5559BBD}" destId="{922B8AC3-73D7-4AAC-B9EA-C815E25E3BBC}" srcOrd="0" destOrd="0" presId="urn:microsoft.com/office/officeart/2008/layout/HalfCircleOrganizationChart"/>
    <dgm:cxn modelId="{B3FF553A-5F49-46FB-BDA0-9B396F2CA11D}" type="presParOf" srcId="{75EC0D04-ECC9-4DE7-9F80-8575E5559BBD}" destId="{7C00C144-D13A-4626-87CA-F239B4365437}" srcOrd="1" destOrd="0" presId="urn:microsoft.com/office/officeart/2008/layout/HalfCircleOrganizationChart"/>
    <dgm:cxn modelId="{60C8EF8F-C6CB-48D8-A39E-0CD2E1738DBF}" type="presParOf" srcId="{75EC0D04-ECC9-4DE7-9F80-8575E5559BBD}" destId="{173CBD8C-DD4D-4722-9923-B560CD4AD944}" srcOrd="2" destOrd="0" presId="urn:microsoft.com/office/officeart/2008/layout/HalfCircleOrganizationChart"/>
    <dgm:cxn modelId="{F991FB91-3A8B-4C02-BA2A-BB6FE402AF2D}" type="presParOf" srcId="{75EC0D04-ECC9-4DE7-9F80-8575E5559BBD}" destId="{D62BED46-E241-4E2C-9656-16FE0CC510DA}" srcOrd="3" destOrd="0" presId="urn:microsoft.com/office/officeart/2008/layout/HalfCircleOrganizationChart"/>
    <dgm:cxn modelId="{95091442-8B58-452F-847A-136E5DE950DB}" type="presParOf" srcId="{B4F7F9BA-79A8-4B29-8923-40DFFA7FF761}" destId="{04500E58-FDCF-4081-A494-90F088E205A5}" srcOrd="1" destOrd="0" presId="urn:microsoft.com/office/officeart/2008/layout/HalfCircleOrganizationChart"/>
    <dgm:cxn modelId="{2765081E-2122-4A0A-93CA-E93F2DB940DA}" type="presParOf" srcId="{B4F7F9BA-79A8-4B29-8923-40DFFA7FF761}" destId="{DF1EC286-75D9-4F5B-ABEB-D146CC105AC7}" srcOrd="2" destOrd="0" presId="urn:microsoft.com/office/officeart/2008/layout/HalfCircleOrganizationChart"/>
    <dgm:cxn modelId="{F5AF1DE4-059B-4D18-8A02-206D9F572F2C}" type="presParOf" srcId="{1FD03602-9733-4623-928B-3C03AE208104}" destId="{2CDD36B9-4506-4E04-AB6F-6DF20800742A}" srcOrd="8" destOrd="0" presId="urn:microsoft.com/office/officeart/2008/layout/HalfCircleOrganizationChart"/>
    <dgm:cxn modelId="{76C1E0EB-CE2F-4678-A1EE-68D2C53AC57E}" type="presParOf" srcId="{1FD03602-9733-4623-928B-3C03AE208104}" destId="{22584364-316A-49A3-A0C0-14F62E357A25}" srcOrd="9" destOrd="0" presId="urn:microsoft.com/office/officeart/2008/layout/HalfCircleOrganizationChart"/>
    <dgm:cxn modelId="{ECB59908-8BBC-4296-A6E1-F298BD96A5E0}" type="presParOf" srcId="{22584364-316A-49A3-A0C0-14F62E357A25}" destId="{4D6402DC-54EC-407C-A8B9-876F5D4FA865}" srcOrd="0" destOrd="0" presId="urn:microsoft.com/office/officeart/2008/layout/HalfCircleOrganizationChart"/>
    <dgm:cxn modelId="{88638888-9E62-4FE1-92AD-F4DE5AD14DF0}" type="presParOf" srcId="{4D6402DC-54EC-407C-A8B9-876F5D4FA865}" destId="{CC42F27A-1401-4910-84D9-D0915078B23E}" srcOrd="0" destOrd="0" presId="urn:microsoft.com/office/officeart/2008/layout/HalfCircleOrganizationChart"/>
    <dgm:cxn modelId="{32A63ED3-CA62-425F-872C-3D725820C954}" type="presParOf" srcId="{4D6402DC-54EC-407C-A8B9-876F5D4FA865}" destId="{F50E25E9-5ACA-4C0A-8967-6BEF272E9BB9}" srcOrd="1" destOrd="0" presId="urn:microsoft.com/office/officeart/2008/layout/HalfCircleOrganizationChart"/>
    <dgm:cxn modelId="{0FEE1822-D4D4-4F99-87E1-232E4D6CB2CA}" type="presParOf" srcId="{4D6402DC-54EC-407C-A8B9-876F5D4FA865}" destId="{1427FAFE-C3CE-4CF5-9CAD-7AD650D81D22}" srcOrd="2" destOrd="0" presId="urn:microsoft.com/office/officeart/2008/layout/HalfCircleOrganizationChart"/>
    <dgm:cxn modelId="{38C3C9C5-B223-4F5C-AF7A-DE31AE8F744F}" type="presParOf" srcId="{4D6402DC-54EC-407C-A8B9-876F5D4FA865}" destId="{758B2ED0-1D22-4EF0-9EE9-FBDA26F57E46}" srcOrd="3" destOrd="0" presId="urn:microsoft.com/office/officeart/2008/layout/HalfCircleOrganizationChart"/>
    <dgm:cxn modelId="{8F5F394C-5652-406B-9AAA-61EF7906EE74}" type="presParOf" srcId="{22584364-316A-49A3-A0C0-14F62E357A25}" destId="{EAC7CC73-2377-475F-A2B1-7FD984F14B0B}" srcOrd="1" destOrd="0" presId="urn:microsoft.com/office/officeart/2008/layout/HalfCircleOrganizationChart"/>
    <dgm:cxn modelId="{24E89947-B8AF-4B99-9635-81ACCD167C1E}" type="presParOf" srcId="{22584364-316A-49A3-A0C0-14F62E357A25}" destId="{E5B90128-97FE-4A78-8C0E-E2A819E39CD2}" srcOrd="2" destOrd="0" presId="urn:microsoft.com/office/officeart/2008/layout/HalfCircleOrganizationChart"/>
    <dgm:cxn modelId="{A7377093-FE76-47C4-B6AF-63D8609537E1}" type="presParOf" srcId="{1FD03602-9733-4623-928B-3C03AE208104}" destId="{0C3A0DE3-3640-4141-8B3B-DA035982442C}" srcOrd="10" destOrd="0" presId="urn:microsoft.com/office/officeart/2008/layout/HalfCircleOrganizationChart"/>
    <dgm:cxn modelId="{2FFD10F0-43FA-4236-B7A7-E44B695C46A7}" type="presParOf" srcId="{1FD03602-9733-4623-928B-3C03AE208104}" destId="{51EC6CD6-6BAA-4A15-8FDF-C731281D6A0C}" srcOrd="11" destOrd="0" presId="urn:microsoft.com/office/officeart/2008/layout/HalfCircleOrganizationChart"/>
    <dgm:cxn modelId="{01DCB195-5052-4FA8-9A0B-B4E0DAEDD004}" type="presParOf" srcId="{51EC6CD6-6BAA-4A15-8FDF-C731281D6A0C}" destId="{C066764E-A322-4958-8364-4AEDA4DB3171}" srcOrd="0" destOrd="0" presId="urn:microsoft.com/office/officeart/2008/layout/HalfCircleOrganizationChart"/>
    <dgm:cxn modelId="{822B2480-7404-475A-B6D4-B2C3C722FB94}" type="presParOf" srcId="{C066764E-A322-4958-8364-4AEDA4DB3171}" destId="{7EBF3632-0CF7-4644-BB99-DE4A9175C1CD}" srcOrd="0" destOrd="0" presId="urn:microsoft.com/office/officeart/2008/layout/HalfCircleOrganizationChart"/>
    <dgm:cxn modelId="{43B973A8-1DAA-452E-B94C-A1D3DE48C8BE}" type="presParOf" srcId="{C066764E-A322-4958-8364-4AEDA4DB3171}" destId="{730408A5-8164-4E32-9156-ABA6400FFFFC}" srcOrd="1" destOrd="0" presId="urn:microsoft.com/office/officeart/2008/layout/HalfCircleOrganizationChart"/>
    <dgm:cxn modelId="{5088F5B6-C2C9-456C-A63B-9F7A09DED997}" type="presParOf" srcId="{C066764E-A322-4958-8364-4AEDA4DB3171}" destId="{572F64FF-B5CD-4FC6-8293-17EB4E06B5EF}" srcOrd="2" destOrd="0" presId="urn:microsoft.com/office/officeart/2008/layout/HalfCircleOrganizationChart"/>
    <dgm:cxn modelId="{AB0AC80E-61B0-408E-8122-7DB92F1E14C5}" type="presParOf" srcId="{C066764E-A322-4958-8364-4AEDA4DB3171}" destId="{5DA83087-9A1A-4AC6-B2E7-C0232A693F50}" srcOrd="3" destOrd="0" presId="urn:microsoft.com/office/officeart/2008/layout/HalfCircleOrganizationChart"/>
    <dgm:cxn modelId="{105397C2-F13E-4CFD-B97F-25898309E4E8}" type="presParOf" srcId="{51EC6CD6-6BAA-4A15-8FDF-C731281D6A0C}" destId="{E46B2837-01F8-4B58-AAB6-9F979F2B2462}" srcOrd="1" destOrd="0" presId="urn:microsoft.com/office/officeart/2008/layout/HalfCircleOrganizationChart"/>
    <dgm:cxn modelId="{8B6EF5D9-05F7-42C0-9480-B60A563D4DB1}" type="presParOf" srcId="{51EC6CD6-6BAA-4A15-8FDF-C731281D6A0C}" destId="{00EED319-92A9-4764-8022-8A50B0BE249E}" srcOrd="2" destOrd="0" presId="urn:microsoft.com/office/officeart/2008/layout/HalfCircleOrganizationChart"/>
    <dgm:cxn modelId="{483B6509-49B3-4B96-B4CC-0A49DA719049}" type="presParOf" srcId="{6DDDBCCC-EE0A-4264-93A2-BAF79E94E388}" destId="{3DB26419-84E3-4558-B14C-FFB59F680663}" srcOrd="2" destOrd="0" presId="urn:microsoft.com/office/officeart/2008/layout/HalfCircleOrganizationChart"/>
    <dgm:cxn modelId="{8C8F8E4B-9972-4D48-84CA-4377481B5ECA}" type="presParOf" srcId="{CC0C00A1-2E73-4AAB-830C-DEEF0C04FC99}" destId="{5C819CFB-FDF7-43B3-830C-E37FED7E9A99}" srcOrd="2" destOrd="0" presId="urn:microsoft.com/office/officeart/2008/layout/HalfCircleOrganizationChart"/>
    <dgm:cxn modelId="{EE6920A9-6064-45AC-B534-3B2DF7139BD8}" type="presParOf" srcId="{CC0C00A1-2E73-4AAB-830C-DEEF0C04FC99}" destId="{30C8FD39-CC8E-41E1-8439-6CB4FBFC7087}" srcOrd="3" destOrd="0" presId="urn:microsoft.com/office/officeart/2008/layout/HalfCircleOrganizationChart"/>
    <dgm:cxn modelId="{CB1F6204-16C7-41D1-B6B5-0D6A2936C9F5}" type="presParOf" srcId="{30C8FD39-CC8E-41E1-8439-6CB4FBFC7087}" destId="{5944532E-B468-4C7A-BFEF-6C63B342F857}" srcOrd="0" destOrd="0" presId="urn:microsoft.com/office/officeart/2008/layout/HalfCircleOrganizationChart"/>
    <dgm:cxn modelId="{B8791B25-CF05-41DD-89F9-92D8A8802822}" type="presParOf" srcId="{5944532E-B468-4C7A-BFEF-6C63B342F857}" destId="{7F837637-045B-4BEC-8282-13CB9E1ACA81}" srcOrd="0" destOrd="0" presId="urn:microsoft.com/office/officeart/2008/layout/HalfCircleOrganizationChart"/>
    <dgm:cxn modelId="{7FC0F18B-484D-4B5F-878D-7C44DE89546C}" type="presParOf" srcId="{5944532E-B468-4C7A-BFEF-6C63B342F857}" destId="{E8A08C47-558D-4639-AF21-C7F2198138E7}" srcOrd="1" destOrd="0" presId="urn:microsoft.com/office/officeart/2008/layout/HalfCircleOrganizationChart"/>
    <dgm:cxn modelId="{A50ED910-F2D7-48ED-B46B-5B1CA2C49CB0}" type="presParOf" srcId="{5944532E-B468-4C7A-BFEF-6C63B342F857}" destId="{9C39E376-18A1-4920-B07D-D8FA17533993}" srcOrd="2" destOrd="0" presId="urn:microsoft.com/office/officeart/2008/layout/HalfCircleOrganizationChart"/>
    <dgm:cxn modelId="{F7F4D00C-3940-438F-8391-B242B9605394}" type="presParOf" srcId="{5944532E-B468-4C7A-BFEF-6C63B342F857}" destId="{4C359CA5-509D-4345-ADF2-325552F274DE}" srcOrd="3" destOrd="0" presId="urn:microsoft.com/office/officeart/2008/layout/HalfCircleOrganizationChart"/>
    <dgm:cxn modelId="{4039D20B-7B29-465C-9220-2C8843C36E66}" type="presParOf" srcId="{30C8FD39-CC8E-41E1-8439-6CB4FBFC7087}" destId="{B631C014-B8BA-4481-97DA-8E9355E3B1D5}" srcOrd="1" destOrd="0" presId="urn:microsoft.com/office/officeart/2008/layout/HalfCircleOrganizationChart"/>
    <dgm:cxn modelId="{401C32E5-E8FF-4B79-A411-640F112E6EF6}" type="presParOf" srcId="{B631C014-B8BA-4481-97DA-8E9355E3B1D5}" destId="{6FCE5FFF-2F8B-41BC-86C5-70F9BC8D2ACF}" srcOrd="0" destOrd="0" presId="urn:microsoft.com/office/officeart/2008/layout/HalfCircleOrganizationChart"/>
    <dgm:cxn modelId="{A270CCCA-F054-4CEB-A63F-BB9A0AFF7475}" type="presParOf" srcId="{B631C014-B8BA-4481-97DA-8E9355E3B1D5}" destId="{ADB836C4-65EB-418E-BEFE-05A765831EB3}" srcOrd="1" destOrd="0" presId="urn:microsoft.com/office/officeart/2008/layout/HalfCircleOrganizationChart"/>
    <dgm:cxn modelId="{38FF0DA7-A7CC-4A3A-A8C9-BD7AD3BDA29C}" type="presParOf" srcId="{ADB836C4-65EB-418E-BEFE-05A765831EB3}" destId="{6AAF623E-5058-485E-8CB9-0CC4A643C2B6}" srcOrd="0" destOrd="0" presId="urn:microsoft.com/office/officeart/2008/layout/HalfCircleOrganizationChart"/>
    <dgm:cxn modelId="{522196D0-3518-42E3-9F3C-B8181F5BB062}" type="presParOf" srcId="{6AAF623E-5058-485E-8CB9-0CC4A643C2B6}" destId="{002A17A8-6268-43FE-A2AD-850571C77538}" srcOrd="0" destOrd="0" presId="urn:microsoft.com/office/officeart/2008/layout/HalfCircleOrganizationChart"/>
    <dgm:cxn modelId="{DC723AEE-7416-475D-BE2B-464EEA360ECA}" type="presParOf" srcId="{6AAF623E-5058-485E-8CB9-0CC4A643C2B6}" destId="{0A0545BC-AE74-4343-83A0-0068E214BF7A}" srcOrd="1" destOrd="0" presId="urn:microsoft.com/office/officeart/2008/layout/HalfCircleOrganizationChart"/>
    <dgm:cxn modelId="{ABD0E3F3-6F66-4F7E-B4AE-78CC43153E6B}" type="presParOf" srcId="{6AAF623E-5058-485E-8CB9-0CC4A643C2B6}" destId="{BC820FC0-D353-41D3-8A77-994F1E7AE6A7}" srcOrd="2" destOrd="0" presId="urn:microsoft.com/office/officeart/2008/layout/HalfCircleOrganizationChart"/>
    <dgm:cxn modelId="{23B9216D-D1C4-43FA-89F3-EF0A78245F6F}" type="presParOf" srcId="{6AAF623E-5058-485E-8CB9-0CC4A643C2B6}" destId="{DC425B1E-5637-48A7-952D-F3B10936425C}" srcOrd="3" destOrd="0" presId="urn:microsoft.com/office/officeart/2008/layout/HalfCircleOrganizationChart"/>
    <dgm:cxn modelId="{878FF5C6-D3C1-4D98-A794-7E40B1472CB5}" type="presParOf" srcId="{ADB836C4-65EB-418E-BEFE-05A765831EB3}" destId="{81933D39-7A37-4830-8B0B-D05449BA5642}" srcOrd="1" destOrd="0" presId="urn:microsoft.com/office/officeart/2008/layout/HalfCircleOrganizationChart"/>
    <dgm:cxn modelId="{BB3BD273-35E1-4120-A60D-C148B9AFF4B6}" type="presParOf" srcId="{ADB836C4-65EB-418E-BEFE-05A765831EB3}" destId="{4423177E-A76F-4FC0-8629-875D02F96099}" srcOrd="2" destOrd="0" presId="urn:microsoft.com/office/officeart/2008/layout/HalfCircleOrganizationChart"/>
    <dgm:cxn modelId="{9F6D0218-10B6-42DD-83D1-0BD561DA5979}" type="presParOf" srcId="{B631C014-B8BA-4481-97DA-8E9355E3B1D5}" destId="{962669F4-DFE1-4D8D-AE26-CD8B8110DC90}" srcOrd="2" destOrd="0" presId="urn:microsoft.com/office/officeart/2008/layout/HalfCircleOrganizationChart"/>
    <dgm:cxn modelId="{9DD39EA4-2AFB-4C98-8FDB-3DDC5CCCA070}" type="presParOf" srcId="{B631C014-B8BA-4481-97DA-8E9355E3B1D5}" destId="{5DB0208C-178D-483E-B120-629C23AB6BB1}" srcOrd="3" destOrd="0" presId="urn:microsoft.com/office/officeart/2008/layout/HalfCircleOrganizationChart"/>
    <dgm:cxn modelId="{82A74313-6E4E-4187-B925-9B13A86422C2}" type="presParOf" srcId="{5DB0208C-178D-483E-B120-629C23AB6BB1}" destId="{D9B1AE36-464D-4D5E-BEC8-67EAE17A4C71}" srcOrd="0" destOrd="0" presId="urn:microsoft.com/office/officeart/2008/layout/HalfCircleOrganizationChart"/>
    <dgm:cxn modelId="{84A1B7B8-32E0-404D-9E59-D513A45C957E}" type="presParOf" srcId="{D9B1AE36-464D-4D5E-BEC8-67EAE17A4C71}" destId="{3F2ACA0E-4392-46BD-A3BB-264E481801EF}" srcOrd="0" destOrd="0" presId="urn:microsoft.com/office/officeart/2008/layout/HalfCircleOrganizationChart"/>
    <dgm:cxn modelId="{3C52BA4B-8244-43A3-A625-65E8CED20053}" type="presParOf" srcId="{D9B1AE36-464D-4D5E-BEC8-67EAE17A4C71}" destId="{9B43563F-88C2-4975-B810-8A499A67BBE1}" srcOrd="1" destOrd="0" presId="urn:microsoft.com/office/officeart/2008/layout/HalfCircleOrganizationChart"/>
    <dgm:cxn modelId="{DC52407C-2A41-4E01-AFD9-553E36D22529}" type="presParOf" srcId="{D9B1AE36-464D-4D5E-BEC8-67EAE17A4C71}" destId="{09B7B5F9-F06C-46BC-87EC-52D95868EFAF}" srcOrd="2" destOrd="0" presId="urn:microsoft.com/office/officeart/2008/layout/HalfCircleOrganizationChart"/>
    <dgm:cxn modelId="{37F39270-BD48-487D-904A-0A7E30A4E710}" type="presParOf" srcId="{D9B1AE36-464D-4D5E-BEC8-67EAE17A4C71}" destId="{D94CE732-A981-4BA6-832B-AF5510E0CADB}" srcOrd="3" destOrd="0" presId="urn:microsoft.com/office/officeart/2008/layout/HalfCircleOrganizationChart"/>
    <dgm:cxn modelId="{FB163D0E-2BF1-4B6A-8738-C94A591D49BC}" type="presParOf" srcId="{5DB0208C-178D-483E-B120-629C23AB6BB1}" destId="{79C151BD-A489-466A-9721-DFA77B226400}" srcOrd="1" destOrd="0" presId="urn:microsoft.com/office/officeart/2008/layout/HalfCircleOrganizationChart"/>
    <dgm:cxn modelId="{1CB13711-0179-473B-986B-0D1194E385B8}" type="presParOf" srcId="{5DB0208C-178D-483E-B120-629C23AB6BB1}" destId="{F1FDF91D-E103-4E30-8A64-EA1BB0B5D8F4}" srcOrd="2" destOrd="0" presId="urn:microsoft.com/office/officeart/2008/layout/HalfCircleOrganizationChart"/>
    <dgm:cxn modelId="{27CE3295-490A-4B12-BD90-38BE7664BFDE}" type="presParOf" srcId="{B631C014-B8BA-4481-97DA-8E9355E3B1D5}" destId="{2503C524-B755-4D74-B88B-37C043C86A7A}" srcOrd="4" destOrd="0" presId="urn:microsoft.com/office/officeart/2008/layout/HalfCircleOrganizationChart"/>
    <dgm:cxn modelId="{741B7372-2D9C-40C9-896A-820808CCC1BF}" type="presParOf" srcId="{B631C014-B8BA-4481-97DA-8E9355E3B1D5}" destId="{3459D0F9-4018-43BD-B2BE-3B8225F8165D}" srcOrd="5" destOrd="0" presId="urn:microsoft.com/office/officeart/2008/layout/HalfCircleOrganizationChart"/>
    <dgm:cxn modelId="{AEEDC3E1-C33F-4A22-AF99-7000869EF3D0}" type="presParOf" srcId="{3459D0F9-4018-43BD-B2BE-3B8225F8165D}" destId="{26AE92F6-6DE3-440B-954D-8DA7E4B2D3B3}" srcOrd="0" destOrd="0" presId="urn:microsoft.com/office/officeart/2008/layout/HalfCircleOrganizationChart"/>
    <dgm:cxn modelId="{7697C823-43FF-44DE-A51D-C7514148434F}" type="presParOf" srcId="{26AE92F6-6DE3-440B-954D-8DA7E4B2D3B3}" destId="{367E6CCC-EDD2-441B-86A7-895233D759F9}" srcOrd="0" destOrd="0" presId="urn:microsoft.com/office/officeart/2008/layout/HalfCircleOrganizationChart"/>
    <dgm:cxn modelId="{98FBC067-1F8A-4990-BB88-16F2277FA20D}" type="presParOf" srcId="{26AE92F6-6DE3-440B-954D-8DA7E4B2D3B3}" destId="{8BFCB2DF-26BD-44EA-9E80-7CB6DA902A08}" srcOrd="1" destOrd="0" presId="urn:microsoft.com/office/officeart/2008/layout/HalfCircleOrganizationChart"/>
    <dgm:cxn modelId="{14C3BDA7-FA45-431D-82A2-37653D828EB7}" type="presParOf" srcId="{26AE92F6-6DE3-440B-954D-8DA7E4B2D3B3}" destId="{644D7391-E056-47D9-AE89-C9145C2F4E85}" srcOrd="2" destOrd="0" presId="urn:microsoft.com/office/officeart/2008/layout/HalfCircleOrganizationChart"/>
    <dgm:cxn modelId="{384FA557-2FBB-4208-8A6E-76CC0CA049AF}" type="presParOf" srcId="{26AE92F6-6DE3-440B-954D-8DA7E4B2D3B3}" destId="{EE716671-557D-404B-8889-AF1BCF44D58D}" srcOrd="3" destOrd="0" presId="urn:microsoft.com/office/officeart/2008/layout/HalfCircleOrganizationChart"/>
    <dgm:cxn modelId="{C5DA21E6-B962-477F-8A46-7F4B7F4F3611}" type="presParOf" srcId="{3459D0F9-4018-43BD-B2BE-3B8225F8165D}" destId="{4DC41722-E7A4-4D2C-B31E-1C152F1115DD}" srcOrd="1" destOrd="0" presId="urn:microsoft.com/office/officeart/2008/layout/HalfCircleOrganizationChart"/>
    <dgm:cxn modelId="{8A4727A7-6BD2-465F-A051-CCF31EE18B63}" type="presParOf" srcId="{3459D0F9-4018-43BD-B2BE-3B8225F8165D}" destId="{BCC14777-F858-46C2-A1C3-C80A826D0379}" srcOrd="2" destOrd="0" presId="urn:microsoft.com/office/officeart/2008/layout/HalfCircleOrganizationChart"/>
    <dgm:cxn modelId="{04F66BAA-5EFC-415A-8DB3-5C591F6F630A}" type="presParOf" srcId="{30C8FD39-CC8E-41E1-8439-6CB4FBFC7087}" destId="{62C4231F-EF76-4740-8CBE-B28EC8E969D3}" srcOrd="2" destOrd="0" presId="urn:microsoft.com/office/officeart/2008/layout/HalfCircleOrganizationChart"/>
    <dgm:cxn modelId="{9F693BFD-B2D2-4F2D-9C28-E5D11B7B6872}" type="presParOf" srcId="{73DC3257-BB06-42FC-8320-008C1A079CDB}" destId="{D8500492-A045-49A0-BEF4-6FE6484EE11C}" srcOrd="2" destOrd="0" presId="urn:microsoft.com/office/officeart/2008/layout/HalfCircleOrganizationChart"/>
    <dgm:cxn modelId="{B77AE9AE-A04B-486F-87B6-AA2A547ED7EA}" type="presParOf" srcId="{3B1927A8-3533-40DD-9C4C-C34553DB8233}" destId="{0D67FA91-EA48-42AF-AC16-A7651DA4D7D0}" srcOrd="8" destOrd="0" presId="urn:microsoft.com/office/officeart/2008/layout/HalfCircleOrganizationChart"/>
    <dgm:cxn modelId="{99BA69F7-74AD-47BA-B01F-22CC7FAF7F6B}" type="presParOf" srcId="{3B1927A8-3533-40DD-9C4C-C34553DB8233}" destId="{1756BC91-4023-4D68-8EBB-E536771D255D}" srcOrd="9" destOrd="0" presId="urn:microsoft.com/office/officeart/2008/layout/HalfCircleOrganizationChart"/>
    <dgm:cxn modelId="{438C5C6B-BA40-456A-98EB-7C8A5D398E68}" type="presParOf" srcId="{1756BC91-4023-4D68-8EBB-E536771D255D}" destId="{9A077DD0-662E-4565-B510-D3E8737BFF89}" srcOrd="0" destOrd="0" presId="urn:microsoft.com/office/officeart/2008/layout/HalfCircleOrganizationChart"/>
    <dgm:cxn modelId="{D44D853D-500B-4EDF-8820-70702EEF07CE}" type="presParOf" srcId="{9A077DD0-662E-4565-B510-D3E8737BFF89}" destId="{DA029705-758B-402F-B04D-1708670A2C6A}" srcOrd="0" destOrd="0" presId="urn:microsoft.com/office/officeart/2008/layout/HalfCircleOrganizationChart"/>
    <dgm:cxn modelId="{48B82002-2BB6-45B5-96BF-65CB2393F116}" type="presParOf" srcId="{9A077DD0-662E-4565-B510-D3E8737BFF89}" destId="{52BF5FDC-3395-486E-864C-34F8F61F1832}" srcOrd="1" destOrd="0" presId="urn:microsoft.com/office/officeart/2008/layout/HalfCircleOrganizationChart"/>
    <dgm:cxn modelId="{63147804-F05A-4E46-BCBD-BA454243CE67}" type="presParOf" srcId="{9A077DD0-662E-4565-B510-D3E8737BFF89}" destId="{27A1D38B-7108-400A-9F25-23BBEE9886CB}" srcOrd="2" destOrd="0" presId="urn:microsoft.com/office/officeart/2008/layout/HalfCircleOrganizationChart"/>
    <dgm:cxn modelId="{DBB44531-2390-4E4D-81D1-1816B42E6224}" type="presParOf" srcId="{9A077DD0-662E-4565-B510-D3E8737BFF89}" destId="{4BCBE1E5-A01D-4A1F-8B71-FBCB7FB9274B}" srcOrd="3" destOrd="0" presId="urn:microsoft.com/office/officeart/2008/layout/HalfCircleOrganizationChart"/>
    <dgm:cxn modelId="{27204FE1-CFC2-4E72-BE1C-580E1A2F1CC7}" type="presParOf" srcId="{1756BC91-4023-4D68-8EBB-E536771D255D}" destId="{A89D14B9-B597-475F-A6F4-4ABF8959B75F}" srcOrd="1" destOrd="0" presId="urn:microsoft.com/office/officeart/2008/layout/HalfCircleOrganizationChart"/>
    <dgm:cxn modelId="{C4D84CF9-170C-4902-B7A8-0F9DB06E8F4E}" type="presParOf" srcId="{A89D14B9-B597-475F-A6F4-4ABF8959B75F}" destId="{DB4B6A32-5F38-4315-86E4-61137267B4B5}" srcOrd="0" destOrd="0" presId="urn:microsoft.com/office/officeart/2008/layout/HalfCircleOrganizationChart"/>
    <dgm:cxn modelId="{056519E2-0442-4C0D-9438-C4CACBB63AB0}" type="presParOf" srcId="{A89D14B9-B597-475F-A6F4-4ABF8959B75F}" destId="{46107F53-EB59-4030-87A9-627FF9041D0B}" srcOrd="1" destOrd="0" presId="urn:microsoft.com/office/officeart/2008/layout/HalfCircleOrganizationChart"/>
    <dgm:cxn modelId="{3B57A977-C084-43A2-94ED-CF99159C5E96}" type="presParOf" srcId="{46107F53-EB59-4030-87A9-627FF9041D0B}" destId="{3E524A4E-B535-43E4-85C1-D8CB82E1869E}" srcOrd="0" destOrd="0" presId="urn:microsoft.com/office/officeart/2008/layout/HalfCircleOrganizationChart"/>
    <dgm:cxn modelId="{CE04B527-E58A-46AF-80C4-445C133A0401}" type="presParOf" srcId="{3E524A4E-B535-43E4-85C1-D8CB82E1869E}" destId="{D9063451-933B-43B9-878C-C02C6F108705}" srcOrd="0" destOrd="0" presId="urn:microsoft.com/office/officeart/2008/layout/HalfCircleOrganizationChart"/>
    <dgm:cxn modelId="{8D2C86D1-E1CF-442E-BA18-6A81DF732139}" type="presParOf" srcId="{3E524A4E-B535-43E4-85C1-D8CB82E1869E}" destId="{19C2B4DF-D6D6-480D-9A71-8D8E19EE51F5}" srcOrd="1" destOrd="0" presId="urn:microsoft.com/office/officeart/2008/layout/HalfCircleOrganizationChart"/>
    <dgm:cxn modelId="{000F8666-3736-46C6-8915-1E65E07312D7}" type="presParOf" srcId="{3E524A4E-B535-43E4-85C1-D8CB82E1869E}" destId="{32D8D55B-E963-485A-BFB1-68FB8F0B8789}" srcOrd="2" destOrd="0" presId="urn:microsoft.com/office/officeart/2008/layout/HalfCircleOrganizationChart"/>
    <dgm:cxn modelId="{B07E6D8B-79B0-41E9-BE69-0F0B0A3A6AE0}" type="presParOf" srcId="{3E524A4E-B535-43E4-85C1-D8CB82E1869E}" destId="{E6E247FB-BBE2-4DB7-A0A1-9B42774A3853}" srcOrd="3" destOrd="0" presId="urn:microsoft.com/office/officeart/2008/layout/HalfCircleOrganizationChart"/>
    <dgm:cxn modelId="{6FDF777B-F01D-46B0-9824-EE7BC10A5E16}" type="presParOf" srcId="{46107F53-EB59-4030-87A9-627FF9041D0B}" destId="{EEE380C4-5668-448D-BA5B-366FF3B79188}" srcOrd="1" destOrd="0" presId="urn:microsoft.com/office/officeart/2008/layout/HalfCircleOrganizationChart"/>
    <dgm:cxn modelId="{1EA3C692-59F1-4576-BCA0-6D8867172CEB}" type="presParOf" srcId="{46107F53-EB59-4030-87A9-627FF9041D0B}" destId="{57D9C162-BBFF-4CDF-B40C-BECB71E485FE}" srcOrd="2" destOrd="0" presId="urn:microsoft.com/office/officeart/2008/layout/HalfCircleOrganizationChart"/>
    <dgm:cxn modelId="{4BA7326D-6FA5-4DCF-B154-3277DF4A368E}" type="presParOf" srcId="{A89D14B9-B597-475F-A6F4-4ABF8959B75F}" destId="{54514CA4-8DCC-4840-9A0B-B34922D8842D}" srcOrd="2" destOrd="0" presId="urn:microsoft.com/office/officeart/2008/layout/HalfCircleOrganizationChart"/>
    <dgm:cxn modelId="{8EAB7E31-1954-4A67-886B-32C1B046A0C0}" type="presParOf" srcId="{A89D14B9-B597-475F-A6F4-4ABF8959B75F}" destId="{19087DEC-585A-48AA-99D4-AEEF0B74BF95}" srcOrd="3" destOrd="0" presId="urn:microsoft.com/office/officeart/2008/layout/HalfCircleOrganizationChart"/>
    <dgm:cxn modelId="{12979CF5-517E-4849-AD1C-903C2E754347}" type="presParOf" srcId="{19087DEC-585A-48AA-99D4-AEEF0B74BF95}" destId="{682E3D16-9819-48A0-BBC9-34652D751942}" srcOrd="0" destOrd="0" presId="urn:microsoft.com/office/officeart/2008/layout/HalfCircleOrganizationChart"/>
    <dgm:cxn modelId="{3C9A430E-5FC3-4914-8E26-2DE2B7E8F223}" type="presParOf" srcId="{682E3D16-9819-48A0-BBC9-34652D751942}" destId="{0726B5B7-0C4B-42AF-876F-9787F1185A4A}" srcOrd="0" destOrd="0" presId="urn:microsoft.com/office/officeart/2008/layout/HalfCircleOrganizationChart"/>
    <dgm:cxn modelId="{CB53695C-699E-436D-A36B-4043A5B6D164}" type="presParOf" srcId="{682E3D16-9819-48A0-BBC9-34652D751942}" destId="{6958EDB6-FF64-4C02-8704-B73DB2FE2EB2}" srcOrd="1" destOrd="0" presId="urn:microsoft.com/office/officeart/2008/layout/HalfCircleOrganizationChart"/>
    <dgm:cxn modelId="{E4F85FCA-88E4-4D3C-B2A4-881B52D20256}" type="presParOf" srcId="{682E3D16-9819-48A0-BBC9-34652D751942}" destId="{9CFE6447-E1FE-4142-8AED-1B703A52202A}" srcOrd="2" destOrd="0" presId="urn:microsoft.com/office/officeart/2008/layout/HalfCircleOrganizationChart"/>
    <dgm:cxn modelId="{44CC91A7-DCCF-413C-9294-6027E3770D73}" type="presParOf" srcId="{682E3D16-9819-48A0-BBC9-34652D751942}" destId="{09A03B74-B589-4682-83BC-FC9C5B46FA81}" srcOrd="3" destOrd="0" presId="urn:microsoft.com/office/officeart/2008/layout/HalfCircleOrganizationChart"/>
    <dgm:cxn modelId="{B0D0DC3D-2CC2-40EE-AD35-B8115AAF204F}" type="presParOf" srcId="{19087DEC-585A-48AA-99D4-AEEF0B74BF95}" destId="{685F0CCF-01C1-48A5-9417-4DF0CC076A12}" srcOrd="1" destOrd="0" presId="urn:microsoft.com/office/officeart/2008/layout/HalfCircleOrganizationChart"/>
    <dgm:cxn modelId="{405A2D99-0A8B-4A1A-AF03-5B029CCB5D5D}" type="presParOf" srcId="{19087DEC-585A-48AA-99D4-AEEF0B74BF95}" destId="{37E46578-0C60-4D20-8303-FA5D5E62E49B}" srcOrd="2" destOrd="0" presId="urn:microsoft.com/office/officeart/2008/layout/HalfCircleOrganizationChart"/>
    <dgm:cxn modelId="{E19B0E54-6FBA-4283-8EF5-BC07395A263A}" type="presParOf" srcId="{A89D14B9-B597-475F-A6F4-4ABF8959B75F}" destId="{753F78A1-B213-495A-A8AC-1053A2960DB0}" srcOrd="4" destOrd="0" presId="urn:microsoft.com/office/officeart/2008/layout/HalfCircleOrganizationChart"/>
    <dgm:cxn modelId="{4D4233E9-51B5-424A-9FF7-B0BE30757467}" type="presParOf" srcId="{A89D14B9-B597-475F-A6F4-4ABF8959B75F}" destId="{82CA5A2D-4881-482B-8E74-1EF52BCF60FC}" srcOrd="5" destOrd="0" presId="urn:microsoft.com/office/officeart/2008/layout/HalfCircleOrganizationChart"/>
    <dgm:cxn modelId="{5CE95E5B-FE36-4D07-A8DE-974A1789329B}" type="presParOf" srcId="{82CA5A2D-4881-482B-8E74-1EF52BCF60FC}" destId="{328DC3B6-891C-4C9F-A494-52B5AF82B21D}" srcOrd="0" destOrd="0" presId="urn:microsoft.com/office/officeart/2008/layout/HalfCircleOrganizationChart"/>
    <dgm:cxn modelId="{580792D2-EBE9-4AFC-BC41-F95F1CFD2F89}" type="presParOf" srcId="{328DC3B6-891C-4C9F-A494-52B5AF82B21D}" destId="{C5AD4343-F110-4479-B527-C141B888E270}" srcOrd="0" destOrd="0" presId="urn:microsoft.com/office/officeart/2008/layout/HalfCircleOrganizationChart"/>
    <dgm:cxn modelId="{85600A67-3F01-4267-B8F7-8CD660B0EDD6}" type="presParOf" srcId="{328DC3B6-891C-4C9F-A494-52B5AF82B21D}" destId="{BC8FF494-1720-4DFB-B7D1-04368799A4B2}" srcOrd="1" destOrd="0" presId="urn:microsoft.com/office/officeart/2008/layout/HalfCircleOrganizationChart"/>
    <dgm:cxn modelId="{339FC385-CDD1-4F71-B47C-FA62723ADA01}" type="presParOf" srcId="{328DC3B6-891C-4C9F-A494-52B5AF82B21D}" destId="{30DDD76B-5ED8-4C9E-903E-A6D9720588F8}" srcOrd="2" destOrd="0" presId="urn:microsoft.com/office/officeart/2008/layout/HalfCircleOrganizationChart"/>
    <dgm:cxn modelId="{FF0FFDD4-79A0-4583-8DF2-39808F5756D0}" type="presParOf" srcId="{328DC3B6-891C-4C9F-A494-52B5AF82B21D}" destId="{E64C5C27-0B54-49AA-A579-9E820A05227F}" srcOrd="3" destOrd="0" presId="urn:microsoft.com/office/officeart/2008/layout/HalfCircleOrganizationChart"/>
    <dgm:cxn modelId="{55EF8E8D-D5E2-4990-8E0E-8F63A88D6E37}" type="presParOf" srcId="{82CA5A2D-4881-482B-8E74-1EF52BCF60FC}" destId="{4F2DEF18-7831-4BC2-9453-F707E1E20B74}" srcOrd="1" destOrd="0" presId="urn:microsoft.com/office/officeart/2008/layout/HalfCircleOrganizationChart"/>
    <dgm:cxn modelId="{C6F97F7A-54DC-4647-AE05-C8BEEF5E085B}" type="presParOf" srcId="{82CA5A2D-4881-482B-8E74-1EF52BCF60FC}" destId="{5AB8904D-E18A-4798-A01D-C4A1664A59FF}" srcOrd="2" destOrd="0" presId="urn:microsoft.com/office/officeart/2008/layout/HalfCircleOrganizationChart"/>
    <dgm:cxn modelId="{7FCB5D0F-FBBD-42E0-AE10-33D4D36A31F7}" type="presParOf" srcId="{1756BC91-4023-4D68-8EBB-E536771D255D}" destId="{F002725B-DA6D-483B-ABCA-431CB3557E1D}" srcOrd="2" destOrd="0" presId="urn:microsoft.com/office/officeart/2008/layout/HalfCircleOrganizationChart"/>
    <dgm:cxn modelId="{DB81A74B-CA40-459E-BA9F-50B2E0C4F0E2}" type="presParOf" srcId="{3B1927A8-3533-40DD-9C4C-C34553DB8233}" destId="{81F43245-3902-423B-AA17-BDE37BCA5205}" srcOrd="10" destOrd="0" presId="urn:microsoft.com/office/officeart/2008/layout/HalfCircleOrganizationChart"/>
    <dgm:cxn modelId="{E19F7852-9E2B-45D6-8B7B-0E287F3907F8}" type="presParOf" srcId="{3B1927A8-3533-40DD-9C4C-C34553DB8233}" destId="{1BA68BC1-06F3-4440-968B-8B74F1DAD1A3}" srcOrd="11" destOrd="0" presId="urn:microsoft.com/office/officeart/2008/layout/HalfCircleOrganizationChart"/>
    <dgm:cxn modelId="{74E42530-1A20-4921-B384-2A1C9CFB98E6}" type="presParOf" srcId="{1BA68BC1-06F3-4440-968B-8B74F1DAD1A3}" destId="{1526D33B-D742-4FAD-8393-771ED5CE1A63}" srcOrd="0" destOrd="0" presId="urn:microsoft.com/office/officeart/2008/layout/HalfCircleOrganizationChart"/>
    <dgm:cxn modelId="{34887C9A-5771-4642-B3D6-69DACF255757}" type="presParOf" srcId="{1526D33B-D742-4FAD-8393-771ED5CE1A63}" destId="{D154E52D-D7BC-4C6D-8852-7CE1F6340B43}" srcOrd="0" destOrd="0" presId="urn:microsoft.com/office/officeart/2008/layout/HalfCircleOrganizationChart"/>
    <dgm:cxn modelId="{613BAE3B-F5B6-4F6D-89D4-59023F279B2D}" type="presParOf" srcId="{1526D33B-D742-4FAD-8393-771ED5CE1A63}" destId="{E93003B5-C820-4A9B-B322-BAFA5C9E58C3}" srcOrd="1" destOrd="0" presId="urn:microsoft.com/office/officeart/2008/layout/HalfCircleOrganizationChart"/>
    <dgm:cxn modelId="{05406E29-5B03-4955-A832-19BFFFAA2FEC}" type="presParOf" srcId="{1526D33B-D742-4FAD-8393-771ED5CE1A63}" destId="{8CDA68FC-62E8-4EF1-92DC-255303518F25}" srcOrd="2" destOrd="0" presId="urn:microsoft.com/office/officeart/2008/layout/HalfCircleOrganizationChart"/>
    <dgm:cxn modelId="{382BCF61-96E8-4A4D-949A-936D190ABBC9}" type="presParOf" srcId="{1526D33B-D742-4FAD-8393-771ED5CE1A63}" destId="{CDD4A3F0-6D9C-4060-AA0C-C0AD0DD60FF9}" srcOrd="3" destOrd="0" presId="urn:microsoft.com/office/officeart/2008/layout/HalfCircleOrganizationChart"/>
    <dgm:cxn modelId="{57C624B5-F0B3-4BBA-B57D-C1A62E81D7F7}" type="presParOf" srcId="{1BA68BC1-06F3-4440-968B-8B74F1DAD1A3}" destId="{BC80A51C-14E3-4342-8DDB-26964DA4C3DF}" srcOrd="1" destOrd="0" presId="urn:microsoft.com/office/officeart/2008/layout/HalfCircleOrganizationChart"/>
    <dgm:cxn modelId="{E25F5C04-93CD-4EEF-942A-28232EBC6125}" type="presParOf" srcId="{BC80A51C-14E3-4342-8DDB-26964DA4C3DF}" destId="{B6E7CE64-9826-4478-87B5-18C7D51CC14B}" srcOrd="0" destOrd="0" presId="urn:microsoft.com/office/officeart/2008/layout/HalfCircleOrganizationChart"/>
    <dgm:cxn modelId="{DF42A919-31E1-466E-BC60-1811823202E6}" type="presParOf" srcId="{BC80A51C-14E3-4342-8DDB-26964DA4C3DF}" destId="{8DE5C801-9726-47D7-BBAE-ABC4B68EBED4}" srcOrd="1" destOrd="0" presId="urn:microsoft.com/office/officeart/2008/layout/HalfCircleOrganizationChart"/>
    <dgm:cxn modelId="{F27899EA-52D7-4754-85AF-0EAD662A8591}" type="presParOf" srcId="{8DE5C801-9726-47D7-BBAE-ABC4B68EBED4}" destId="{D674F3C6-2543-47AC-9A08-3BC9CBD04BE5}" srcOrd="0" destOrd="0" presId="urn:microsoft.com/office/officeart/2008/layout/HalfCircleOrganizationChart"/>
    <dgm:cxn modelId="{471C9EC4-A5D7-42C6-8F9C-9A8CBD147C0A}" type="presParOf" srcId="{D674F3C6-2543-47AC-9A08-3BC9CBD04BE5}" destId="{40E55B85-C3DA-455A-8C71-2B49F59D678D}" srcOrd="0" destOrd="0" presId="urn:microsoft.com/office/officeart/2008/layout/HalfCircleOrganizationChart"/>
    <dgm:cxn modelId="{08E71DC4-EED9-44E2-9D73-B4C1B766A760}" type="presParOf" srcId="{D674F3C6-2543-47AC-9A08-3BC9CBD04BE5}" destId="{7B855FB2-193B-451D-8203-1D195648C59A}" srcOrd="1" destOrd="0" presId="urn:microsoft.com/office/officeart/2008/layout/HalfCircleOrganizationChart"/>
    <dgm:cxn modelId="{7E282062-A7AF-4156-A0D7-F8D7E34FE0D1}" type="presParOf" srcId="{D674F3C6-2543-47AC-9A08-3BC9CBD04BE5}" destId="{25609D2D-28E9-4C8A-8DD4-3A631FF4449D}" srcOrd="2" destOrd="0" presId="urn:microsoft.com/office/officeart/2008/layout/HalfCircleOrganizationChart"/>
    <dgm:cxn modelId="{A1A677AF-7FD2-4DB6-897B-ED934094BBB1}" type="presParOf" srcId="{D674F3C6-2543-47AC-9A08-3BC9CBD04BE5}" destId="{0B2CF041-6CAF-4AC5-8CF5-8F92A596B4BD}" srcOrd="3" destOrd="0" presId="urn:microsoft.com/office/officeart/2008/layout/HalfCircleOrganizationChart"/>
    <dgm:cxn modelId="{D3D52DE3-3F25-4BEA-B1F0-4DCB8961341D}" type="presParOf" srcId="{8DE5C801-9726-47D7-BBAE-ABC4B68EBED4}" destId="{77FB76F7-2E9A-43D5-BB69-BC23CD2AD9B5}" srcOrd="1" destOrd="0" presId="urn:microsoft.com/office/officeart/2008/layout/HalfCircleOrganizationChart"/>
    <dgm:cxn modelId="{931E742E-5002-483F-96C5-F835E802402E}" type="presParOf" srcId="{8DE5C801-9726-47D7-BBAE-ABC4B68EBED4}" destId="{AFD0884C-A143-4272-8E5A-2FC8A8D8ADFA}" srcOrd="2" destOrd="0" presId="urn:microsoft.com/office/officeart/2008/layout/HalfCircleOrganizationChart"/>
    <dgm:cxn modelId="{52C593EB-C315-40A5-AD68-551132EBB3FA}" type="presParOf" srcId="{BC80A51C-14E3-4342-8DDB-26964DA4C3DF}" destId="{0ED32EB2-5E49-4E18-8998-A5793365B43A}" srcOrd="2" destOrd="0" presId="urn:microsoft.com/office/officeart/2008/layout/HalfCircleOrganizationChart"/>
    <dgm:cxn modelId="{C286FB8D-8014-4532-8D4F-421FF56E8157}" type="presParOf" srcId="{BC80A51C-14E3-4342-8DDB-26964DA4C3DF}" destId="{F65C61E4-C178-41FC-B46B-0B2B5BB59782}" srcOrd="3" destOrd="0" presId="urn:microsoft.com/office/officeart/2008/layout/HalfCircleOrganizationChart"/>
    <dgm:cxn modelId="{9CEE7C6E-E940-4AE5-81DE-9824456B450F}" type="presParOf" srcId="{F65C61E4-C178-41FC-B46B-0B2B5BB59782}" destId="{5A4CE5EC-736A-448E-B492-34C3AAA409CD}" srcOrd="0" destOrd="0" presId="urn:microsoft.com/office/officeart/2008/layout/HalfCircleOrganizationChart"/>
    <dgm:cxn modelId="{B3FCE5F8-8B19-4841-8190-4F270E96314D}" type="presParOf" srcId="{5A4CE5EC-736A-448E-B492-34C3AAA409CD}" destId="{D250A995-FA63-46D5-A199-32D4055C5ADC}" srcOrd="0" destOrd="0" presId="urn:microsoft.com/office/officeart/2008/layout/HalfCircleOrganizationChart"/>
    <dgm:cxn modelId="{D8A5965C-9D41-42BE-897A-A9D7426D38BA}" type="presParOf" srcId="{5A4CE5EC-736A-448E-B492-34C3AAA409CD}" destId="{4FB43ECE-3887-4133-A5C6-49FAB6D823B8}" srcOrd="1" destOrd="0" presId="urn:microsoft.com/office/officeart/2008/layout/HalfCircleOrganizationChart"/>
    <dgm:cxn modelId="{FFB7FCFD-C60C-43F7-B6DB-511BE51C983F}" type="presParOf" srcId="{5A4CE5EC-736A-448E-B492-34C3AAA409CD}" destId="{954E09E9-5729-405F-B9A7-5514945780FB}" srcOrd="2" destOrd="0" presId="urn:microsoft.com/office/officeart/2008/layout/HalfCircleOrganizationChart"/>
    <dgm:cxn modelId="{DF8075BD-C023-4AC0-8D3B-3D21B2C87BA6}" type="presParOf" srcId="{5A4CE5EC-736A-448E-B492-34C3AAA409CD}" destId="{DD27CC8F-DE37-4A1C-9500-F6939EBD3F8D}" srcOrd="3" destOrd="0" presId="urn:microsoft.com/office/officeart/2008/layout/HalfCircleOrganizationChart"/>
    <dgm:cxn modelId="{F2DFC321-8182-445B-9E02-86BAD31900EF}" type="presParOf" srcId="{F65C61E4-C178-41FC-B46B-0B2B5BB59782}" destId="{9E081B81-A4FD-4875-BB11-AA80F624FD9B}" srcOrd="1" destOrd="0" presId="urn:microsoft.com/office/officeart/2008/layout/HalfCircleOrganizationChart"/>
    <dgm:cxn modelId="{0F84B9A0-CE8C-4094-9079-17117547DA4B}" type="presParOf" srcId="{F65C61E4-C178-41FC-B46B-0B2B5BB59782}" destId="{7E04005A-A24B-487B-B148-359EB29C6E63}" srcOrd="2" destOrd="0" presId="urn:microsoft.com/office/officeart/2008/layout/HalfCircleOrganizationChart"/>
    <dgm:cxn modelId="{0BD00703-6950-4FE4-BF25-08CB8D219057}" type="presParOf" srcId="{BC80A51C-14E3-4342-8DDB-26964DA4C3DF}" destId="{EC1AB0CA-EE0E-49B3-9BBE-6D83E4A08779}" srcOrd="4" destOrd="0" presId="urn:microsoft.com/office/officeart/2008/layout/HalfCircleOrganizationChart"/>
    <dgm:cxn modelId="{AA72F294-472A-4F1F-BB1F-DA289FBF4C4E}" type="presParOf" srcId="{BC80A51C-14E3-4342-8DDB-26964DA4C3DF}" destId="{7E107F50-0D1D-4D13-A91F-8132FBBABE2D}" srcOrd="5" destOrd="0" presId="urn:microsoft.com/office/officeart/2008/layout/HalfCircleOrganizationChart"/>
    <dgm:cxn modelId="{BA19F9FC-998C-42CA-A921-750DAA625096}" type="presParOf" srcId="{7E107F50-0D1D-4D13-A91F-8132FBBABE2D}" destId="{DE0A9301-1B18-4C5C-89D8-120BA1AC0F86}" srcOrd="0" destOrd="0" presId="urn:microsoft.com/office/officeart/2008/layout/HalfCircleOrganizationChart"/>
    <dgm:cxn modelId="{98777467-FD44-462D-A3A6-49C3480C8AF8}" type="presParOf" srcId="{DE0A9301-1B18-4C5C-89D8-120BA1AC0F86}" destId="{05EF1AD2-94A0-46B2-A0A0-780624D82623}" srcOrd="0" destOrd="0" presId="urn:microsoft.com/office/officeart/2008/layout/HalfCircleOrganizationChart"/>
    <dgm:cxn modelId="{87E250FE-3072-49FA-B808-EB0D55AB0986}" type="presParOf" srcId="{DE0A9301-1B18-4C5C-89D8-120BA1AC0F86}" destId="{2EF5430A-FEEC-416E-968D-8AEE3AFFA685}" srcOrd="1" destOrd="0" presId="urn:microsoft.com/office/officeart/2008/layout/HalfCircleOrganizationChart"/>
    <dgm:cxn modelId="{677A501A-B8B1-452F-A16B-B4BFD008C615}" type="presParOf" srcId="{DE0A9301-1B18-4C5C-89D8-120BA1AC0F86}" destId="{5CA965C7-ECA3-4E06-8D93-A0F5FFBC7A2C}" srcOrd="2" destOrd="0" presId="urn:microsoft.com/office/officeart/2008/layout/HalfCircleOrganizationChart"/>
    <dgm:cxn modelId="{76F672FE-7186-4CD8-9FCA-C6F98D8C25BB}" type="presParOf" srcId="{DE0A9301-1B18-4C5C-89D8-120BA1AC0F86}" destId="{D6E33F06-239C-4CBE-BC60-E4F6E41FA632}" srcOrd="3" destOrd="0" presId="urn:microsoft.com/office/officeart/2008/layout/HalfCircleOrganizationChart"/>
    <dgm:cxn modelId="{A93E747C-072A-4B5F-8AA9-D51E573AD9EB}" type="presParOf" srcId="{7E107F50-0D1D-4D13-A91F-8132FBBABE2D}" destId="{ED340E19-7C72-4095-B52F-2A9B423C91F7}" srcOrd="1" destOrd="0" presId="urn:microsoft.com/office/officeart/2008/layout/HalfCircleOrganizationChart"/>
    <dgm:cxn modelId="{F0033AB3-3A89-496D-BBAE-CA5FD52F60FC}" type="presParOf" srcId="{7E107F50-0D1D-4D13-A91F-8132FBBABE2D}" destId="{C56DA212-8CC0-4159-B3A3-1BE048F371F1}" srcOrd="2" destOrd="0" presId="urn:microsoft.com/office/officeart/2008/layout/HalfCircleOrganizationChart"/>
    <dgm:cxn modelId="{E104701D-494A-42C0-AF44-3E714FB471D1}" type="presParOf" srcId="{1BA68BC1-06F3-4440-968B-8B74F1DAD1A3}" destId="{06D7B4B5-BF88-40DC-8A4C-DA86A29C668C}" srcOrd="2" destOrd="0" presId="urn:microsoft.com/office/officeart/2008/layout/HalfCircleOrganizationChart"/>
    <dgm:cxn modelId="{E7F96C4B-D0D7-4562-8FA5-CD5795781C0B}" type="presParOf" srcId="{F540ADC9-7F27-48A7-8F60-10B1DDA073AC}" destId="{396461A1-4F10-479F-8C4D-DCD0A6621519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1AB0CA-EE0E-49B3-9BBE-6D83E4A08779}">
      <dsp:nvSpPr>
        <dsp:cNvPr id="0" name=""/>
        <dsp:cNvSpPr/>
      </dsp:nvSpPr>
      <dsp:spPr>
        <a:xfrm>
          <a:off x="10120833" y="1344513"/>
          <a:ext cx="510033" cy="19070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7083"/>
              </a:lnTo>
              <a:lnTo>
                <a:pt x="510033" y="1907083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D32EB2-5E49-4E18-8998-A5793365B43A}">
      <dsp:nvSpPr>
        <dsp:cNvPr id="0" name=""/>
        <dsp:cNvSpPr/>
      </dsp:nvSpPr>
      <dsp:spPr>
        <a:xfrm>
          <a:off x="10120833" y="1344513"/>
          <a:ext cx="510033" cy="11198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9857"/>
              </a:lnTo>
              <a:lnTo>
                <a:pt x="510033" y="1119857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E7CE64-9826-4478-87B5-18C7D51CC14B}">
      <dsp:nvSpPr>
        <dsp:cNvPr id="0" name=""/>
        <dsp:cNvSpPr/>
      </dsp:nvSpPr>
      <dsp:spPr>
        <a:xfrm>
          <a:off x="10120833" y="1344513"/>
          <a:ext cx="510033" cy="3326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630"/>
              </a:lnTo>
              <a:lnTo>
                <a:pt x="510033" y="332630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F43245-3902-423B-AA17-BDE37BCA5205}">
      <dsp:nvSpPr>
        <dsp:cNvPr id="0" name=""/>
        <dsp:cNvSpPr/>
      </dsp:nvSpPr>
      <dsp:spPr>
        <a:xfrm>
          <a:off x="5735649" y="557286"/>
          <a:ext cx="4385183" cy="2328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420"/>
              </a:lnTo>
              <a:lnTo>
                <a:pt x="4385183" y="116420"/>
              </a:lnTo>
              <a:lnTo>
                <a:pt x="4385183" y="232841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3F78A1-B213-495A-A8AC-1053A2960DB0}">
      <dsp:nvSpPr>
        <dsp:cNvPr id="0" name=""/>
        <dsp:cNvSpPr/>
      </dsp:nvSpPr>
      <dsp:spPr>
        <a:xfrm>
          <a:off x="8779222" y="1344513"/>
          <a:ext cx="510033" cy="19070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7083"/>
              </a:lnTo>
              <a:lnTo>
                <a:pt x="510033" y="1907083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514CA4-8DCC-4840-9A0B-B34922D8842D}">
      <dsp:nvSpPr>
        <dsp:cNvPr id="0" name=""/>
        <dsp:cNvSpPr/>
      </dsp:nvSpPr>
      <dsp:spPr>
        <a:xfrm>
          <a:off x="8779222" y="1344513"/>
          <a:ext cx="510033" cy="11198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9857"/>
              </a:lnTo>
              <a:lnTo>
                <a:pt x="510033" y="1119857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4B6A32-5F38-4315-86E4-61137267B4B5}">
      <dsp:nvSpPr>
        <dsp:cNvPr id="0" name=""/>
        <dsp:cNvSpPr/>
      </dsp:nvSpPr>
      <dsp:spPr>
        <a:xfrm>
          <a:off x="8779222" y="1344513"/>
          <a:ext cx="510033" cy="3326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630"/>
              </a:lnTo>
              <a:lnTo>
                <a:pt x="510033" y="332630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67FA91-EA48-42AF-AC16-A7651DA4D7D0}">
      <dsp:nvSpPr>
        <dsp:cNvPr id="0" name=""/>
        <dsp:cNvSpPr/>
      </dsp:nvSpPr>
      <dsp:spPr>
        <a:xfrm>
          <a:off x="5735649" y="557286"/>
          <a:ext cx="3043572" cy="2328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420"/>
              </a:lnTo>
              <a:lnTo>
                <a:pt x="3043572" y="116420"/>
              </a:lnTo>
              <a:lnTo>
                <a:pt x="3043572" y="232841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03C524-B755-4D74-B88B-37C043C86A7A}">
      <dsp:nvSpPr>
        <dsp:cNvPr id="0" name=""/>
        <dsp:cNvSpPr/>
      </dsp:nvSpPr>
      <dsp:spPr>
        <a:xfrm>
          <a:off x="7437611" y="2131739"/>
          <a:ext cx="510033" cy="19070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7083"/>
              </a:lnTo>
              <a:lnTo>
                <a:pt x="510033" y="1907083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2669F4-DFE1-4D8D-AE26-CD8B8110DC90}">
      <dsp:nvSpPr>
        <dsp:cNvPr id="0" name=""/>
        <dsp:cNvSpPr/>
      </dsp:nvSpPr>
      <dsp:spPr>
        <a:xfrm>
          <a:off x="7437611" y="2131739"/>
          <a:ext cx="510033" cy="11198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9857"/>
              </a:lnTo>
              <a:lnTo>
                <a:pt x="510033" y="1119857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CE5FFF-2F8B-41BC-86C5-70F9BC8D2ACF}">
      <dsp:nvSpPr>
        <dsp:cNvPr id="0" name=""/>
        <dsp:cNvSpPr/>
      </dsp:nvSpPr>
      <dsp:spPr>
        <a:xfrm>
          <a:off x="7437611" y="2131739"/>
          <a:ext cx="510033" cy="3326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630"/>
              </a:lnTo>
              <a:lnTo>
                <a:pt x="510033" y="332630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819CFB-FDF7-43B3-830C-E37FED7E9A99}">
      <dsp:nvSpPr>
        <dsp:cNvPr id="0" name=""/>
        <dsp:cNvSpPr/>
      </dsp:nvSpPr>
      <dsp:spPr>
        <a:xfrm>
          <a:off x="6766805" y="1344513"/>
          <a:ext cx="670805" cy="2328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420"/>
              </a:lnTo>
              <a:lnTo>
                <a:pt x="670805" y="116420"/>
              </a:lnTo>
              <a:lnTo>
                <a:pt x="670805" y="232841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3A0DE3-3640-4141-8B3B-DA035982442C}">
      <dsp:nvSpPr>
        <dsp:cNvPr id="0" name=""/>
        <dsp:cNvSpPr/>
      </dsp:nvSpPr>
      <dsp:spPr>
        <a:xfrm>
          <a:off x="6096000" y="2131739"/>
          <a:ext cx="510033" cy="42687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68762"/>
              </a:lnTo>
              <a:lnTo>
                <a:pt x="510033" y="4268762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DD36B9-4506-4E04-AB6F-6DF20800742A}">
      <dsp:nvSpPr>
        <dsp:cNvPr id="0" name=""/>
        <dsp:cNvSpPr/>
      </dsp:nvSpPr>
      <dsp:spPr>
        <a:xfrm>
          <a:off x="6096000" y="2131739"/>
          <a:ext cx="510033" cy="34815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81536"/>
              </a:lnTo>
              <a:lnTo>
                <a:pt x="510033" y="3481536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C8E019-A627-4554-A664-F485AD88736C}">
      <dsp:nvSpPr>
        <dsp:cNvPr id="0" name=""/>
        <dsp:cNvSpPr/>
      </dsp:nvSpPr>
      <dsp:spPr>
        <a:xfrm>
          <a:off x="6096000" y="2131739"/>
          <a:ext cx="510033" cy="26943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94309"/>
              </a:lnTo>
              <a:lnTo>
                <a:pt x="510033" y="2694309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093BE3-0CE1-4973-9A38-2C27AA7377B0}">
      <dsp:nvSpPr>
        <dsp:cNvPr id="0" name=""/>
        <dsp:cNvSpPr/>
      </dsp:nvSpPr>
      <dsp:spPr>
        <a:xfrm>
          <a:off x="6096000" y="2131739"/>
          <a:ext cx="510033" cy="19070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7083"/>
              </a:lnTo>
              <a:lnTo>
                <a:pt x="510033" y="1907083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EAC4FE-7B48-4ACA-9F80-F1F01A5B6B15}">
      <dsp:nvSpPr>
        <dsp:cNvPr id="0" name=""/>
        <dsp:cNvSpPr/>
      </dsp:nvSpPr>
      <dsp:spPr>
        <a:xfrm>
          <a:off x="6096000" y="2131739"/>
          <a:ext cx="510033" cy="11198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9857"/>
              </a:lnTo>
              <a:lnTo>
                <a:pt x="510033" y="1119857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46872A-8EB8-4747-9535-2E9A6960DF89}">
      <dsp:nvSpPr>
        <dsp:cNvPr id="0" name=""/>
        <dsp:cNvSpPr/>
      </dsp:nvSpPr>
      <dsp:spPr>
        <a:xfrm>
          <a:off x="6096000" y="2131739"/>
          <a:ext cx="510033" cy="3326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630"/>
              </a:lnTo>
              <a:lnTo>
                <a:pt x="510033" y="332630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65E4DD-E500-4C74-9EC7-2A84ACDF4DE6}">
      <dsp:nvSpPr>
        <dsp:cNvPr id="0" name=""/>
        <dsp:cNvSpPr/>
      </dsp:nvSpPr>
      <dsp:spPr>
        <a:xfrm>
          <a:off x="6096000" y="1344513"/>
          <a:ext cx="670805" cy="232841"/>
        </a:xfrm>
        <a:custGeom>
          <a:avLst/>
          <a:gdLst/>
          <a:ahLst/>
          <a:cxnLst/>
          <a:rect l="0" t="0" r="0" b="0"/>
          <a:pathLst>
            <a:path>
              <a:moveTo>
                <a:pt x="670805" y="0"/>
              </a:moveTo>
              <a:lnTo>
                <a:pt x="670805" y="116420"/>
              </a:lnTo>
              <a:lnTo>
                <a:pt x="0" y="116420"/>
              </a:lnTo>
              <a:lnTo>
                <a:pt x="0" y="232841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A19B8C-0867-4997-9A01-B5CABBE82D81}">
      <dsp:nvSpPr>
        <dsp:cNvPr id="0" name=""/>
        <dsp:cNvSpPr/>
      </dsp:nvSpPr>
      <dsp:spPr>
        <a:xfrm>
          <a:off x="5735649" y="557286"/>
          <a:ext cx="1031155" cy="2328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420"/>
              </a:lnTo>
              <a:lnTo>
                <a:pt x="1031155" y="116420"/>
              </a:lnTo>
              <a:lnTo>
                <a:pt x="1031155" y="232841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06E01E-A371-474D-9DB9-511B03A97A51}">
      <dsp:nvSpPr>
        <dsp:cNvPr id="0" name=""/>
        <dsp:cNvSpPr/>
      </dsp:nvSpPr>
      <dsp:spPr>
        <a:xfrm>
          <a:off x="4033688" y="1344513"/>
          <a:ext cx="510033" cy="26943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94309"/>
              </a:lnTo>
              <a:lnTo>
                <a:pt x="510033" y="2694309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09572A-9601-47DA-8AA2-C73E992EB691}">
      <dsp:nvSpPr>
        <dsp:cNvPr id="0" name=""/>
        <dsp:cNvSpPr/>
      </dsp:nvSpPr>
      <dsp:spPr>
        <a:xfrm>
          <a:off x="4033688" y="1344513"/>
          <a:ext cx="510033" cy="19070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7083"/>
              </a:lnTo>
              <a:lnTo>
                <a:pt x="510033" y="1907083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3ED5B2-332A-486F-9849-AC1AA3FA0273}">
      <dsp:nvSpPr>
        <dsp:cNvPr id="0" name=""/>
        <dsp:cNvSpPr/>
      </dsp:nvSpPr>
      <dsp:spPr>
        <a:xfrm>
          <a:off x="4033688" y="1344513"/>
          <a:ext cx="510033" cy="11198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9857"/>
              </a:lnTo>
              <a:lnTo>
                <a:pt x="510033" y="1119857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AE64F2-E301-4453-A6A1-A32F3D078DD2}">
      <dsp:nvSpPr>
        <dsp:cNvPr id="0" name=""/>
        <dsp:cNvSpPr/>
      </dsp:nvSpPr>
      <dsp:spPr>
        <a:xfrm>
          <a:off x="4033688" y="1344513"/>
          <a:ext cx="510033" cy="3326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630"/>
              </a:lnTo>
              <a:lnTo>
                <a:pt x="510033" y="332630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F9ECBE-83ED-48D6-858C-7AA80CECF01E}">
      <dsp:nvSpPr>
        <dsp:cNvPr id="0" name=""/>
        <dsp:cNvSpPr/>
      </dsp:nvSpPr>
      <dsp:spPr>
        <a:xfrm>
          <a:off x="4033688" y="557286"/>
          <a:ext cx="1701961" cy="232841"/>
        </a:xfrm>
        <a:custGeom>
          <a:avLst/>
          <a:gdLst/>
          <a:ahLst/>
          <a:cxnLst/>
          <a:rect l="0" t="0" r="0" b="0"/>
          <a:pathLst>
            <a:path>
              <a:moveTo>
                <a:pt x="1701961" y="0"/>
              </a:moveTo>
              <a:lnTo>
                <a:pt x="1701961" y="116420"/>
              </a:lnTo>
              <a:lnTo>
                <a:pt x="0" y="116420"/>
              </a:lnTo>
              <a:lnTo>
                <a:pt x="0" y="232841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2777CE-B6DE-4A9C-9B01-DCABD600073D}">
      <dsp:nvSpPr>
        <dsp:cNvPr id="0" name=""/>
        <dsp:cNvSpPr/>
      </dsp:nvSpPr>
      <dsp:spPr>
        <a:xfrm>
          <a:off x="2692077" y="1344513"/>
          <a:ext cx="510033" cy="42687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68762"/>
              </a:lnTo>
              <a:lnTo>
                <a:pt x="510033" y="4268762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1C80A4-5DEC-4311-B27A-8C4C86E1D0D8}">
      <dsp:nvSpPr>
        <dsp:cNvPr id="0" name=""/>
        <dsp:cNvSpPr/>
      </dsp:nvSpPr>
      <dsp:spPr>
        <a:xfrm>
          <a:off x="2692077" y="1344513"/>
          <a:ext cx="510033" cy="34815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81536"/>
              </a:lnTo>
              <a:lnTo>
                <a:pt x="510033" y="3481536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52844A-098E-4711-A59E-4F70A564810E}">
      <dsp:nvSpPr>
        <dsp:cNvPr id="0" name=""/>
        <dsp:cNvSpPr/>
      </dsp:nvSpPr>
      <dsp:spPr>
        <a:xfrm>
          <a:off x="2692077" y="1344513"/>
          <a:ext cx="510033" cy="26943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94309"/>
              </a:lnTo>
              <a:lnTo>
                <a:pt x="510033" y="2694309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B5322E-C320-4B49-8282-50A451300402}">
      <dsp:nvSpPr>
        <dsp:cNvPr id="0" name=""/>
        <dsp:cNvSpPr/>
      </dsp:nvSpPr>
      <dsp:spPr>
        <a:xfrm>
          <a:off x="2692077" y="1344513"/>
          <a:ext cx="510033" cy="19070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7083"/>
              </a:lnTo>
              <a:lnTo>
                <a:pt x="510033" y="1907083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44A283-C40B-4CD5-BB1C-84808486B44A}">
      <dsp:nvSpPr>
        <dsp:cNvPr id="0" name=""/>
        <dsp:cNvSpPr/>
      </dsp:nvSpPr>
      <dsp:spPr>
        <a:xfrm>
          <a:off x="2692077" y="1344513"/>
          <a:ext cx="510033" cy="11198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9857"/>
              </a:lnTo>
              <a:lnTo>
                <a:pt x="510033" y="1119857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FF0B06-DEC8-41F5-BBBA-757FA2E4296A}">
      <dsp:nvSpPr>
        <dsp:cNvPr id="0" name=""/>
        <dsp:cNvSpPr/>
      </dsp:nvSpPr>
      <dsp:spPr>
        <a:xfrm>
          <a:off x="2692077" y="1344513"/>
          <a:ext cx="510033" cy="3326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630"/>
              </a:lnTo>
              <a:lnTo>
                <a:pt x="510033" y="332630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D5B3A8-AB19-45A2-BC9B-C6C92151FFAD}">
      <dsp:nvSpPr>
        <dsp:cNvPr id="0" name=""/>
        <dsp:cNvSpPr/>
      </dsp:nvSpPr>
      <dsp:spPr>
        <a:xfrm>
          <a:off x="2692077" y="557286"/>
          <a:ext cx="3043572" cy="232841"/>
        </a:xfrm>
        <a:custGeom>
          <a:avLst/>
          <a:gdLst/>
          <a:ahLst/>
          <a:cxnLst/>
          <a:rect l="0" t="0" r="0" b="0"/>
          <a:pathLst>
            <a:path>
              <a:moveTo>
                <a:pt x="3043572" y="0"/>
              </a:moveTo>
              <a:lnTo>
                <a:pt x="3043572" y="116420"/>
              </a:lnTo>
              <a:lnTo>
                <a:pt x="0" y="116420"/>
              </a:lnTo>
              <a:lnTo>
                <a:pt x="0" y="232841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EBF307-87B3-4514-BBE8-B84F0685A450}">
      <dsp:nvSpPr>
        <dsp:cNvPr id="0" name=""/>
        <dsp:cNvSpPr/>
      </dsp:nvSpPr>
      <dsp:spPr>
        <a:xfrm>
          <a:off x="1350466" y="1344513"/>
          <a:ext cx="510033" cy="26943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94309"/>
              </a:lnTo>
              <a:lnTo>
                <a:pt x="510033" y="2694309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CD5B0D-0561-4EC4-BFE6-2CA6CB28E378}">
      <dsp:nvSpPr>
        <dsp:cNvPr id="0" name=""/>
        <dsp:cNvSpPr/>
      </dsp:nvSpPr>
      <dsp:spPr>
        <a:xfrm>
          <a:off x="1350466" y="1344513"/>
          <a:ext cx="510033" cy="19070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7083"/>
              </a:lnTo>
              <a:lnTo>
                <a:pt x="510033" y="1907083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D88149-F4A4-4839-B7BB-76DC721F14A9}">
      <dsp:nvSpPr>
        <dsp:cNvPr id="0" name=""/>
        <dsp:cNvSpPr/>
      </dsp:nvSpPr>
      <dsp:spPr>
        <a:xfrm>
          <a:off x="1350466" y="1344513"/>
          <a:ext cx="510033" cy="11198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9857"/>
              </a:lnTo>
              <a:lnTo>
                <a:pt x="510033" y="1119857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8C584A-5E57-4A67-A891-7C570DD98026}">
      <dsp:nvSpPr>
        <dsp:cNvPr id="0" name=""/>
        <dsp:cNvSpPr/>
      </dsp:nvSpPr>
      <dsp:spPr>
        <a:xfrm>
          <a:off x="1350466" y="1344513"/>
          <a:ext cx="510033" cy="3326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630"/>
              </a:lnTo>
              <a:lnTo>
                <a:pt x="510033" y="332630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56F89A-7161-4214-B976-88D014BE69FA}">
      <dsp:nvSpPr>
        <dsp:cNvPr id="0" name=""/>
        <dsp:cNvSpPr/>
      </dsp:nvSpPr>
      <dsp:spPr>
        <a:xfrm>
          <a:off x="1350466" y="557286"/>
          <a:ext cx="4385183" cy="232841"/>
        </a:xfrm>
        <a:custGeom>
          <a:avLst/>
          <a:gdLst/>
          <a:ahLst/>
          <a:cxnLst/>
          <a:rect l="0" t="0" r="0" b="0"/>
          <a:pathLst>
            <a:path>
              <a:moveTo>
                <a:pt x="4385183" y="0"/>
              </a:moveTo>
              <a:lnTo>
                <a:pt x="4385183" y="116420"/>
              </a:lnTo>
              <a:lnTo>
                <a:pt x="0" y="116420"/>
              </a:lnTo>
              <a:lnTo>
                <a:pt x="0" y="232841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44FA6C-3AB4-45EE-B272-564C81FF97B1}">
      <dsp:nvSpPr>
        <dsp:cNvPr id="0" name=""/>
        <dsp:cNvSpPr/>
      </dsp:nvSpPr>
      <dsp:spPr>
        <a:xfrm>
          <a:off x="5458457" y="2902"/>
          <a:ext cx="554384" cy="55438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0288BA-E31D-4DDD-912E-C7235B08A49B}">
      <dsp:nvSpPr>
        <dsp:cNvPr id="0" name=""/>
        <dsp:cNvSpPr/>
      </dsp:nvSpPr>
      <dsp:spPr>
        <a:xfrm>
          <a:off x="5458457" y="2902"/>
          <a:ext cx="554384" cy="55438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9E2487-5C68-40AD-AAA2-FFF5FFEDD781}">
      <dsp:nvSpPr>
        <dsp:cNvPr id="0" name=""/>
        <dsp:cNvSpPr/>
      </dsp:nvSpPr>
      <dsp:spPr>
        <a:xfrm>
          <a:off x="5181265" y="102691"/>
          <a:ext cx="1108769" cy="35480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Trabajo Fin de Máster</a:t>
          </a:r>
        </a:p>
      </dsp:txBody>
      <dsp:txXfrm>
        <a:off x="5181265" y="102691"/>
        <a:ext cx="1108769" cy="354806"/>
      </dsp:txXfrm>
    </dsp:sp>
    <dsp:sp modelId="{F9B0F549-1D70-4B07-9367-8AA0677C24A0}">
      <dsp:nvSpPr>
        <dsp:cNvPr id="0" name=""/>
        <dsp:cNvSpPr/>
      </dsp:nvSpPr>
      <dsp:spPr>
        <a:xfrm>
          <a:off x="1073274" y="790128"/>
          <a:ext cx="554384" cy="55438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79E735-42B5-45CC-9138-B37D9DF40A43}">
      <dsp:nvSpPr>
        <dsp:cNvPr id="0" name=""/>
        <dsp:cNvSpPr/>
      </dsp:nvSpPr>
      <dsp:spPr>
        <a:xfrm>
          <a:off x="1073274" y="790128"/>
          <a:ext cx="554384" cy="55438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3F7C79-8D49-4F68-99BC-48052B3B5391}">
      <dsp:nvSpPr>
        <dsp:cNvPr id="0" name=""/>
        <dsp:cNvSpPr/>
      </dsp:nvSpPr>
      <dsp:spPr>
        <a:xfrm>
          <a:off x="796081" y="889917"/>
          <a:ext cx="1108769" cy="35480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Organización</a:t>
          </a:r>
        </a:p>
      </dsp:txBody>
      <dsp:txXfrm>
        <a:off x="796081" y="889917"/>
        <a:ext cx="1108769" cy="354806"/>
      </dsp:txXfrm>
    </dsp:sp>
    <dsp:sp modelId="{C9C5D160-CFC1-4350-96F2-70C63B5549C1}">
      <dsp:nvSpPr>
        <dsp:cNvPr id="0" name=""/>
        <dsp:cNvSpPr/>
      </dsp:nvSpPr>
      <dsp:spPr>
        <a:xfrm>
          <a:off x="1793974" y="1577354"/>
          <a:ext cx="554384" cy="55438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8628D6-0697-4E2C-9DF4-58BB3FC5E599}">
      <dsp:nvSpPr>
        <dsp:cNvPr id="0" name=""/>
        <dsp:cNvSpPr/>
      </dsp:nvSpPr>
      <dsp:spPr>
        <a:xfrm>
          <a:off x="1793974" y="1577354"/>
          <a:ext cx="554384" cy="55438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4B0683-07F9-4781-B69C-88C400897520}">
      <dsp:nvSpPr>
        <dsp:cNvPr id="0" name=""/>
        <dsp:cNvSpPr/>
      </dsp:nvSpPr>
      <dsp:spPr>
        <a:xfrm>
          <a:off x="1516781" y="1677144"/>
          <a:ext cx="1108769" cy="35480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Planificación</a:t>
          </a:r>
        </a:p>
      </dsp:txBody>
      <dsp:txXfrm>
        <a:off x="1516781" y="1677144"/>
        <a:ext cx="1108769" cy="354806"/>
      </dsp:txXfrm>
    </dsp:sp>
    <dsp:sp modelId="{DE0283AF-0BF7-41A0-A9C7-68711AA3E26F}">
      <dsp:nvSpPr>
        <dsp:cNvPr id="0" name=""/>
        <dsp:cNvSpPr/>
      </dsp:nvSpPr>
      <dsp:spPr>
        <a:xfrm>
          <a:off x="1793974" y="2364581"/>
          <a:ext cx="554384" cy="55438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4B7A0A-BE22-43DC-A947-9251F92FCA03}">
      <dsp:nvSpPr>
        <dsp:cNvPr id="0" name=""/>
        <dsp:cNvSpPr/>
      </dsp:nvSpPr>
      <dsp:spPr>
        <a:xfrm>
          <a:off x="1793974" y="2364581"/>
          <a:ext cx="554384" cy="55438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90A461-A622-4EDB-AC75-C0DED7CC0520}">
      <dsp:nvSpPr>
        <dsp:cNvPr id="0" name=""/>
        <dsp:cNvSpPr/>
      </dsp:nvSpPr>
      <dsp:spPr>
        <a:xfrm>
          <a:off x="1516781" y="2464370"/>
          <a:ext cx="1108769" cy="35480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Objetivos</a:t>
          </a:r>
        </a:p>
      </dsp:txBody>
      <dsp:txXfrm>
        <a:off x="1516781" y="2464370"/>
        <a:ext cx="1108769" cy="354806"/>
      </dsp:txXfrm>
    </dsp:sp>
    <dsp:sp modelId="{15443B13-19AB-4E87-9C1C-BCD5C17CCBE8}">
      <dsp:nvSpPr>
        <dsp:cNvPr id="0" name=""/>
        <dsp:cNvSpPr/>
      </dsp:nvSpPr>
      <dsp:spPr>
        <a:xfrm>
          <a:off x="1793974" y="3151807"/>
          <a:ext cx="554384" cy="55438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685C75-6D90-4E1D-80ED-E2A5297E544E}">
      <dsp:nvSpPr>
        <dsp:cNvPr id="0" name=""/>
        <dsp:cNvSpPr/>
      </dsp:nvSpPr>
      <dsp:spPr>
        <a:xfrm>
          <a:off x="1793974" y="3151807"/>
          <a:ext cx="554384" cy="55438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7571E5-3683-44AE-ABAB-9A82803D6F0A}">
      <dsp:nvSpPr>
        <dsp:cNvPr id="0" name=""/>
        <dsp:cNvSpPr/>
      </dsp:nvSpPr>
      <dsp:spPr>
        <a:xfrm>
          <a:off x="1516781" y="3251596"/>
          <a:ext cx="1108769" cy="35480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Memoria</a:t>
          </a:r>
        </a:p>
      </dsp:txBody>
      <dsp:txXfrm>
        <a:off x="1516781" y="3251596"/>
        <a:ext cx="1108769" cy="354806"/>
      </dsp:txXfrm>
    </dsp:sp>
    <dsp:sp modelId="{C73E7E18-CE37-4203-824D-DC878AF7A31A}">
      <dsp:nvSpPr>
        <dsp:cNvPr id="0" name=""/>
        <dsp:cNvSpPr/>
      </dsp:nvSpPr>
      <dsp:spPr>
        <a:xfrm>
          <a:off x="1793974" y="3939033"/>
          <a:ext cx="554384" cy="55438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61681F-F5C8-4A8A-9E43-760EEC9034B0}">
      <dsp:nvSpPr>
        <dsp:cNvPr id="0" name=""/>
        <dsp:cNvSpPr/>
      </dsp:nvSpPr>
      <dsp:spPr>
        <a:xfrm>
          <a:off x="1793974" y="3939033"/>
          <a:ext cx="554384" cy="55438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0EAB40-43AB-4B22-B9D6-23663E9EA18B}">
      <dsp:nvSpPr>
        <dsp:cNvPr id="0" name=""/>
        <dsp:cNvSpPr/>
      </dsp:nvSpPr>
      <dsp:spPr>
        <a:xfrm>
          <a:off x="1516781" y="4038823"/>
          <a:ext cx="1108769" cy="35480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Revisión</a:t>
          </a:r>
        </a:p>
      </dsp:txBody>
      <dsp:txXfrm>
        <a:off x="1516781" y="4038823"/>
        <a:ext cx="1108769" cy="354806"/>
      </dsp:txXfrm>
    </dsp:sp>
    <dsp:sp modelId="{F8232ED6-5FD3-4549-A6A3-252EB0D27F6C}">
      <dsp:nvSpPr>
        <dsp:cNvPr id="0" name=""/>
        <dsp:cNvSpPr/>
      </dsp:nvSpPr>
      <dsp:spPr>
        <a:xfrm>
          <a:off x="2414885" y="790128"/>
          <a:ext cx="554384" cy="55438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96E518-1C3C-45E0-A001-F5D9BE065B77}">
      <dsp:nvSpPr>
        <dsp:cNvPr id="0" name=""/>
        <dsp:cNvSpPr/>
      </dsp:nvSpPr>
      <dsp:spPr>
        <a:xfrm>
          <a:off x="2414885" y="790128"/>
          <a:ext cx="554384" cy="55438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01340F-2BEE-451A-AEE1-6B7A65F5A302}">
      <dsp:nvSpPr>
        <dsp:cNvPr id="0" name=""/>
        <dsp:cNvSpPr/>
      </dsp:nvSpPr>
      <dsp:spPr>
        <a:xfrm>
          <a:off x="2137692" y="889917"/>
          <a:ext cx="1108769" cy="35480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Estudios previos</a:t>
          </a:r>
        </a:p>
      </dsp:txBody>
      <dsp:txXfrm>
        <a:off x="2137692" y="889917"/>
        <a:ext cx="1108769" cy="354806"/>
      </dsp:txXfrm>
    </dsp:sp>
    <dsp:sp modelId="{54919B6C-F3F5-47FD-8325-F8BA0A335A89}">
      <dsp:nvSpPr>
        <dsp:cNvPr id="0" name=""/>
        <dsp:cNvSpPr/>
      </dsp:nvSpPr>
      <dsp:spPr>
        <a:xfrm>
          <a:off x="3135585" y="1577354"/>
          <a:ext cx="554384" cy="55438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313F1C-87C0-4D33-91F7-C53A53D317F8}">
      <dsp:nvSpPr>
        <dsp:cNvPr id="0" name=""/>
        <dsp:cNvSpPr/>
      </dsp:nvSpPr>
      <dsp:spPr>
        <a:xfrm>
          <a:off x="3135585" y="1577354"/>
          <a:ext cx="554384" cy="55438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EBA9A9-46A8-428B-B8D6-04B64416487E}">
      <dsp:nvSpPr>
        <dsp:cNvPr id="0" name=""/>
        <dsp:cNvSpPr/>
      </dsp:nvSpPr>
      <dsp:spPr>
        <a:xfrm>
          <a:off x="2858392" y="1677144"/>
          <a:ext cx="1108769" cy="35480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Generalidades</a:t>
          </a:r>
        </a:p>
      </dsp:txBody>
      <dsp:txXfrm>
        <a:off x="2858392" y="1677144"/>
        <a:ext cx="1108769" cy="354806"/>
      </dsp:txXfrm>
    </dsp:sp>
    <dsp:sp modelId="{FB62DA5E-E5D0-4EFF-A2F9-1B41A9E7ED2A}">
      <dsp:nvSpPr>
        <dsp:cNvPr id="0" name=""/>
        <dsp:cNvSpPr/>
      </dsp:nvSpPr>
      <dsp:spPr>
        <a:xfrm>
          <a:off x="3135585" y="2364581"/>
          <a:ext cx="554384" cy="55438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DFD228-278B-4200-8FE3-D7ACFF57BC2D}">
      <dsp:nvSpPr>
        <dsp:cNvPr id="0" name=""/>
        <dsp:cNvSpPr/>
      </dsp:nvSpPr>
      <dsp:spPr>
        <a:xfrm>
          <a:off x="3135585" y="2364581"/>
          <a:ext cx="554384" cy="55438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193852-047E-49BE-89E4-2D74DB038729}">
      <dsp:nvSpPr>
        <dsp:cNvPr id="0" name=""/>
        <dsp:cNvSpPr/>
      </dsp:nvSpPr>
      <dsp:spPr>
        <a:xfrm>
          <a:off x="2858392" y="2464370"/>
          <a:ext cx="1108769" cy="35480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Lenguajes de </a:t>
          </a:r>
          <a:r>
            <a:rPr lang="es-ES" sz="1100" kern="1200" dirty="0" err="1"/>
            <a:t>front-end</a:t>
          </a:r>
          <a:endParaRPr lang="es-ES" sz="1100" kern="1200" dirty="0"/>
        </a:p>
      </dsp:txBody>
      <dsp:txXfrm>
        <a:off x="2858392" y="2464370"/>
        <a:ext cx="1108769" cy="354806"/>
      </dsp:txXfrm>
    </dsp:sp>
    <dsp:sp modelId="{BF58F79B-CFC8-4CCD-A8BA-C8F06343DF63}">
      <dsp:nvSpPr>
        <dsp:cNvPr id="0" name=""/>
        <dsp:cNvSpPr/>
      </dsp:nvSpPr>
      <dsp:spPr>
        <a:xfrm>
          <a:off x="3135585" y="3151807"/>
          <a:ext cx="554384" cy="55438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01E90C-BEA1-4103-92D9-1162C98E3844}">
      <dsp:nvSpPr>
        <dsp:cNvPr id="0" name=""/>
        <dsp:cNvSpPr/>
      </dsp:nvSpPr>
      <dsp:spPr>
        <a:xfrm>
          <a:off x="3135585" y="3151807"/>
          <a:ext cx="554384" cy="55438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6EE475-4CCF-4F82-9C7D-47206D1A26B4}">
      <dsp:nvSpPr>
        <dsp:cNvPr id="0" name=""/>
        <dsp:cNvSpPr/>
      </dsp:nvSpPr>
      <dsp:spPr>
        <a:xfrm>
          <a:off x="2858392" y="3251596"/>
          <a:ext cx="1108769" cy="35480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Lenguajes </a:t>
          </a:r>
          <a:r>
            <a:rPr lang="es-ES" sz="1100" kern="1200"/>
            <a:t>de back-end</a:t>
          </a:r>
          <a:endParaRPr lang="es-ES" sz="1100" kern="1200" dirty="0"/>
        </a:p>
      </dsp:txBody>
      <dsp:txXfrm>
        <a:off x="2858392" y="3251596"/>
        <a:ext cx="1108769" cy="354806"/>
      </dsp:txXfrm>
    </dsp:sp>
    <dsp:sp modelId="{107D005A-0E07-4593-9691-1F8F773A786E}">
      <dsp:nvSpPr>
        <dsp:cNvPr id="0" name=""/>
        <dsp:cNvSpPr/>
      </dsp:nvSpPr>
      <dsp:spPr>
        <a:xfrm>
          <a:off x="3135585" y="3939033"/>
          <a:ext cx="554384" cy="55438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F4CEAD-BE2B-4006-8975-4AF06BDCD0CE}">
      <dsp:nvSpPr>
        <dsp:cNvPr id="0" name=""/>
        <dsp:cNvSpPr/>
      </dsp:nvSpPr>
      <dsp:spPr>
        <a:xfrm>
          <a:off x="3135585" y="3939033"/>
          <a:ext cx="554384" cy="55438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2E4121-7971-444F-AB1E-11212DEA1ABB}">
      <dsp:nvSpPr>
        <dsp:cNvPr id="0" name=""/>
        <dsp:cNvSpPr/>
      </dsp:nvSpPr>
      <dsp:spPr>
        <a:xfrm>
          <a:off x="2858392" y="4038823"/>
          <a:ext cx="1108769" cy="35480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WordPress</a:t>
          </a:r>
        </a:p>
      </dsp:txBody>
      <dsp:txXfrm>
        <a:off x="2858392" y="4038823"/>
        <a:ext cx="1108769" cy="354806"/>
      </dsp:txXfrm>
    </dsp:sp>
    <dsp:sp modelId="{B5678ECA-B25E-44D7-9985-6ACD981CC509}">
      <dsp:nvSpPr>
        <dsp:cNvPr id="0" name=""/>
        <dsp:cNvSpPr/>
      </dsp:nvSpPr>
      <dsp:spPr>
        <a:xfrm>
          <a:off x="3135585" y="4726260"/>
          <a:ext cx="554384" cy="55438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002299-2D09-4A7C-9F1B-E989F26222E4}">
      <dsp:nvSpPr>
        <dsp:cNvPr id="0" name=""/>
        <dsp:cNvSpPr/>
      </dsp:nvSpPr>
      <dsp:spPr>
        <a:xfrm>
          <a:off x="3135585" y="4726260"/>
          <a:ext cx="554384" cy="55438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58CF9D-BE69-4678-A9A0-930A071DD9FA}">
      <dsp:nvSpPr>
        <dsp:cNvPr id="0" name=""/>
        <dsp:cNvSpPr/>
      </dsp:nvSpPr>
      <dsp:spPr>
        <a:xfrm>
          <a:off x="2858392" y="4826049"/>
          <a:ext cx="1108769" cy="35480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 err="1"/>
            <a:t>Elementor</a:t>
          </a:r>
          <a:r>
            <a:rPr lang="es-ES" sz="1100" kern="1200" dirty="0"/>
            <a:t> y </a:t>
          </a:r>
          <a:r>
            <a:rPr lang="es-ES" sz="1100" kern="1200" dirty="0" err="1"/>
            <a:t>JetEngine</a:t>
          </a:r>
          <a:endParaRPr lang="es-ES" sz="1100" kern="1200" dirty="0"/>
        </a:p>
      </dsp:txBody>
      <dsp:txXfrm>
        <a:off x="2858392" y="4826049"/>
        <a:ext cx="1108769" cy="354806"/>
      </dsp:txXfrm>
    </dsp:sp>
    <dsp:sp modelId="{B7BECB01-E53C-4406-B1AF-BCB85C9C9D41}">
      <dsp:nvSpPr>
        <dsp:cNvPr id="0" name=""/>
        <dsp:cNvSpPr/>
      </dsp:nvSpPr>
      <dsp:spPr>
        <a:xfrm>
          <a:off x="3135585" y="5513486"/>
          <a:ext cx="554384" cy="55438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BE0B18-DE49-4DD3-8F71-321E2D951D2A}">
      <dsp:nvSpPr>
        <dsp:cNvPr id="0" name=""/>
        <dsp:cNvSpPr/>
      </dsp:nvSpPr>
      <dsp:spPr>
        <a:xfrm>
          <a:off x="3135585" y="5513486"/>
          <a:ext cx="554384" cy="55438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9F404C-0F74-4854-8B5B-615A83A3A928}">
      <dsp:nvSpPr>
        <dsp:cNvPr id="0" name=""/>
        <dsp:cNvSpPr/>
      </dsp:nvSpPr>
      <dsp:spPr>
        <a:xfrm>
          <a:off x="2858392" y="5613275"/>
          <a:ext cx="1108769" cy="35480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Otros </a:t>
          </a:r>
          <a:r>
            <a:rPr lang="es-ES" sz="1100" kern="1200" dirty="0" err="1"/>
            <a:t>plugins</a:t>
          </a:r>
          <a:endParaRPr lang="es-ES" sz="1100" kern="1200" dirty="0"/>
        </a:p>
      </dsp:txBody>
      <dsp:txXfrm>
        <a:off x="2858392" y="5613275"/>
        <a:ext cx="1108769" cy="354806"/>
      </dsp:txXfrm>
    </dsp:sp>
    <dsp:sp modelId="{45C1704A-E123-41EC-AAAC-B2DEA27E61B5}">
      <dsp:nvSpPr>
        <dsp:cNvPr id="0" name=""/>
        <dsp:cNvSpPr/>
      </dsp:nvSpPr>
      <dsp:spPr>
        <a:xfrm>
          <a:off x="3756496" y="790128"/>
          <a:ext cx="554384" cy="55438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BD148C-66F4-4F26-B8B1-3A3CF3B3C13A}">
      <dsp:nvSpPr>
        <dsp:cNvPr id="0" name=""/>
        <dsp:cNvSpPr/>
      </dsp:nvSpPr>
      <dsp:spPr>
        <a:xfrm>
          <a:off x="3756496" y="790128"/>
          <a:ext cx="554384" cy="55438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6FD91F-B72B-47F9-9389-2D07DB8B322E}">
      <dsp:nvSpPr>
        <dsp:cNvPr id="0" name=""/>
        <dsp:cNvSpPr/>
      </dsp:nvSpPr>
      <dsp:spPr>
        <a:xfrm>
          <a:off x="3479303" y="889917"/>
          <a:ext cx="1108769" cy="35480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Estructura del sistema</a:t>
          </a:r>
        </a:p>
      </dsp:txBody>
      <dsp:txXfrm>
        <a:off x="3479303" y="889917"/>
        <a:ext cx="1108769" cy="354806"/>
      </dsp:txXfrm>
    </dsp:sp>
    <dsp:sp modelId="{6C6BF72D-4FED-4A4A-B798-9056CC226E50}">
      <dsp:nvSpPr>
        <dsp:cNvPr id="0" name=""/>
        <dsp:cNvSpPr/>
      </dsp:nvSpPr>
      <dsp:spPr>
        <a:xfrm>
          <a:off x="4477196" y="1577354"/>
          <a:ext cx="554384" cy="55438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3AC5FA-6FF3-4918-939E-50AA810AA4AE}">
      <dsp:nvSpPr>
        <dsp:cNvPr id="0" name=""/>
        <dsp:cNvSpPr/>
      </dsp:nvSpPr>
      <dsp:spPr>
        <a:xfrm>
          <a:off x="4477196" y="1577354"/>
          <a:ext cx="554384" cy="55438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6F2F33-2F9B-49DB-AFEF-3B3CC8C3634F}">
      <dsp:nvSpPr>
        <dsp:cNvPr id="0" name=""/>
        <dsp:cNvSpPr/>
      </dsp:nvSpPr>
      <dsp:spPr>
        <a:xfrm>
          <a:off x="4200004" y="1677144"/>
          <a:ext cx="1108769" cy="35480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Contacto con los grupos de interés</a:t>
          </a:r>
        </a:p>
      </dsp:txBody>
      <dsp:txXfrm>
        <a:off x="4200004" y="1677144"/>
        <a:ext cx="1108769" cy="354806"/>
      </dsp:txXfrm>
    </dsp:sp>
    <dsp:sp modelId="{8D9B2281-1BCD-4811-BAF2-21CD70F5D8BA}">
      <dsp:nvSpPr>
        <dsp:cNvPr id="0" name=""/>
        <dsp:cNvSpPr/>
      </dsp:nvSpPr>
      <dsp:spPr>
        <a:xfrm>
          <a:off x="4477196" y="2364581"/>
          <a:ext cx="554384" cy="55438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6D4CCA-E1E3-4A9B-BD6B-35632997F22F}">
      <dsp:nvSpPr>
        <dsp:cNvPr id="0" name=""/>
        <dsp:cNvSpPr/>
      </dsp:nvSpPr>
      <dsp:spPr>
        <a:xfrm>
          <a:off x="4477196" y="2364581"/>
          <a:ext cx="554384" cy="55438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262C9A-59E6-4FFB-983A-039B7956BFB1}">
      <dsp:nvSpPr>
        <dsp:cNvPr id="0" name=""/>
        <dsp:cNvSpPr/>
      </dsp:nvSpPr>
      <dsp:spPr>
        <a:xfrm>
          <a:off x="4200004" y="2464370"/>
          <a:ext cx="1108769" cy="35480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Establecimiento de los casos de uso</a:t>
          </a:r>
        </a:p>
      </dsp:txBody>
      <dsp:txXfrm>
        <a:off x="4200004" y="2464370"/>
        <a:ext cx="1108769" cy="354806"/>
      </dsp:txXfrm>
    </dsp:sp>
    <dsp:sp modelId="{4F84E4AB-D972-43DA-AC7B-DEF6669B8C0E}">
      <dsp:nvSpPr>
        <dsp:cNvPr id="0" name=""/>
        <dsp:cNvSpPr/>
      </dsp:nvSpPr>
      <dsp:spPr>
        <a:xfrm>
          <a:off x="4477196" y="3151807"/>
          <a:ext cx="554384" cy="55438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5D802B-56EA-4201-8C57-34A07E090C84}">
      <dsp:nvSpPr>
        <dsp:cNvPr id="0" name=""/>
        <dsp:cNvSpPr/>
      </dsp:nvSpPr>
      <dsp:spPr>
        <a:xfrm>
          <a:off x="4477196" y="3151807"/>
          <a:ext cx="554384" cy="55438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422038-30F6-4EB0-8312-EB2B7D133F4F}">
      <dsp:nvSpPr>
        <dsp:cNvPr id="0" name=""/>
        <dsp:cNvSpPr/>
      </dsp:nvSpPr>
      <dsp:spPr>
        <a:xfrm>
          <a:off x="4200004" y="3251596"/>
          <a:ext cx="1108769" cy="35480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Especificación de requisitos</a:t>
          </a:r>
        </a:p>
      </dsp:txBody>
      <dsp:txXfrm>
        <a:off x="4200004" y="3251596"/>
        <a:ext cx="1108769" cy="354806"/>
      </dsp:txXfrm>
    </dsp:sp>
    <dsp:sp modelId="{B9FED5C1-DC2E-4B80-8FA7-7995242580D8}">
      <dsp:nvSpPr>
        <dsp:cNvPr id="0" name=""/>
        <dsp:cNvSpPr/>
      </dsp:nvSpPr>
      <dsp:spPr>
        <a:xfrm>
          <a:off x="4477196" y="3939033"/>
          <a:ext cx="554384" cy="55438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A42026-3A4A-4852-8CFE-D47F99DCD722}">
      <dsp:nvSpPr>
        <dsp:cNvPr id="0" name=""/>
        <dsp:cNvSpPr/>
      </dsp:nvSpPr>
      <dsp:spPr>
        <a:xfrm>
          <a:off x="4477196" y="3939033"/>
          <a:ext cx="554384" cy="55438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00E93B-AEFE-416D-BE5E-796404BD1313}">
      <dsp:nvSpPr>
        <dsp:cNvPr id="0" name=""/>
        <dsp:cNvSpPr/>
      </dsp:nvSpPr>
      <dsp:spPr>
        <a:xfrm>
          <a:off x="4200004" y="4038823"/>
          <a:ext cx="1108769" cy="35480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Modelado del sistema</a:t>
          </a:r>
        </a:p>
      </dsp:txBody>
      <dsp:txXfrm>
        <a:off x="4200004" y="4038823"/>
        <a:ext cx="1108769" cy="354806"/>
      </dsp:txXfrm>
    </dsp:sp>
    <dsp:sp modelId="{50583013-E9C4-4DBB-96C4-49C55EA3F684}">
      <dsp:nvSpPr>
        <dsp:cNvPr id="0" name=""/>
        <dsp:cNvSpPr/>
      </dsp:nvSpPr>
      <dsp:spPr>
        <a:xfrm>
          <a:off x="6489613" y="790128"/>
          <a:ext cx="554384" cy="55438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35BAC2-C75C-435D-A82F-7AFED2F400D5}">
      <dsp:nvSpPr>
        <dsp:cNvPr id="0" name=""/>
        <dsp:cNvSpPr/>
      </dsp:nvSpPr>
      <dsp:spPr>
        <a:xfrm>
          <a:off x="6489613" y="790128"/>
          <a:ext cx="554384" cy="55438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5C3180-89F3-4439-BFC6-47720CE5BD5B}">
      <dsp:nvSpPr>
        <dsp:cNvPr id="0" name=""/>
        <dsp:cNvSpPr/>
      </dsp:nvSpPr>
      <dsp:spPr>
        <a:xfrm>
          <a:off x="6212420" y="889917"/>
          <a:ext cx="1108769" cy="35480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Implementación</a:t>
          </a:r>
        </a:p>
      </dsp:txBody>
      <dsp:txXfrm>
        <a:off x="6212420" y="889917"/>
        <a:ext cx="1108769" cy="354806"/>
      </dsp:txXfrm>
    </dsp:sp>
    <dsp:sp modelId="{B7A45FC7-9CF3-4BC2-8F9B-274344F6A325}">
      <dsp:nvSpPr>
        <dsp:cNvPr id="0" name=""/>
        <dsp:cNvSpPr/>
      </dsp:nvSpPr>
      <dsp:spPr>
        <a:xfrm>
          <a:off x="5818807" y="1577354"/>
          <a:ext cx="554384" cy="55438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DEA596-7159-4862-815D-9D64D7AF545D}">
      <dsp:nvSpPr>
        <dsp:cNvPr id="0" name=""/>
        <dsp:cNvSpPr/>
      </dsp:nvSpPr>
      <dsp:spPr>
        <a:xfrm>
          <a:off x="5818807" y="1577354"/>
          <a:ext cx="554384" cy="55438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54132A-B09E-4051-99F8-630FA693029E}">
      <dsp:nvSpPr>
        <dsp:cNvPr id="0" name=""/>
        <dsp:cNvSpPr/>
      </dsp:nvSpPr>
      <dsp:spPr>
        <a:xfrm>
          <a:off x="5541615" y="1677144"/>
          <a:ext cx="1108769" cy="35480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Contenido</a:t>
          </a:r>
        </a:p>
      </dsp:txBody>
      <dsp:txXfrm>
        <a:off x="5541615" y="1677144"/>
        <a:ext cx="1108769" cy="354806"/>
      </dsp:txXfrm>
    </dsp:sp>
    <dsp:sp modelId="{733BFBA1-6061-444A-AF64-587C93EC3035}">
      <dsp:nvSpPr>
        <dsp:cNvPr id="0" name=""/>
        <dsp:cNvSpPr/>
      </dsp:nvSpPr>
      <dsp:spPr>
        <a:xfrm>
          <a:off x="6539507" y="2364581"/>
          <a:ext cx="554384" cy="55438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BF137E-1ED9-4E7E-AEE6-A418546CB236}">
      <dsp:nvSpPr>
        <dsp:cNvPr id="0" name=""/>
        <dsp:cNvSpPr/>
      </dsp:nvSpPr>
      <dsp:spPr>
        <a:xfrm>
          <a:off x="6539507" y="2364581"/>
          <a:ext cx="554384" cy="55438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D0AE3F-EF29-43FD-8308-343BE475105D}">
      <dsp:nvSpPr>
        <dsp:cNvPr id="0" name=""/>
        <dsp:cNvSpPr/>
      </dsp:nvSpPr>
      <dsp:spPr>
        <a:xfrm>
          <a:off x="6262315" y="2464370"/>
          <a:ext cx="1108769" cy="35480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Investigación</a:t>
          </a:r>
        </a:p>
      </dsp:txBody>
      <dsp:txXfrm>
        <a:off x="6262315" y="2464370"/>
        <a:ext cx="1108769" cy="354806"/>
      </dsp:txXfrm>
    </dsp:sp>
    <dsp:sp modelId="{4225D94B-4809-4BD5-91E3-9D9595D17919}">
      <dsp:nvSpPr>
        <dsp:cNvPr id="0" name=""/>
        <dsp:cNvSpPr/>
      </dsp:nvSpPr>
      <dsp:spPr>
        <a:xfrm>
          <a:off x="6539507" y="3151807"/>
          <a:ext cx="554384" cy="55438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40024E-9CCB-477B-A204-45B2905632F8}">
      <dsp:nvSpPr>
        <dsp:cNvPr id="0" name=""/>
        <dsp:cNvSpPr/>
      </dsp:nvSpPr>
      <dsp:spPr>
        <a:xfrm>
          <a:off x="6539507" y="3151807"/>
          <a:ext cx="554384" cy="55438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078CC5-79C9-4D1C-B4EF-552667A228F5}">
      <dsp:nvSpPr>
        <dsp:cNvPr id="0" name=""/>
        <dsp:cNvSpPr/>
      </dsp:nvSpPr>
      <dsp:spPr>
        <a:xfrm>
          <a:off x="6262315" y="3251596"/>
          <a:ext cx="1108769" cy="35480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Internacional</a:t>
          </a:r>
        </a:p>
      </dsp:txBody>
      <dsp:txXfrm>
        <a:off x="6262315" y="3251596"/>
        <a:ext cx="1108769" cy="354806"/>
      </dsp:txXfrm>
    </dsp:sp>
    <dsp:sp modelId="{EED6573C-7677-4AE1-B81B-17A20E3639D1}">
      <dsp:nvSpPr>
        <dsp:cNvPr id="0" name=""/>
        <dsp:cNvSpPr/>
      </dsp:nvSpPr>
      <dsp:spPr>
        <a:xfrm>
          <a:off x="6539507" y="3939033"/>
          <a:ext cx="554384" cy="55438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CC5C8C-2A3A-4200-A1DC-7D3BEC75BBFB}">
      <dsp:nvSpPr>
        <dsp:cNvPr id="0" name=""/>
        <dsp:cNvSpPr/>
      </dsp:nvSpPr>
      <dsp:spPr>
        <a:xfrm>
          <a:off x="6539507" y="3939033"/>
          <a:ext cx="554384" cy="55438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81942E-9412-41F8-86DA-56A6FE222824}">
      <dsp:nvSpPr>
        <dsp:cNvPr id="0" name=""/>
        <dsp:cNvSpPr/>
      </dsp:nvSpPr>
      <dsp:spPr>
        <a:xfrm>
          <a:off x="6262315" y="4038823"/>
          <a:ext cx="1108769" cy="35480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Estudios</a:t>
          </a:r>
        </a:p>
      </dsp:txBody>
      <dsp:txXfrm>
        <a:off x="6262315" y="4038823"/>
        <a:ext cx="1108769" cy="354806"/>
      </dsp:txXfrm>
    </dsp:sp>
    <dsp:sp modelId="{7C00C144-D13A-4626-87CA-F239B4365437}">
      <dsp:nvSpPr>
        <dsp:cNvPr id="0" name=""/>
        <dsp:cNvSpPr/>
      </dsp:nvSpPr>
      <dsp:spPr>
        <a:xfrm>
          <a:off x="6539507" y="4726260"/>
          <a:ext cx="554384" cy="55438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3CBD8C-DD4D-4722-9923-B560CD4AD944}">
      <dsp:nvSpPr>
        <dsp:cNvPr id="0" name=""/>
        <dsp:cNvSpPr/>
      </dsp:nvSpPr>
      <dsp:spPr>
        <a:xfrm>
          <a:off x="6539507" y="4726260"/>
          <a:ext cx="554384" cy="55438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2B8AC3-73D7-4AAC-B9EA-C815E25E3BBC}">
      <dsp:nvSpPr>
        <dsp:cNvPr id="0" name=""/>
        <dsp:cNvSpPr/>
      </dsp:nvSpPr>
      <dsp:spPr>
        <a:xfrm>
          <a:off x="6262315" y="4826049"/>
          <a:ext cx="1108769" cy="35480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Empresas</a:t>
          </a:r>
        </a:p>
      </dsp:txBody>
      <dsp:txXfrm>
        <a:off x="6262315" y="4826049"/>
        <a:ext cx="1108769" cy="354806"/>
      </dsp:txXfrm>
    </dsp:sp>
    <dsp:sp modelId="{F50E25E9-5ACA-4C0A-8967-6BEF272E9BB9}">
      <dsp:nvSpPr>
        <dsp:cNvPr id="0" name=""/>
        <dsp:cNvSpPr/>
      </dsp:nvSpPr>
      <dsp:spPr>
        <a:xfrm>
          <a:off x="6539507" y="5513486"/>
          <a:ext cx="554384" cy="55438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27FAFE-C3CE-4CF5-9CAD-7AD650D81D22}">
      <dsp:nvSpPr>
        <dsp:cNvPr id="0" name=""/>
        <dsp:cNvSpPr/>
      </dsp:nvSpPr>
      <dsp:spPr>
        <a:xfrm>
          <a:off x="6539507" y="5513486"/>
          <a:ext cx="554384" cy="55438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42F27A-1401-4910-84D9-D0915078B23E}">
      <dsp:nvSpPr>
        <dsp:cNvPr id="0" name=""/>
        <dsp:cNvSpPr/>
      </dsp:nvSpPr>
      <dsp:spPr>
        <a:xfrm>
          <a:off x="6262315" y="5613275"/>
          <a:ext cx="1108769" cy="35480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/>
            <a:t>La Escuela</a:t>
          </a:r>
          <a:endParaRPr lang="es-ES" sz="1100" kern="1200" dirty="0"/>
        </a:p>
      </dsp:txBody>
      <dsp:txXfrm>
        <a:off x="6262315" y="5613275"/>
        <a:ext cx="1108769" cy="354806"/>
      </dsp:txXfrm>
    </dsp:sp>
    <dsp:sp modelId="{730408A5-8164-4E32-9156-ABA6400FFFFC}">
      <dsp:nvSpPr>
        <dsp:cNvPr id="0" name=""/>
        <dsp:cNvSpPr/>
      </dsp:nvSpPr>
      <dsp:spPr>
        <a:xfrm>
          <a:off x="6539507" y="6300713"/>
          <a:ext cx="554384" cy="55438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2F64FF-B5CD-4FC6-8293-17EB4E06B5EF}">
      <dsp:nvSpPr>
        <dsp:cNvPr id="0" name=""/>
        <dsp:cNvSpPr/>
      </dsp:nvSpPr>
      <dsp:spPr>
        <a:xfrm>
          <a:off x="6539507" y="6300713"/>
          <a:ext cx="554384" cy="55438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BF3632-0CF7-4644-BB99-DE4A9175C1CD}">
      <dsp:nvSpPr>
        <dsp:cNvPr id="0" name=""/>
        <dsp:cNvSpPr/>
      </dsp:nvSpPr>
      <dsp:spPr>
        <a:xfrm>
          <a:off x="6262315" y="6400502"/>
          <a:ext cx="1108769" cy="35480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Futuros Estudiantes</a:t>
          </a:r>
        </a:p>
      </dsp:txBody>
      <dsp:txXfrm>
        <a:off x="6262315" y="6400502"/>
        <a:ext cx="1108769" cy="354806"/>
      </dsp:txXfrm>
    </dsp:sp>
    <dsp:sp modelId="{E8A08C47-558D-4639-AF21-C7F2198138E7}">
      <dsp:nvSpPr>
        <dsp:cNvPr id="0" name=""/>
        <dsp:cNvSpPr/>
      </dsp:nvSpPr>
      <dsp:spPr>
        <a:xfrm>
          <a:off x="7160418" y="1577354"/>
          <a:ext cx="554384" cy="55438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39E376-18A1-4920-B07D-D8FA17533993}">
      <dsp:nvSpPr>
        <dsp:cNvPr id="0" name=""/>
        <dsp:cNvSpPr/>
      </dsp:nvSpPr>
      <dsp:spPr>
        <a:xfrm>
          <a:off x="7160418" y="1577354"/>
          <a:ext cx="554384" cy="55438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837637-045B-4BEC-8282-13CB9E1ACA81}">
      <dsp:nvSpPr>
        <dsp:cNvPr id="0" name=""/>
        <dsp:cNvSpPr/>
      </dsp:nvSpPr>
      <dsp:spPr>
        <a:xfrm>
          <a:off x="6883226" y="1677144"/>
          <a:ext cx="1108769" cy="35480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Acceso restringido</a:t>
          </a:r>
        </a:p>
      </dsp:txBody>
      <dsp:txXfrm>
        <a:off x="6883226" y="1677144"/>
        <a:ext cx="1108769" cy="354806"/>
      </dsp:txXfrm>
    </dsp:sp>
    <dsp:sp modelId="{0A0545BC-AE74-4343-83A0-0068E214BF7A}">
      <dsp:nvSpPr>
        <dsp:cNvPr id="0" name=""/>
        <dsp:cNvSpPr/>
      </dsp:nvSpPr>
      <dsp:spPr>
        <a:xfrm>
          <a:off x="7881118" y="2364581"/>
          <a:ext cx="554384" cy="55438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820FC0-D353-41D3-8A77-994F1E7AE6A7}">
      <dsp:nvSpPr>
        <dsp:cNvPr id="0" name=""/>
        <dsp:cNvSpPr/>
      </dsp:nvSpPr>
      <dsp:spPr>
        <a:xfrm>
          <a:off x="7881118" y="2364581"/>
          <a:ext cx="554384" cy="55438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2A17A8-6268-43FE-A2AD-850571C77538}">
      <dsp:nvSpPr>
        <dsp:cNvPr id="0" name=""/>
        <dsp:cNvSpPr/>
      </dsp:nvSpPr>
      <dsp:spPr>
        <a:xfrm>
          <a:off x="7603926" y="2464370"/>
          <a:ext cx="1108769" cy="35480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Creación de usuarios</a:t>
          </a:r>
        </a:p>
      </dsp:txBody>
      <dsp:txXfrm>
        <a:off x="7603926" y="2464370"/>
        <a:ext cx="1108769" cy="354806"/>
      </dsp:txXfrm>
    </dsp:sp>
    <dsp:sp modelId="{9B43563F-88C2-4975-B810-8A499A67BBE1}">
      <dsp:nvSpPr>
        <dsp:cNvPr id="0" name=""/>
        <dsp:cNvSpPr/>
      </dsp:nvSpPr>
      <dsp:spPr>
        <a:xfrm>
          <a:off x="7881118" y="3151807"/>
          <a:ext cx="554384" cy="55438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B7B5F9-F06C-46BC-87EC-52D95868EFAF}">
      <dsp:nvSpPr>
        <dsp:cNvPr id="0" name=""/>
        <dsp:cNvSpPr/>
      </dsp:nvSpPr>
      <dsp:spPr>
        <a:xfrm>
          <a:off x="7881118" y="3151807"/>
          <a:ext cx="554384" cy="55438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2ACA0E-4392-46BD-A3BB-264E481801EF}">
      <dsp:nvSpPr>
        <dsp:cNvPr id="0" name=""/>
        <dsp:cNvSpPr/>
      </dsp:nvSpPr>
      <dsp:spPr>
        <a:xfrm>
          <a:off x="7603926" y="3251596"/>
          <a:ext cx="1108769" cy="35480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Noticias y eventos</a:t>
          </a:r>
        </a:p>
      </dsp:txBody>
      <dsp:txXfrm>
        <a:off x="7603926" y="3251596"/>
        <a:ext cx="1108769" cy="354806"/>
      </dsp:txXfrm>
    </dsp:sp>
    <dsp:sp modelId="{8BFCB2DF-26BD-44EA-9E80-7CB6DA902A08}">
      <dsp:nvSpPr>
        <dsp:cNvPr id="0" name=""/>
        <dsp:cNvSpPr/>
      </dsp:nvSpPr>
      <dsp:spPr>
        <a:xfrm>
          <a:off x="7881118" y="3939033"/>
          <a:ext cx="554384" cy="55438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4D7391-E056-47D9-AE89-C9145C2F4E85}">
      <dsp:nvSpPr>
        <dsp:cNvPr id="0" name=""/>
        <dsp:cNvSpPr/>
      </dsp:nvSpPr>
      <dsp:spPr>
        <a:xfrm>
          <a:off x="7881118" y="3939033"/>
          <a:ext cx="554384" cy="55438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7E6CCC-EDD2-441B-86A7-895233D759F9}">
      <dsp:nvSpPr>
        <dsp:cNvPr id="0" name=""/>
        <dsp:cNvSpPr/>
      </dsp:nvSpPr>
      <dsp:spPr>
        <a:xfrm>
          <a:off x="7603926" y="4038823"/>
          <a:ext cx="1108769" cy="35480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Gestión de permisos</a:t>
          </a:r>
        </a:p>
      </dsp:txBody>
      <dsp:txXfrm>
        <a:off x="7603926" y="4038823"/>
        <a:ext cx="1108769" cy="354806"/>
      </dsp:txXfrm>
    </dsp:sp>
    <dsp:sp modelId="{52BF5FDC-3395-486E-864C-34F8F61F1832}">
      <dsp:nvSpPr>
        <dsp:cNvPr id="0" name=""/>
        <dsp:cNvSpPr/>
      </dsp:nvSpPr>
      <dsp:spPr>
        <a:xfrm>
          <a:off x="8502029" y="790128"/>
          <a:ext cx="554384" cy="55438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A1D38B-7108-400A-9F25-23BBEE9886CB}">
      <dsp:nvSpPr>
        <dsp:cNvPr id="0" name=""/>
        <dsp:cNvSpPr/>
      </dsp:nvSpPr>
      <dsp:spPr>
        <a:xfrm>
          <a:off x="8502029" y="790128"/>
          <a:ext cx="554384" cy="55438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029705-758B-402F-B04D-1708670A2C6A}">
      <dsp:nvSpPr>
        <dsp:cNvPr id="0" name=""/>
        <dsp:cNvSpPr/>
      </dsp:nvSpPr>
      <dsp:spPr>
        <a:xfrm>
          <a:off x="8224837" y="889917"/>
          <a:ext cx="1108769" cy="35480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Verificación y Validación</a:t>
          </a:r>
        </a:p>
      </dsp:txBody>
      <dsp:txXfrm>
        <a:off x="8224837" y="889917"/>
        <a:ext cx="1108769" cy="354806"/>
      </dsp:txXfrm>
    </dsp:sp>
    <dsp:sp modelId="{19C2B4DF-D6D6-480D-9A71-8D8E19EE51F5}">
      <dsp:nvSpPr>
        <dsp:cNvPr id="0" name=""/>
        <dsp:cNvSpPr/>
      </dsp:nvSpPr>
      <dsp:spPr>
        <a:xfrm>
          <a:off x="9222730" y="1577354"/>
          <a:ext cx="554384" cy="55438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D8D55B-E963-485A-BFB1-68FB8F0B8789}">
      <dsp:nvSpPr>
        <dsp:cNvPr id="0" name=""/>
        <dsp:cNvSpPr/>
      </dsp:nvSpPr>
      <dsp:spPr>
        <a:xfrm>
          <a:off x="9222730" y="1577354"/>
          <a:ext cx="554384" cy="55438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063451-933B-43B9-878C-C02C6F108705}">
      <dsp:nvSpPr>
        <dsp:cNvPr id="0" name=""/>
        <dsp:cNvSpPr/>
      </dsp:nvSpPr>
      <dsp:spPr>
        <a:xfrm>
          <a:off x="8945537" y="1677144"/>
          <a:ext cx="1108769" cy="35480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Verificación de Requisitos</a:t>
          </a:r>
        </a:p>
      </dsp:txBody>
      <dsp:txXfrm>
        <a:off x="8945537" y="1677144"/>
        <a:ext cx="1108769" cy="354806"/>
      </dsp:txXfrm>
    </dsp:sp>
    <dsp:sp modelId="{6958EDB6-FF64-4C02-8704-B73DB2FE2EB2}">
      <dsp:nvSpPr>
        <dsp:cNvPr id="0" name=""/>
        <dsp:cNvSpPr/>
      </dsp:nvSpPr>
      <dsp:spPr>
        <a:xfrm>
          <a:off x="9222730" y="2364581"/>
          <a:ext cx="554384" cy="55438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FE6447-E1FE-4142-8AED-1B703A52202A}">
      <dsp:nvSpPr>
        <dsp:cNvPr id="0" name=""/>
        <dsp:cNvSpPr/>
      </dsp:nvSpPr>
      <dsp:spPr>
        <a:xfrm>
          <a:off x="9222730" y="2364581"/>
          <a:ext cx="554384" cy="55438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26B5B7-0C4B-42AF-876F-9787F1185A4A}">
      <dsp:nvSpPr>
        <dsp:cNvPr id="0" name=""/>
        <dsp:cNvSpPr/>
      </dsp:nvSpPr>
      <dsp:spPr>
        <a:xfrm>
          <a:off x="8945537" y="2464370"/>
          <a:ext cx="1108769" cy="35480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Validación responsables</a:t>
          </a:r>
        </a:p>
      </dsp:txBody>
      <dsp:txXfrm>
        <a:off x="8945537" y="2464370"/>
        <a:ext cx="1108769" cy="354806"/>
      </dsp:txXfrm>
    </dsp:sp>
    <dsp:sp modelId="{BC8FF494-1720-4DFB-B7D1-04368799A4B2}">
      <dsp:nvSpPr>
        <dsp:cNvPr id="0" name=""/>
        <dsp:cNvSpPr/>
      </dsp:nvSpPr>
      <dsp:spPr>
        <a:xfrm>
          <a:off x="9222730" y="3151807"/>
          <a:ext cx="554384" cy="55438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DDD76B-5ED8-4C9E-903E-A6D9720588F8}">
      <dsp:nvSpPr>
        <dsp:cNvPr id="0" name=""/>
        <dsp:cNvSpPr/>
      </dsp:nvSpPr>
      <dsp:spPr>
        <a:xfrm>
          <a:off x="9222730" y="3151807"/>
          <a:ext cx="554384" cy="55438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AD4343-F110-4479-B527-C141B888E270}">
      <dsp:nvSpPr>
        <dsp:cNvPr id="0" name=""/>
        <dsp:cNvSpPr/>
      </dsp:nvSpPr>
      <dsp:spPr>
        <a:xfrm>
          <a:off x="8945537" y="3251596"/>
          <a:ext cx="1108769" cy="35480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Validación funcionamiento</a:t>
          </a:r>
        </a:p>
      </dsp:txBody>
      <dsp:txXfrm>
        <a:off x="8945537" y="3251596"/>
        <a:ext cx="1108769" cy="354806"/>
      </dsp:txXfrm>
    </dsp:sp>
    <dsp:sp modelId="{E93003B5-C820-4A9B-B322-BAFA5C9E58C3}">
      <dsp:nvSpPr>
        <dsp:cNvPr id="0" name=""/>
        <dsp:cNvSpPr/>
      </dsp:nvSpPr>
      <dsp:spPr>
        <a:xfrm>
          <a:off x="9843641" y="790128"/>
          <a:ext cx="554384" cy="55438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DA68FC-62E8-4EF1-92DC-255303518F25}">
      <dsp:nvSpPr>
        <dsp:cNvPr id="0" name=""/>
        <dsp:cNvSpPr/>
      </dsp:nvSpPr>
      <dsp:spPr>
        <a:xfrm>
          <a:off x="9843641" y="790128"/>
          <a:ext cx="554384" cy="55438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54E52D-D7BC-4C6D-8852-7CE1F6340B43}">
      <dsp:nvSpPr>
        <dsp:cNvPr id="0" name=""/>
        <dsp:cNvSpPr/>
      </dsp:nvSpPr>
      <dsp:spPr>
        <a:xfrm>
          <a:off x="9566448" y="889917"/>
          <a:ext cx="1108769" cy="35480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Despliegue</a:t>
          </a:r>
        </a:p>
      </dsp:txBody>
      <dsp:txXfrm>
        <a:off x="9566448" y="889917"/>
        <a:ext cx="1108769" cy="354806"/>
      </dsp:txXfrm>
    </dsp:sp>
    <dsp:sp modelId="{7B855FB2-193B-451D-8203-1D195648C59A}">
      <dsp:nvSpPr>
        <dsp:cNvPr id="0" name=""/>
        <dsp:cNvSpPr/>
      </dsp:nvSpPr>
      <dsp:spPr>
        <a:xfrm>
          <a:off x="10564341" y="1577354"/>
          <a:ext cx="554384" cy="55438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09D2D-28E9-4C8A-8DD4-3A631FF4449D}">
      <dsp:nvSpPr>
        <dsp:cNvPr id="0" name=""/>
        <dsp:cNvSpPr/>
      </dsp:nvSpPr>
      <dsp:spPr>
        <a:xfrm>
          <a:off x="10564341" y="1577354"/>
          <a:ext cx="554384" cy="55438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E55B85-C3DA-455A-8C71-2B49F59D678D}">
      <dsp:nvSpPr>
        <dsp:cNvPr id="0" name=""/>
        <dsp:cNvSpPr/>
      </dsp:nvSpPr>
      <dsp:spPr>
        <a:xfrm>
          <a:off x="10287148" y="1677144"/>
          <a:ext cx="1108769" cy="35480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Recursos técnicos</a:t>
          </a:r>
        </a:p>
      </dsp:txBody>
      <dsp:txXfrm>
        <a:off x="10287148" y="1677144"/>
        <a:ext cx="1108769" cy="354806"/>
      </dsp:txXfrm>
    </dsp:sp>
    <dsp:sp modelId="{4FB43ECE-3887-4133-A5C6-49FAB6D823B8}">
      <dsp:nvSpPr>
        <dsp:cNvPr id="0" name=""/>
        <dsp:cNvSpPr/>
      </dsp:nvSpPr>
      <dsp:spPr>
        <a:xfrm>
          <a:off x="10564341" y="2364581"/>
          <a:ext cx="554384" cy="55438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4E09E9-5729-405F-B9A7-5514945780FB}">
      <dsp:nvSpPr>
        <dsp:cNvPr id="0" name=""/>
        <dsp:cNvSpPr/>
      </dsp:nvSpPr>
      <dsp:spPr>
        <a:xfrm>
          <a:off x="10564341" y="2364581"/>
          <a:ext cx="554384" cy="55438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50A995-FA63-46D5-A199-32D4055C5ADC}">
      <dsp:nvSpPr>
        <dsp:cNvPr id="0" name=""/>
        <dsp:cNvSpPr/>
      </dsp:nvSpPr>
      <dsp:spPr>
        <a:xfrm>
          <a:off x="10287148" y="2464370"/>
          <a:ext cx="1108769" cy="35480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Pruebas</a:t>
          </a:r>
        </a:p>
      </dsp:txBody>
      <dsp:txXfrm>
        <a:off x="10287148" y="2464370"/>
        <a:ext cx="1108769" cy="354806"/>
      </dsp:txXfrm>
    </dsp:sp>
    <dsp:sp modelId="{2EF5430A-FEEC-416E-968D-8AEE3AFFA685}">
      <dsp:nvSpPr>
        <dsp:cNvPr id="0" name=""/>
        <dsp:cNvSpPr/>
      </dsp:nvSpPr>
      <dsp:spPr>
        <a:xfrm>
          <a:off x="10564341" y="3151807"/>
          <a:ext cx="554384" cy="55438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A965C7-ECA3-4E06-8D93-A0F5FFBC7A2C}">
      <dsp:nvSpPr>
        <dsp:cNvPr id="0" name=""/>
        <dsp:cNvSpPr/>
      </dsp:nvSpPr>
      <dsp:spPr>
        <a:xfrm>
          <a:off x="10564341" y="3151807"/>
          <a:ext cx="554384" cy="55438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EF1AD2-94A0-46B2-A0A0-780624D82623}">
      <dsp:nvSpPr>
        <dsp:cNvPr id="0" name=""/>
        <dsp:cNvSpPr/>
      </dsp:nvSpPr>
      <dsp:spPr>
        <a:xfrm>
          <a:off x="10287148" y="3251596"/>
          <a:ext cx="1108769" cy="35480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Corrección errores</a:t>
          </a:r>
        </a:p>
      </dsp:txBody>
      <dsp:txXfrm>
        <a:off x="10287148" y="3251596"/>
        <a:ext cx="1108769" cy="3548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0D3C6-8EE6-4844-A305-5CA748CFC483}" type="datetimeFigureOut">
              <a:rPr lang="es-ES" smtClean="0"/>
              <a:t>24/06/2022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14E4-008C-4635-9CB1-8BD14F92E5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552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0D3C6-8EE6-4844-A305-5CA748CFC483}" type="datetimeFigureOut">
              <a:rPr lang="es-ES" smtClean="0"/>
              <a:t>24/06/2022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14E4-008C-4635-9CB1-8BD14F92E5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028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0D3C6-8EE6-4844-A305-5CA748CFC483}" type="datetimeFigureOut">
              <a:rPr lang="es-ES" smtClean="0"/>
              <a:t>24/06/2022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14E4-008C-4635-9CB1-8BD14F92E5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8295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0D3C6-8EE6-4844-A305-5CA748CFC483}" type="datetimeFigureOut">
              <a:rPr lang="es-ES" smtClean="0"/>
              <a:t>24/06/2022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14E4-008C-4635-9CB1-8BD14F92E5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2683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0D3C6-8EE6-4844-A305-5CA748CFC483}" type="datetimeFigureOut">
              <a:rPr lang="es-ES" smtClean="0"/>
              <a:t>24/06/2022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14E4-008C-4635-9CB1-8BD14F92E5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160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0D3C6-8EE6-4844-A305-5CA748CFC483}" type="datetimeFigureOut">
              <a:rPr lang="es-ES" smtClean="0"/>
              <a:t>24/06/2022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14E4-008C-4635-9CB1-8BD14F92E5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0381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0D3C6-8EE6-4844-A305-5CA748CFC483}" type="datetimeFigureOut">
              <a:rPr lang="es-ES" smtClean="0"/>
              <a:t>24/06/2022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14E4-008C-4635-9CB1-8BD14F92E5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575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0D3C6-8EE6-4844-A305-5CA748CFC483}" type="datetimeFigureOut">
              <a:rPr lang="es-ES" smtClean="0"/>
              <a:t>24/06/2022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14E4-008C-4635-9CB1-8BD14F92E5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7515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0D3C6-8EE6-4844-A305-5CA748CFC483}" type="datetimeFigureOut">
              <a:rPr lang="es-ES" smtClean="0"/>
              <a:t>24/06/2022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14E4-008C-4635-9CB1-8BD14F92E5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9724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0D3C6-8EE6-4844-A305-5CA748CFC483}" type="datetimeFigureOut">
              <a:rPr lang="es-ES" smtClean="0"/>
              <a:t>24/06/2022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14E4-008C-4635-9CB1-8BD14F92E5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8092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0D3C6-8EE6-4844-A305-5CA748CFC483}" type="datetimeFigureOut">
              <a:rPr lang="es-ES" smtClean="0"/>
              <a:t>24/06/2022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14E4-008C-4635-9CB1-8BD14F92E5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2290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0D3C6-8EE6-4844-A305-5CA748CFC483}" type="datetimeFigureOut">
              <a:rPr lang="es-ES" smtClean="0"/>
              <a:t>24/06/2022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C14E4-008C-4635-9CB1-8BD14F92E5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5764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337281669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1839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TSII UPM">
      <a:dk1>
        <a:sysClr val="windowText" lastClr="000000"/>
      </a:dk1>
      <a:lt1>
        <a:sysClr val="window" lastClr="FFFFFF"/>
      </a:lt1>
      <a:dk2>
        <a:srgbClr val="54595F"/>
      </a:dk2>
      <a:lt2>
        <a:srgbClr val="F8F8F8"/>
      </a:lt2>
      <a:accent1>
        <a:srgbClr val="003262"/>
      </a:accent1>
      <a:accent2>
        <a:srgbClr val="6EC1E4"/>
      </a:accent2>
      <a:accent3>
        <a:srgbClr val="61CE70"/>
      </a:accent3>
      <a:accent4>
        <a:srgbClr val="FFC000"/>
      </a:accent4>
      <a:accent5>
        <a:srgbClr val="DF7517"/>
      </a:accent5>
      <a:accent6>
        <a:srgbClr val="954F72"/>
      </a:accent6>
      <a:hlink>
        <a:srgbClr val="54595F"/>
      </a:hlink>
      <a:folHlink>
        <a:srgbClr val="6EC1E4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82</Words>
  <Application>Microsoft Office PowerPoint</Application>
  <PresentationFormat>Panorámica</PresentationFormat>
  <Paragraphs>38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Garcia</dc:creator>
  <cp:lastModifiedBy>JORGE FRANCISCO GARCIA SAMARTIN</cp:lastModifiedBy>
  <cp:revision>3</cp:revision>
  <dcterms:created xsi:type="dcterms:W3CDTF">2020-09-30T20:37:09Z</dcterms:created>
  <dcterms:modified xsi:type="dcterms:W3CDTF">2022-06-24T13:46:19Z</dcterms:modified>
</cp:coreProperties>
</file>