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70" r:id="rId3"/>
    <p:sldId id="280" r:id="rId4"/>
    <p:sldId id="314" r:id="rId5"/>
    <p:sldId id="315" r:id="rId6"/>
    <p:sldId id="316" r:id="rId7"/>
    <p:sldId id="317" r:id="rId8"/>
    <p:sldId id="302" r:id="rId9"/>
    <p:sldId id="318" r:id="rId10"/>
    <p:sldId id="319" r:id="rId11"/>
    <p:sldId id="320" r:id="rId12"/>
    <p:sldId id="321" r:id="rId13"/>
    <p:sldId id="283" r:id="rId14"/>
    <p:sldId id="312" r:id="rId15"/>
    <p:sldId id="313" r:id="rId16"/>
    <p:sldId id="309"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 per defecte" id="{DAD839FA-08F2-4B99-8A12-AA60924FFAD8}">
          <p14:sldIdLst>
            <p14:sldId id="256"/>
            <p14:sldId id="270"/>
            <p14:sldId id="280"/>
            <p14:sldId id="314"/>
            <p14:sldId id="315"/>
            <p14:sldId id="316"/>
            <p14:sldId id="317"/>
            <p14:sldId id="302"/>
            <p14:sldId id="318"/>
            <p14:sldId id="319"/>
            <p14:sldId id="320"/>
          </p14:sldIdLst>
        </p14:section>
        <p14:section name="Secció sense títol" id="{C86F0304-DFD6-48E4-AFB4-CC274824C263}">
          <p14:sldIdLst>
            <p14:sldId id="321"/>
            <p14:sldId id="283"/>
            <p14:sldId id="312"/>
            <p14:sldId id="313"/>
            <p14:sldId id="30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0"/>
    <a:srgbClr val="E95A0C"/>
    <a:srgbClr val="1D29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5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ONZALEZ ROLDAN" userId="b8155d46-ae0e-4366-862f-b16bf81d0dd9" providerId="ADAL" clId="{3A0478B5-6CE8-4709-8A95-3ED22BA25BC2}"/>
    <pc:docChg chg="undo custSel addSld delSld modSld">
      <pc:chgData name="DAVID GONZALEZ ROLDAN" userId="b8155d46-ae0e-4366-862f-b16bf81d0dd9" providerId="ADAL" clId="{3A0478B5-6CE8-4709-8A95-3ED22BA25BC2}" dt="2020-07-26T19:17:31.867" v="1092" actId="12"/>
      <pc:docMkLst>
        <pc:docMk/>
      </pc:docMkLst>
      <pc:sldChg chg="del">
        <pc:chgData name="DAVID GONZALEZ ROLDAN" userId="b8155d46-ae0e-4366-862f-b16bf81d0dd9" providerId="ADAL" clId="{3A0478B5-6CE8-4709-8A95-3ED22BA25BC2}" dt="2020-07-26T11:22:37.590" v="0" actId="2696"/>
        <pc:sldMkLst>
          <pc:docMk/>
          <pc:sldMk cId="2864747537" sldId="259"/>
        </pc:sldMkLst>
      </pc:sldChg>
      <pc:sldChg chg="del">
        <pc:chgData name="DAVID GONZALEZ ROLDAN" userId="b8155d46-ae0e-4366-862f-b16bf81d0dd9" providerId="ADAL" clId="{3A0478B5-6CE8-4709-8A95-3ED22BA25BC2}" dt="2020-07-26T11:22:37.630" v="2" actId="2696"/>
        <pc:sldMkLst>
          <pc:docMk/>
          <pc:sldMk cId="1482041752" sldId="260"/>
        </pc:sldMkLst>
      </pc:sldChg>
      <pc:sldChg chg="del">
        <pc:chgData name="DAVID GONZALEZ ROLDAN" userId="b8155d46-ae0e-4366-862f-b16bf81d0dd9" providerId="ADAL" clId="{3A0478B5-6CE8-4709-8A95-3ED22BA25BC2}" dt="2020-07-26T11:22:37.620" v="1" actId="2696"/>
        <pc:sldMkLst>
          <pc:docMk/>
          <pc:sldMk cId="3688852683" sldId="261"/>
        </pc:sldMkLst>
      </pc:sldChg>
      <pc:sldChg chg="del">
        <pc:chgData name="DAVID GONZALEZ ROLDAN" userId="b8155d46-ae0e-4366-862f-b16bf81d0dd9" providerId="ADAL" clId="{3A0478B5-6CE8-4709-8A95-3ED22BA25BC2}" dt="2020-07-26T11:22:37.668" v="3" actId="2696"/>
        <pc:sldMkLst>
          <pc:docMk/>
          <pc:sldMk cId="1636089458" sldId="262"/>
        </pc:sldMkLst>
      </pc:sldChg>
      <pc:sldChg chg="del">
        <pc:chgData name="DAVID GONZALEZ ROLDAN" userId="b8155d46-ae0e-4366-862f-b16bf81d0dd9" providerId="ADAL" clId="{3A0478B5-6CE8-4709-8A95-3ED22BA25BC2}" dt="2020-07-26T11:22:37.719" v="4" actId="2696"/>
        <pc:sldMkLst>
          <pc:docMk/>
          <pc:sldMk cId="3975149979" sldId="263"/>
        </pc:sldMkLst>
      </pc:sldChg>
      <pc:sldChg chg="del">
        <pc:chgData name="DAVID GONZALEZ ROLDAN" userId="b8155d46-ae0e-4366-862f-b16bf81d0dd9" providerId="ADAL" clId="{3A0478B5-6CE8-4709-8A95-3ED22BA25BC2}" dt="2020-07-26T11:22:37.755" v="5" actId="2696"/>
        <pc:sldMkLst>
          <pc:docMk/>
          <pc:sldMk cId="496673290" sldId="264"/>
        </pc:sldMkLst>
      </pc:sldChg>
      <pc:sldChg chg="del">
        <pc:chgData name="DAVID GONZALEZ ROLDAN" userId="b8155d46-ae0e-4366-862f-b16bf81d0dd9" providerId="ADAL" clId="{3A0478B5-6CE8-4709-8A95-3ED22BA25BC2}" dt="2020-07-26T11:22:37.785" v="6" actId="2696"/>
        <pc:sldMkLst>
          <pc:docMk/>
          <pc:sldMk cId="1654540007" sldId="265"/>
        </pc:sldMkLst>
      </pc:sldChg>
      <pc:sldChg chg="del">
        <pc:chgData name="DAVID GONZALEZ ROLDAN" userId="b8155d46-ae0e-4366-862f-b16bf81d0dd9" providerId="ADAL" clId="{3A0478B5-6CE8-4709-8A95-3ED22BA25BC2}" dt="2020-07-26T11:22:37.795" v="7" actId="2696"/>
        <pc:sldMkLst>
          <pc:docMk/>
          <pc:sldMk cId="299418752" sldId="266"/>
        </pc:sldMkLst>
      </pc:sldChg>
      <pc:sldChg chg="del">
        <pc:chgData name="DAVID GONZALEZ ROLDAN" userId="b8155d46-ae0e-4366-862f-b16bf81d0dd9" providerId="ADAL" clId="{3A0478B5-6CE8-4709-8A95-3ED22BA25BC2}" dt="2020-07-26T11:22:37.829" v="8" actId="2696"/>
        <pc:sldMkLst>
          <pc:docMk/>
          <pc:sldMk cId="695280726" sldId="267"/>
        </pc:sldMkLst>
      </pc:sldChg>
      <pc:sldChg chg="del">
        <pc:chgData name="DAVID GONZALEZ ROLDAN" userId="b8155d46-ae0e-4366-862f-b16bf81d0dd9" providerId="ADAL" clId="{3A0478B5-6CE8-4709-8A95-3ED22BA25BC2}" dt="2020-07-26T11:22:37.853" v="9" actId="2696"/>
        <pc:sldMkLst>
          <pc:docMk/>
          <pc:sldMk cId="976853013" sldId="268"/>
        </pc:sldMkLst>
      </pc:sldChg>
      <pc:sldChg chg="del">
        <pc:chgData name="DAVID GONZALEZ ROLDAN" userId="b8155d46-ae0e-4366-862f-b16bf81d0dd9" providerId="ADAL" clId="{3A0478B5-6CE8-4709-8A95-3ED22BA25BC2}" dt="2020-07-26T11:22:38.003" v="13" actId="2696"/>
        <pc:sldMkLst>
          <pc:docMk/>
          <pc:sldMk cId="95494703" sldId="269"/>
        </pc:sldMkLst>
      </pc:sldChg>
      <pc:sldChg chg="del">
        <pc:chgData name="DAVID GONZALEZ ROLDAN" userId="b8155d46-ae0e-4366-862f-b16bf81d0dd9" providerId="ADAL" clId="{3A0478B5-6CE8-4709-8A95-3ED22BA25BC2}" dt="2020-07-26T11:22:37.962" v="12" actId="2696"/>
        <pc:sldMkLst>
          <pc:docMk/>
          <pc:sldMk cId="49606949" sldId="270"/>
        </pc:sldMkLst>
      </pc:sldChg>
      <pc:sldChg chg="del">
        <pc:chgData name="DAVID GONZALEZ ROLDAN" userId="b8155d46-ae0e-4366-862f-b16bf81d0dd9" providerId="ADAL" clId="{3A0478B5-6CE8-4709-8A95-3ED22BA25BC2}" dt="2020-07-26T11:22:58.088" v="14" actId="2696"/>
        <pc:sldMkLst>
          <pc:docMk/>
          <pc:sldMk cId="183351118" sldId="284"/>
        </pc:sldMkLst>
      </pc:sldChg>
      <pc:sldChg chg="del">
        <pc:chgData name="DAVID GONZALEZ ROLDAN" userId="b8155d46-ae0e-4366-862f-b16bf81d0dd9" providerId="ADAL" clId="{3A0478B5-6CE8-4709-8A95-3ED22BA25BC2}" dt="2020-07-26T11:22:58.117" v="15" actId="2696"/>
        <pc:sldMkLst>
          <pc:docMk/>
          <pc:sldMk cId="2920597156" sldId="285"/>
        </pc:sldMkLst>
      </pc:sldChg>
      <pc:sldChg chg="del">
        <pc:chgData name="DAVID GONZALEZ ROLDAN" userId="b8155d46-ae0e-4366-862f-b16bf81d0dd9" providerId="ADAL" clId="{3A0478B5-6CE8-4709-8A95-3ED22BA25BC2}" dt="2020-07-26T11:22:58.128" v="16" actId="2696"/>
        <pc:sldMkLst>
          <pc:docMk/>
          <pc:sldMk cId="2245126949" sldId="286"/>
        </pc:sldMkLst>
      </pc:sldChg>
      <pc:sldChg chg="del">
        <pc:chgData name="DAVID GONZALEZ ROLDAN" userId="b8155d46-ae0e-4366-862f-b16bf81d0dd9" providerId="ADAL" clId="{3A0478B5-6CE8-4709-8A95-3ED22BA25BC2}" dt="2020-07-26T11:22:58.139" v="17" actId="2696"/>
        <pc:sldMkLst>
          <pc:docMk/>
          <pc:sldMk cId="3517133402" sldId="288"/>
        </pc:sldMkLst>
      </pc:sldChg>
      <pc:sldChg chg="del">
        <pc:chgData name="DAVID GONZALEZ ROLDAN" userId="b8155d46-ae0e-4366-862f-b16bf81d0dd9" providerId="ADAL" clId="{3A0478B5-6CE8-4709-8A95-3ED22BA25BC2}" dt="2020-07-26T11:22:58.151" v="18" actId="2696"/>
        <pc:sldMkLst>
          <pc:docMk/>
          <pc:sldMk cId="1747088487" sldId="289"/>
        </pc:sldMkLst>
      </pc:sldChg>
      <pc:sldChg chg="del">
        <pc:chgData name="DAVID GONZALEZ ROLDAN" userId="b8155d46-ae0e-4366-862f-b16bf81d0dd9" providerId="ADAL" clId="{3A0478B5-6CE8-4709-8A95-3ED22BA25BC2}" dt="2020-07-26T11:22:58.162" v="19" actId="2696"/>
        <pc:sldMkLst>
          <pc:docMk/>
          <pc:sldMk cId="2379649490" sldId="290"/>
        </pc:sldMkLst>
      </pc:sldChg>
      <pc:sldChg chg="del">
        <pc:chgData name="DAVID GONZALEZ ROLDAN" userId="b8155d46-ae0e-4366-862f-b16bf81d0dd9" providerId="ADAL" clId="{3A0478B5-6CE8-4709-8A95-3ED22BA25BC2}" dt="2020-07-26T11:22:58.172" v="20" actId="2696"/>
        <pc:sldMkLst>
          <pc:docMk/>
          <pc:sldMk cId="1025492033" sldId="291"/>
        </pc:sldMkLst>
      </pc:sldChg>
      <pc:sldChg chg="del">
        <pc:chgData name="DAVID GONZALEZ ROLDAN" userId="b8155d46-ae0e-4366-862f-b16bf81d0dd9" providerId="ADAL" clId="{3A0478B5-6CE8-4709-8A95-3ED22BA25BC2}" dt="2020-07-26T11:22:58.196" v="21" actId="2696"/>
        <pc:sldMkLst>
          <pc:docMk/>
          <pc:sldMk cId="2854739576" sldId="292"/>
        </pc:sldMkLst>
      </pc:sldChg>
      <pc:sldChg chg="del">
        <pc:chgData name="DAVID GONZALEZ ROLDAN" userId="b8155d46-ae0e-4366-862f-b16bf81d0dd9" providerId="ADAL" clId="{3A0478B5-6CE8-4709-8A95-3ED22BA25BC2}" dt="2020-07-26T11:22:58.248" v="23" actId="2696"/>
        <pc:sldMkLst>
          <pc:docMk/>
          <pc:sldMk cId="1831893766" sldId="294"/>
        </pc:sldMkLst>
      </pc:sldChg>
      <pc:sldChg chg="del">
        <pc:chgData name="DAVID GONZALEZ ROLDAN" userId="b8155d46-ae0e-4366-862f-b16bf81d0dd9" providerId="ADAL" clId="{3A0478B5-6CE8-4709-8A95-3ED22BA25BC2}" dt="2020-07-26T11:22:58.206" v="22" actId="2696"/>
        <pc:sldMkLst>
          <pc:docMk/>
          <pc:sldMk cId="2715231614" sldId="295"/>
        </pc:sldMkLst>
      </pc:sldChg>
      <pc:sldChg chg="del">
        <pc:chgData name="DAVID GONZALEZ ROLDAN" userId="b8155d46-ae0e-4366-862f-b16bf81d0dd9" providerId="ADAL" clId="{3A0478B5-6CE8-4709-8A95-3ED22BA25BC2}" dt="2020-07-26T11:22:58.260" v="24" actId="2696"/>
        <pc:sldMkLst>
          <pc:docMk/>
          <pc:sldMk cId="1442966290" sldId="296"/>
        </pc:sldMkLst>
      </pc:sldChg>
      <pc:sldChg chg="del">
        <pc:chgData name="DAVID GONZALEZ ROLDAN" userId="b8155d46-ae0e-4366-862f-b16bf81d0dd9" providerId="ADAL" clId="{3A0478B5-6CE8-4709-8A95-3ED22BA25BC2}" dt="2020-07-26T11:22:58.272" v="25" actId="2696"/>
        <pc:sldMkLst>
          <pc:docMk/>
          <pc:sldMk cId="1251776321" sldId="297"/>
        </pc:sldMkLst>
      </pc:sldChg>
      <pc:sldChg chg="del">
        <pc:chgData name="DAVID GONZALEZ ROLDAN" userId="b8155d46-ae0e-4366-862f-b16bf81d0dd9" providerId="ADAL" clId="{3A0478B5-6CE8-4709-8A95-3ED22BA25BC2}" dt="2020-07-26T11:22:58.283" v="26" actId="2696"/>
        <pc:sldMkLst>
          <pc:docMk/>
          <pc:sldMk cId="2657257820" sldId="298"/>
        </pc:sldMkLst>
      </pc:sldChg>
      <pc:sldChg chg="del">
        <pc:chgData name="DAVID GONZALEZ ROLDAN" userId="b8155d46-ae0e-4366-862f-b16bf81d0dd9" providerId="ADAL" clId="{3A0478B5-6CE8-4709-8A95-3ED22BA25BC2}" dt="2020-07-26T11:22:58.295" v="27" actId="2696"/>
        <pc:sldMkLst>
          <pc:docMk/>
          <pc:sldMk cId="3565528130" sldId="299"/>
        </pc:sldMkLst>
      </pc:sldChg>
      <pc:sldChg chg="del">
        <pc:chgData name="DAVID GONZALEZ ROLDAN" userId="b8155d46-ae0e-4366-862f-b16bf81d0dd9" providerId="ADAL" clId="{3A0478B5-6CE8-4709-8A95-3ED22BA25BC2}" dt="2020-07-26T11:22:58.305" v="28" actId="2696"/>
        <pc:sldMkLst>
          <pc:docMk/>
          <pc:sldMk cId="1020683535" sldId="300"/>
        </pc:sldMkLst>
      </pc:sldChg>
      <pc:sldChg chg="del">
        <pc:chgData name="DAVID GONZALEZ ROLDAN" userId="b8155d46-ae0e-4366-862f-b16bf81d0dd9" providerId="ADAL" clId="{3A0478B5-6CE8-4709-8A95-3ED22BA25BC2}" dt="2020-07-26T11:22:58.344" v="29" actId="2696"/>
        <pc:sldMkLst>
          <pc:docMk/>
          <pc:sldMk cId="2026534939" sldId="301"/>
        </pc:sldMkLst>
      </pc:sldChg>
      <pc:sldChg chg="del">
        <pc:chgData name="DAVID GONZALEZ ROLDAN" userId="b8155d46-ae0e-4366-862f-b16bf81d0dd9" providerId="ADAL" clId="{3A0478B5-6CE8-4709-8A95-3ED22BA25BC2}" dt="2020-07-26T11:22:58.355" v="30" actId="2696"/>
        <pc:sldMkLst>
          <pc:docMk/>
          <pc:sldMk cId="2840384951" sldId="302"/>
        </pc:sldMkLst>
      </pc:sldChg>
      <pc:sldChg chg="del">
        <pc:chgData name="DAVID GONZALEZ ROLDAN" userId="b8155d46-ae0e-4366-862f-b16bf81d0dd9" providerId="ADAL" clId="{3A0478B5-6CE8-4709-8A95-3ED22BA25BC2}" dt="2020-07-26T11:22:58.364" v="31" actId="2696"/>
        <pc:sldMkLst>
          <pc:docMk/>
          <pc:sldMk cId="1279116505" sldId="303"/>
        </pc:sldMkLst>
      </pc:sldChg>
      <pc:sldChg chg="del">
        <pc:chgData name="DAVID GONZALEZ ROLDAN" userId="b8155d46-ae0e-4366-862f-b16bf81d0dd9" providerId="ADAL" clId="{3A0478B5-6CE8-4709-8A95-3ED22BA25BC2}" dt="2020-07-26T11:22:58.373" v="32" actId="2696"/>
        <pc:sldMkLst>
          <pc:docMk/>
          <pc:sldMk cId="851470925" sldId="304"/>
        </pc:sldMkLst>
      </pc:sldChg>
      <pc:sldChg chg="del">
        <pc:chgData name="DAVID GONZALEZ ROLDAN" userId="b8155d46-ae0e-4366-862f-b16bf81d0dd9" providerId="ADAL" clId="{3A0478B5-6CE8-4709-8A95-3ED22BA25BC2}" dt="2020-07-26T11:22:58.382" v="33" actId="2696"/>
        <pc:sldMkLst>
          <pc:docMk/>
          <pc:sldMk cId="3623721946" sldId="305"/>
        </pc:sldMkLst>
      </pc:sldChg>
      <pc:sldChg chg="del">
        <pc:chgData name="DAVID GONZALEZ ROLDAN" userId="b8155d46-ae0e-4366-862f-b16bf81d0dd9" providerId="ADAL" clId="{3A0478B5-6CE8-4709-8A95-3ED22BA25BC2}" dt="2020-07-26T11:22:58.420" v="34" actId="2696"/>
        <pc:sldMkLst>
          <pc:docMk/>
          <pc:sldMk cId="2051517455" sldId="306"/>
        </pc:sldMkLst>
      </pc:sldChg>
      <pc:sldChg chg="del">
        <pc:chgData name="DAVID GONZALEZ ROLDAN" userId="b8155d46-ae0e-4366-862f-b16bf81d0dd9" providerId="ADAL" clId="{3A0478B5-6CE8-4709-8A95-3ED22BA25BC2}" dt="2020-07-26T11:22:58.448" v="35" actId="2696"/>
        <pc:sldMkLst>
          <pc:docMk/>
          <pc:sldMk cId="1557334147" sldId="307"/>
        </pc:sldMkLst>
      </pc:sldChg>
      <pc:sldChg chg="del">
        <pc:chgData name="DAVID GONZALEZ ROLDAN" userId="b8155d46-ae0e-4366-862f-b16bf81d0dd9" providerId="ADAL" clId="{3A0478B5-6CE8-4709-8A95-3ED22BA25BC2}" dt="2020-07-26T11:22:37.884" v="10" actId="2696"/>
        <pc:sldMkLst>
          <pc:docMk/>
          <pc:sldMk cId="963756519" sldId="308"/>
        </pc:sldMkLst>
      </pc:sldChg>
      <pc:sldChg chg="del">
        <pc:chgData name="DAVID GONZALEZ ROLDAN" userId="b8155d46-ae0e-4366-862f-b16bf81d0dd9" providerId="ADAL" clId="{3A0478B5-6CE8-4709-8A95-3ED22BA25BC2}" dt="2020-07-26T11:22:37.925" v="11" actId="2696"/>
        <pc:sldMkLst>
          <pc:docMk/>
          <pc:sldMk cId="3566341131" sldId="309"/>
        </pc:sldMkLst>
      </pc:sldChg>
      <pc:sldChg chg="delSp modSp add">
        <pc:chgData name="DAVID GONZALEZ ROLDAN" userId="b8155d46-ae0e-4366-862f-b16bf81d0dd9" providerId="ADAL" clId="{3A0478B5-6CE8-4709-8A95-3ED22BA25BC2}" dt="2020-07-26T19:17:31.867" v="1092" actId="12"/>
        <pc:sldMkLst>
          <pc:docMk/>
          <pc:sldMk cId="360016377" sldId="312"/>
        </pc:sldMkLst>
        <pc:spChg chg="mod">
          <ac:chgData name="DAVID GONZALEZ ROLDAN" userId="b8155d46-ae0e-4366-862f-b16bf81d0dd9" providerId="ADAL" clId="{3A0478B5-6CE8-4709-8A95-3ED22BA25BC2}" dt="2020-07-26T18:53:48.497" v="77" actId="20577"/>
          <ac:spMkLst>
            <pc:docMk/>
            <pc:sldMk cId="360016377" sldId="312"/>
            <ac:spMk id="2" creationId="{00000000-0000-0000-0000-000000000000}"/>
          </ac:spMkLst>
        </pc:spChg>
        <pc:spChg chg="mod">
          <ac:chgData name="DAVID GONZALEZ ROLDAN" userId="b8155d46-ae0e-4366-862f-b16bf81d0dd9" providerId="ADAL" clId="{3A0478B5-6CE8-4709-8A95-3ED22BA25BC2}" dt="2020-07-26T19:17:31.867" v="1092" actId="12"/>
          <ac:spMkLst>
            <pc:docMk/>
            <pc:sldMk cId="360016377" sldId="312"/>
            <ac:spMk id="10" creationId="{AE4746DE-BA39-4767-ACFD-C10749C4AF15}"/>
          </ac:spMkLst>
        </pc:spChg>
        <pc:spChg chg="del">
          <ac:chgData name="DAVID GONZALEZ ROLDAN" userId="b8155d46-ae0e-4366-862f-b16bf81d0dd9" providerId="ADAL" clId="{3A0478B5-6CE8-4709-8A95-3ED22BA25BC2}" dt="2020-07-26T18:53:14.152" v="37" actId="478"/>
          <ac:spMkLst>
            <pc:docMk/>
            <pc:sldMk cId="360016377" sldId="312"/>
            <ac:spMk id="11" creationId="{2092C20C-31EB-48E3-936F-904B35136448}"/>
          </ac:spMkLst>
        </pc:spChg>
        <pc:picChg chg="del">
          <ac:chgData name="DAVID GONZALEZ ROLDAN" userId="b8155d46-ae0e-4366-862f-b16bf81d0dd9" providerId="ADAL" clId="{3A0478B5-6CE8-4709-8A95-3ED22BA25BC2}" dt="2020-07-26T18:53:15.152" v="38" actId="478"/>
          <ac:picMkLst>
            <pc:docMk/>
            <pc:sldMk cId="360016377" sldId="312"/>
            <ac:picMk id="13" creationId="{DF64D343-6542-44F7-9725-B4492C8EDD0B}"/>
          </ac:picMkLst>
        </pc:picChg>
      </pc:sldChg>
    </pc:docChg>
  </pc:docChgLst>
  <pc:docChgLst>
    <pc:chgData name="David González Roldán" userId="b1ac95d91bbf7030" providerId="LiveId" clId="{55E305BA-6915-45BC-A77A-F4EB6248FE09}"/>
    <pc:docChg chg="custSel modSld">
      <pc:chgData name="David González Roldán" userId="b1ac95d91bbf7030" providerId="LiveId" clId="{55E305BA-6915-45BC-A77A-F4EB6248FE09}" dt="2017-09-21T07:50:06.843" v="12" actId="20577"/>
      <pc:docMkLst>
        <pc:docMk/>
      </pc:docMkLst>
      <pc:sldChg chg="modSp">
        <pc:chgData name="David González Roldán" userId="b1ac95d91bbf7030" providerId="LiveId" clId="{55E305BA-6915-45BC-A77A-F4EB6248FE09}" dt="2017-09-21T07:50:06.843" v="12" actId="20577"/>
        <pc:sldMkLst>
          <pc:docMk/>
          <pc:sldMk cId="642527274" sldId="256"/>
        </pc:sldMkLst>
        <pc:spChg chg="mod">
          <ac:chgData name="David González Roldán" userId="b1ac95d91bbf7030" providerId="LiveId" clId="{55E305BA-6915-45BC-A77A-F4EB6248FE09}" dt="2017-09-21T07:50:06.843" v="12" actId="20577"/>
          <ac:spMkLst>
            <pc:docMk/>
            <pc:sldMk cId="642527274" sldId="256"/>
            <ac:spMk id="3" creationId="{00000000-0000-0000-0000-000000000000}"/>
          </ac:spMkLst>
        </pc:spChg>
      </pc:sldChg>
    </pc:docChg>
  </pc:docChgLst>
  <pc:docChgLst>
    <pc:chgData name="DAVID GONZALEZ ROLDAN" userId="b8155d46-ae0e-4366-862f-b16bf81d0dd9" providerId="ADAL" clId="{E28D2474-6ECD-4DEC-84CE-8CF6C1B2BDA1}"/>
    <pc:docChg chg="undo redo custSel mod addSld delSld modSld sldOrd">
      <pc:chgData name="DAVID GONZALEZ ROLDAN" userId="b8155d46-ae0e-4366-862f-b16bf81d0dd9" providerId="ADAL" clId="{E28D2474-6ECD-4DEC-84CE-8CF6C1B2BDA1}" dt="2020-07-25T18:01:56.342" v="21919" actId="20577"/>
      <pc:docMkLst>
        <pc:docMk/>
      </pc:docMkLst>
      <pc:sldChg chg="addSp delSp modSp">
        <pc:chgData name="DAVID GONZALEZ ROLDAN" userId="b8155d46-ae0e-4366-862f-b16bf81d0dd9" providerId="ADAL" clId="{E28D2474-6ECD-4DEC-84CE-8CF6C1B2BDA1}" dt="2020-07-25T16:13:28.611" v="19122" actId="478"/>
        <pc:sldMkLst>
          <pc:docMk/>
          <pc:sldMk cId="642527274" sldId="256"/>
        </pc:sldMkLst>
        <pc:spChg chg="mod">
          <ac:chgData name="DAVID GONZALEZ ROLDAN" userId="b8155d46-ae0e-4366-862f-b16bf81d0dd9" providerId="ADAL" clId="{E28D2474-6ECD-4DEC-84CE-8CF6C1B2BDA1}" dt="2020-07-23T22:49:32.794" v="48" actId="20577"/>
          <ac:spMkLst>
            <pc:docMk/>
            <pc:sldMk cId="642527274" sldId="256"/>
            <ac:spMk id="2" creationId="{00000000-0000-0000-0000-000000000000}"/>
          </ac:spMkLst>
        </pc:spChg>
        <pc:spChg chg="add del">
          <ac:chgData name="DAVID GONZALEZ ROLDAN" userId="b8155d46-ae0e-4366-862f-b16bf81d0dd9" providerId="ADAL" clId="{E28D2474-6ECD-4DEC-84CE-8CF6C1B2BDA1}" dt="2020-07-25T16:13:28.611" v="19122" actId="478"/>
          <ac:spMkLst>
            <pc:docMk/>
            <pc:sldMk cId="642527274" sldId="256"/>
            <ac:spMk id="5" creationId="{F08FC12F-388C-4E1A-91CD-ECD86EA56912}"/>
          </ac:spMkLst>
        </pc:spChg>
      </pc:sldChg>
      <pc:sldChg chg="del">
        <pc:chgData name="DAVID GONZALEZ ROLDAN" userId="b8155d46-ae0e-4366-862f-b16bf81d0dd9" providerId="ADAL" clId="{E28D2474-6ECD-4DEC-84CE-8CF6C1B2BDA1}" dt="2020-07-23T22:49:10.149" v="4" actId="2696"/>
        <pc:sldMkLst>
          <pc:docMk/>
          <pc:sldMk cId="661521576" sldId="258"/>
        </pc:sldMkLst>
      </pc:sldChg>
      <pc:sldChg chg="delSp modSp">
        <pc:chgData name="DAVID GONZALEZ ROLDAN" userId="b8155d46-ae0e-4366-862f-b16bf81d0dd9" providerId="ADAL" clId="{E28D2474-6ECD-4DEC-84CE-8CF6C1B2BDA1}" dt="2020-07-23T23:15:10.667" v="1162" actId="20577"/>
        <pc:sldMkLst>
          <pc:docMk/>
          <pc:sldMk cId="2864747537" sldId="259"/>
        </pc:sldMkLst>
        <pc:spChg chg="mod">
          <ac:chgData name="DAVID GONZALEZ ROLDAN" userId="b8155d46-ae0e-4366-862f-b16bf81d0dd9" providerId="ADAL" clId="{E28D2474-6ECD-4DEC-84CE-8CF6C1B2BDA1}" dt="2020-07-23T23:15:10.667" v="1162" actId="20577"/>
          <ac:spMkLst>
            <pc:docMk/>
            <pc:sldMk cId="2864747537" sldId="259"/>
            <ac:spMk id="2" creationId="{00000000-0000-0000-0000-000000000000}"/>
          </ac:spMkLst>
        </pc:spChg>
        <pc:spChg chg="mod">
          <ac:chgData name="DAVID GONZALEZ ROLDAN" userId="b8155d46-ae0e-4366-862f-b16bf81d0dd9" providerId="ADAL" clId="{E28D2474-6ECD-4DEC-84CE-8CF6C1B2BDA1}" dt="2020-07-23T22:49:21.058" v="31" actId="20577"/>
          <ac:spMkLst>
            <pc:docMk/>
            <pc:sldMk cId="2864747537" sldId="259"/>
            <ac:spMk id="4" creationId="{00000000-0000-0000-0000-000000000000}"/>
          </ac:spMkLst>
        </pc:spChg>
        <pc:spChg chg="mod">
          <ac:chgData name="DAVID GONZALEZ ROLDAN" userId="b8155d46-ae0e-4366-862f-b16bf81d0dd9" providerId="ADAL" clId="{E28D2474-6ECD-4DEC-84CE-8CF6C1B2BDA1}" dt="2020-07-23T23:14:43.044" v="1118" actId="20577"/>
          <ac:spMkLst>
            <pc:docMk/>
            <pc:sldMk cId="2864747537" sldId="259"/>
            <ac:spMk id="12" creationId="{658DCF71-3E5E-44E4-A9B8-581C4497C49F}"/>
          </ac:spMkLst>
        </pc:spChg>
        <pc:spChg chg="del">
          <ac:chgData name="DAVID GONZALEZ ROLDAN" userId="b8155d46-ae0e-4366-862f-b16bf81d0dd9" providerId="ADAL" clId="{E28D2474-6ECD-4DEC-84CE-8CF6C1B2BDA1}" dt="2020-07-23T23:04:18.345" v="51" actId="478"/>
          <ac:spMkLst>
            <pc:docMk/>
            <pc:sldMk cId="2864747537" sldId="259"/>
            <ac:spMk id="13" creationId="{D280CE65-739E-4112-A56E-77F5F52B2873}"/>
          </ac:spMkLst>
        </pc:spChg>
        <pc:picChg chg="del">
          <ac:chgData name="DAVID GONZALEZ ROLDAN" userId="b8155d46-ae0e-4366-862f-b16bf81d0dd9" providerId="ADAL" clId="{E28D2474-6ECD-4DEC-84CE-8CF6C1B2BDA1}" dt="2020-07-23T23:04:08.521" v="49" actId="478"/>
          <ac:picMkLst>
            <pc:docMk/>
            <pc:sldMk cId="2864747537" sldId="259"/>
            <ac:picMk id="3074" creationId="{DB97F49D-D09C-4DEB-91D7-7C2DDE73E881}"/>
          </ac:picMkLst>
        </pc:picChg>
      </pc:sldChg>
      <pc:sldChg chg="modSp add">
        <pc:chgData name="DAVID GONZALEZ ROLDAN" userId="b8155d46-ae0e-4366-862f-b16bf81d0dd9" providerId="ADAL" clId="{E28D2474-6ECD-4DEC-84CE-8CF6C1B2BDA1}" dt="2020-07-23T23:27:12.305" v="2419" actId="20577"/>
        <pc:sldMkLst>
          <pc:docMk/>
          <pc:sldMk cId="1482041752" sldId="260"/>
        </pc:sldMkLst>
        <pc:spChg chg="mod">
          <ac:chgData name="DAVID GONZALEZ ROLDAN" userId="b8155d46-ae0e-4366-862f-b16bf81d0dd9" providerId="ADAL" clId="{E28D2474-6ECD-4DEC-84CE-8CF6C1B2BDA1}" dt="2020-07-23T23:27:12.305" v="2419" actId="20577"/>
          <ac:spMkLst>
            <pc:docMk/>
            <pc:sldMk cId="1482041752" sldId="260"/>
            <ac:spMk id="2" creationId="{00000000-0000-0000-0000-000000000000}"/>
          </ac:spMkLst>
        </pc:spChg>
        <pc:spChg chg="mod">
          <ac:chgData name="DAVID GONZALEZ ROLDAN" userId="b8155d46-ae0e-4366-862f-b16bf81d0dd9" providerId="ADAL" clId="{E28D2474-6ECD-4DEC-84CE-8CF6C1B2BDA1}" dt="2020-07-23T23:25:55.891" v="2401" actId="20577"/>
          <ac:spMkLst>
            <pc:docMk/>
            <pc:sldMk cId="1482041752" sldId="260"/>
            <ac:spMk id="12" creationId="{658DCF71-3E5E-44E4-A9B8-581C4497C49F}"/>
          </ac:spMkLst>
        </pc:spChg>
      </pc:sldChg>
      <pc:sldChg chg="del">
        <pc:chgData name="DAVID GONZALEZ ROLDAN" userId="b8155d46-ae0e-4366-862f-b16bf81d0dd9" providerId="ADAL" clId="{E28D2474-6ECD-4DEC-84CE-8CF6C1B2BDA1}" dt="2020-07-23T22:49:10.094" v="2" actId="2696"/>
        <pc:sldMkLst>
          <pc:docMk/>
          <pc:sldMk cId="2791763850" sldId="260"/>
        </pc:sldMkLst>
      </pc:sldChg>
      <pc:sldChg chg="del">
        <pc:chgData name="DAVID GONZALEZ ROLDAN" userId="b8155d46-ae0e-4366-862f-b16bf81d0dd9" providerId="ADAL" clId="{E28D2474-6ECD-4DEC-84CE-8CF6C1B2BDA1}" dt="2020-07-23T22:49:10.160" v="5" actId="2696"/>
        <pc:sldMkLst>
          <pc:docMk/>
          <pc:sldMk cId="2233458726" sldId="261"/>
        </pc:sldMkLst>
      </pc:sldChg>
      <pc:sldChg chg="addSp delSp modSp add ord">
        <pc:chgData name="DAVID GONZALEZ ROLDAN" userId="b8155d46-ae0e-4366-862f-b16bf81d0dd9" providerId="ADAL" clId="{E28D2474-6ECD-4DEC-84CE-8CF6C1B2BDA1}" dt="2020-07-23T23:46:16.205" v="2598"/>
        <pc:sldMkLst>
          <pc:docMk/>
          <pc:sldMk cId="3688852683" sldId="261"/>
        </pc:sldMkLst>
        <pc:spChg chg="mod">
          <ac:chgData name="DAVID GONZALEZ ROLDAN" userId="b8155d46-ae0e-4366-862f-b16bf81d0dd9" providerId="ADAL" clId="{E28D2474-6ECD-4DEC-84CE-8CF6C1B2BDA1}" dt="2020-07-23T23:27:24.633" v="2462" actId="20577"/>
          <ac:spMkLst>
            <pc:docMk/>
            <pc:sldMk cId="3688852683" sldId="261"/>
            <ac:spMk id="2" creationId="{00000000-0000-0000-0000-000000000000}"/>
          </ac:spMkLst>
        </pc:spChg>
        <pc:spChg chg="add mod">
          <ac:chgData name="DAVID GONZALEZ ROLDAN" userId="b8155d46-ae0e-4366-862f-b16bf81d0dd9" providerId="ADAL" clId="{E28D2474-6ECD-4DEC-84CE-8CF6C1B2BDA1}" dt="2020-07-23T23:45:50.342" v="2597" actId="6549"/>
          <ac:spMkLst>
            <pc:docMk/>
            <pc:sldMk cId="3688852683" sldId="261"/>
            <ac:spMk id="8" creationId="{98A884D4-0308-4CDB-A3B6-40930C972246}"/>
          </ac:spMkLst>
        </pc:spChg>
        <pc:spChg chg="del mod">
          <ac:chgData name="DAVID GONZALEZ ROLDAN" userId="b8155d46-ae0e-4366-862f-b16bf81d0dd9" providerId="ADAL" clId="{E28D2474-6ECD-4DEC-84CE-8CF6C1B2BDA1}" dt="2020-07-23T23:39:23.277" v="2465"/>
          <ac:spMkLst>
            <pc:docMk/>
            <pc:sldMk cId="3688852683" sldId="261"/>
            <ac:spMk id="12" creationId="{658DCF71-3E5E-44E4-A9B8-581C4497C49F}"/>
          </ac:spMkLst>
        </pc:spChg>
        <pc:picChg chg="add mod">
          <ac:chgData name="DAVID GONZALEZ ROLDAN" userId="b8155d46-ae0e-4366-862f-b16bf81d0dd9" providerId="ADAL" clId="{E28D2474-6ECD-4DEC-84CE-8CF6C1B2BDA1}" dt="2020-07-23T23:40:49.803" v="2482" actId="1076"/>
          <ac:picMkLst>
            <pc:docMk/>
            <pc:sldMk cId="3688852683" sldId="261"/>
            <ac:picMk id="3" creationId="{ED3774B8-ACFD-45C9-9CC5-AEAB305BBDBE}"/>
          </ac:picMkLst>
        </pc:picChg>
      </pc:sldChg>
      <pc:sldChg chg="addSp delSp modSp add">
        <pc:chgData name="DAVID GONZALEZ ROLDAN" userId="b8155d46-ae0e-4366-862f-b16bf81d0dd9" providerId="ADAL" clId="{E28D2474-6ECD-4DEC-84CE-8CF6C1B2BDA1}" dt="2020-07-24T00:13:19.215" v="2683" actId="14100"/>
        <pc:sldMkLst>
          <pc:docMk/>
          <pc:sldMk cId="1636089458" sldId="262"/>
        </pc:sldMkLst>
        <pc:spChg chg="mod">
          <ac:chgData name="DAVID GONZALEZ ROLDAN" userId="b8155d46-ae0e-4366-862f-b16bf81d0dd9" providerId="ADAL" clId="{E28D2474-6ECD-4DEC-84CE-8CF6C1B2BDA1}" dt="2020-07-23T23:47:12.594" v="2670" actId="20577"/>
          <ac:spMkLst>
            <pc:docMk/>
            <pc:sldMk cId="1636089458" sldId="262"/>
            <ac:spMk id="2" creationId="{00000000-0000-0000-0000-000000000000}"/>
          </ac:spMkLst>
        </pc:spChg>
        <pc:spChg chg="del mod">
          <ac:chgData name="DAVID GONZALEZ ROLDAN" userId="b8155d46-ae0e-4366-862f-b16bf81d0dd9" providerId="ADAL" clId="{E28D2474-6ECD-4DEC-84CE-8CF6C1B2BDA1}" dt="2020-07-24T00:12:57.667" v="2672"/>
          <ac:spMkLst>
            <pc:docMk/>
            <pc:sldMk cId="1636089458" sldId="262"/>
            <ac:spMk id="12" creationId="{658DCF71-3E5E-44E4-A9B8-581C4497C49F}"/>
          </ac:spMkLst>
        </pc:spChg>
        <pc:picChg chg="add mod">
          <ac:chgData name="DAVID GONZALEZ ROLDAN" userId="b8155d46-ae0e-4366-862f-b16bf81d0dd9" providerId="ADAL" clId="{E28D2474-6ECD-4DEC-84CE-8CF6C1B2BDA1}" dt="2020-07-24T00:13:19.215" v="2683" actId="14100"/>
          <ac:picMkLst>
            <pc:docMk/>
            <pc:sldMk cId="1636089458" sldId="262"/>
            <ac:picMk id="7" creationId="{0662FC20-402C-4ABD-840A-612596A41519}"/>
          </ac:picMkLst>
        </pc:picChg>
      </pc:sldChg>
      <pc:sldChg chg="add del">
        <pc:chgData name="DAVID GONZALEZ ROLDAN" userId="b8155d46-ae0e-4366-862f-b16bf81d0dd9" providerId="ADAL" clId="{E28D2474-6ECD-4DEC-84CE-8CF6C1B2BDA1}" dt="2020-07-24T00:13:46.958" v="2685" actId="2696"/>
        <pc:sldMkLst>
          <pc:docMk/>
          <pc:sldMk cId="2169003376" sldId="263"/>
        </pc:sldMkLst>
      </pc:sldChg>
      <pc:sldChg chg="addSp delSp modSp add ord">
        <pc:chgData name="DAVID GONZALEZ ROLDAN" userId="b8155d46-ae0e-4366-862f-b16bf81d0dd9" providerId="ADAL" clId="{E28D2474-6ECD-4DEC-84CE-8CF6C1B2BDA1}" dt="2020-07-24T11:18:14.957" v="9458"/>
        <pc:sldMkLst>
          <pc:docMk/>
          <pc:sldMk cId="3975149979" sldId="263"/>
        </pc:sldMkLst>
        <pc:spChg chg="mod">
          <ac:chgData name="DAVID GONZALEZ ROLDAN" userId="b8155d46-ae0e-4366-862f-b16bf81d0dd9" providerId="ADAL" clId="{E28D2474-6ECD-4DEC-84CE-8CF6C1B2BDA1}" dt="2020-07-24T00:14:00.968" v="2688"/>
          <ac:spMkLst>
            <pc:docMk/>
            <pc:sldMk cId="3975149979" sldId="263"/>
            <ac:spMk id="2" creationId="{00000000-0000-0000-0000-000000000000}"/>
          </ac:spMkLst>
        </pc:spChg>
        <pc:spChg chg="add del">
          <ac:chgData name="DAVID GONZALEZ ROLDAN" userId="b8155d46-ae0e-4366-862f-b16bf81d0dd9" providerId="ADAL" clId="{E28D2474-6ECD-4DEC-84CE-8CF6C1B2BDA1}" dt="2020-07-24T11:18:14.957" v="9458"/>
          <ac:spMkLst>
            <pc:docMk/>
            <pc:sldMk cId="3975149979" sldId="263"/>
            <ac:spMk id="7" creationId="{C8B9EC06-6488-422B-8A5E-58D08E465F07}"/>
          </ac:spMkLst>
        </pc:spChg>
        <pc:spChg chg="mod">
          <ac:chgData name="DAVID GONZALEZ ROLDAN" userId="b8155d46-ae0e-4366-862f-b16bf81d0dd9" providerId="ADAL" clId="{E28D2474-6ECD-4DEC-84CE-8CF6C1B2BDA1}" dt="2020-07-24T00:21:03.205" v="3612" actId="20577"/>
          <ac:spMkLst>
            <pc:docMk/>
            <pc:sldMk cId="3975149979" sldId="263"/>
            <ac:spMk id="12" creationId="{658DCF71-3E5E-44E4-A9B8-581C4497C49F}"/>
          </ac:spMkLst>
        </pc:spChg>
      </pc:sldChg>
      <pc:sldChg chg="modSp add">
        <pc:chgData name="DAVID GONZALEZ ROLDAN" userId="b8155d46-ae0e-4366-862f-b16bf81d0dd9" providerId="ADAL" clId="{E28D2474-6ECD-4DEC-84CE-8CF6C1B2BDA1}" dt="2020-07-24T14:46:02.056" v="10004" actId="20577"/>
        <pc:sldMkLst>
          <pc:docMk/>
          <pc:sldMk cId="496673290" sldId="264"/>
        </pc:sldMkLst>
        <pc:spChg chg="mod">
          <ac:chgData name="DAVID GONZALEZ ROLDAN" userId="b8155d46-ae0e-4366-862f-b16bf81d0dd9" providerId="ADAL" clId="{E28D2474-6ECD-4DEC-84CE-8CF6C1B2BDA1}" dt="2020-07-24T14:46:02.056" v="10004" actId="20577"/>
          <ac:spMkLst>
            <pc:docMk/>
            <pc:sldMk cId="496673290" sldId="264"/>
            <ac:spMk id="12" creationId="{658DCF71-3E5E-44E4-A9B8-581C4497C49F}"/>
          </ac:spMkLst>
        </pc:spChg>
      </pc:sldChg>
      <pc:sldChg chg="addSp delSp modSp add">
        <pc:chgData name="DAVID GONZALEZ ROLDAN" userId="b8155d46-ae0e-4366-862f-b16bf81d0dd9" providerId="ADAL" clId="{E28D2474-6ECD-4DEC-84CE-8CF6C1B2BDA1}" dt="2020-07-25T17:59:45.723" v="21658"/>
        <pc:sldMkLst>
          <pc:docMk/>
          <pc:sldMk cId="1654540007" sldId="265"/>
        </pc:sldMkLst>
        <pc:spChg chg="add del mod">
          <ac:chgData name="DAVID GONZALEZ ROLDAN" userId="b8155d46-ae0e-4366-862f-b16bf81d0dd9" providerId="ADAL" clId="{E28D2474-6ECD-4DEC-84CE-8CF6C1B2BDA1}" dt="2020-07-25T17:59:45.723" v="21658"/>
          <ac:spMkLst>
            <pc:docMk/>
            <pc:sldMk cId="1654540007" sldId="265"/>
            <ac:spMk id="3" creationId="{591890FC-F950-4AD8-972E-DAB4EB98E776}"/>
          </ac:spMkLst>
        </pc:spChg>
        <pc:spChg chg="mod">
          <ac:chgData name="DAVID GONZALEZ ROLDAN" userId="b8155d46-ae0e-4366-862f-b16bf81d0dd9" providerId="ADAL" clId="{E28D2474-6ECD-4DEC-84CE-8CF6C1B2BDA1}" dt="2020-07-24T00:32:39.901" v="5018" actId="20577"/>
          <ac:spMkLst>
            <pc:docMk/>
            <pc:sldMk cId="1654540007" sldId="265"/>
            <ac:spMk id="12" creationId="{658DCF71-3E5E-44E4-A9B8-581C4497C49F}"/>
          </ac:spMkLst>
        </pc:spChg>
        <pc:picChg chg="add del mod">
          <ac:chgData name="DAVID GONZALEZ ROLDAN" userId="b8155d46-ae0e-4366-862f-b16bf81d0dd9" providerId="ADAL" clId="{E28D2474-6ECD-4DEC-84CE-8CF6C1B2BDA1}" dt="2020-07-25T17:59:45.723" v="21658"/>
          <ac:picMkLst>
            <pc:docMk/>
            <pc:sldMk cId="1654540007" sldId="265"/>
            <ac:picMk id="1026" creationId="{2464F03C-28AF-40F4-8405-C8A319FC3670}"/>
          </ac:picMkLst>
        </pc:picChg>
      </pc:sldChg>
      <pc:sldChg chg="modSp add ord">
        <pc:chgData name="DAVID GONZALEZ ROLDAN" userId="b8155d46-ae0e-4366-862f-b16bf81d0dd9" providerId="ADAL" clId="{E28D2474-6ECD-4DEC-84CE-8CF6C1B2BDA1}" dt="2020-07-24T16:25:36.939" v="14421" actId="20577"/>
        <pc:sldMkLst>
          <pc:docMk/>
          <pc:sldMk cId="299418752" sldId="266"/>
        </pc:sldMkLst>
        <pc:spChg chg="mod">
          <ac:chgData name="DAVID GONZALEZ ROLDAN" userId="b8155d46-ae0e-4366-862f-b16bf81d0dd9" providerId="ADAL" clId="{E28D2474-6ECD-4DEC-84CE-8CF6C1B2BDA1}" dt="2020-07-24T09:57:08.488" v="5450" actId="20577"/>
          <ac:spMkLst>
            <pc:docMk/>
            <pc:sldMk cId="299418752" sldId="266"/>
            <ac:spMk id="2" creationId="{00000000-0000-0000-0000-000000000000}"/>
          </ac:spMkLst>
        </pc:spChg>
        <pc:spChg chg="mod">
          <ac:chgData name="DAVID GONZALEZ ROLDAN" userId="b8155d46-ae0e-4366-862f-b16bf81d0dd9" providerId="ADAL" clId="{E28D2474-6ECD-4DEC-84CE-8CF6C1B2BDA1}" dt="2020-07-24T16:25:36.939" v="14421" actId="20577"/>
          <ac:spMkLst>
            <pc:docMk/>
            <pc:sldMk cId="299418752" sldId="266"/>
            <ac:spMk id="12" creationId="{658DCF71-3E5E-44E4-A9B8-581C4497C49F}"/>
          </ac:spMkLst>
        </pc:spChg>
      </pc:sldChg>
      <pc:sldChg chg="del">
        <pc:chgData name="DAVID GONZALEZ ROLDAN" userId="b8155d46-ae0e-4366-862f-b16bf81d0dd9" providerId="ADAL" clId="{E28D2474-6ECD-4DEC-84CE-8CF6C1B2BDA1}" dt="2020-07-23T22:49:10.276" v="8" actId="2696"/>
        <pc:sldMkLst>
          <pc:docMk/>
          <pc:sldMk cId="2894893383" sldId="266"/>
        </pc:sldMkLst>
      </pc:sldChg>
      <pc:sldChg chg="addSp delSp modSp add">
        <pc:chgData name="DAVID GONZALEZ ROLDAN" userId="b8155d46-ae0e-4366-862f-b16bf81d0dd9" providerId="ADAL" clId="{E28D2474-6ECD-4DEC-84CE-8CF6C1B2BDA1}" dt="2020-07-24T10:22:34.557" v="6235" actId="20577"/>
        <pc:sldMkLst>
          <pc:docMk/>
          <pc:sldMk cId="695280726" sldId="267"/>
        </pc:sldMkLst>
        <pc:spChg chg="mod">
          <ac:chgData name="DAVID GONZALEZ ROLDAN" userId="b8155d46-ae0e-4366-862f-b16bf81d0dd9" providerId="ADAL" clId="{E28D2474-6ECD-4DEC-84CE-8CF6C1B2BDA1}" dt="2020-07-24T10:22:34.557" v="6235" actId="20577"/>
          <ac:spMkLst>
            <pc:docMk/>
            <pc:sldMk cId="695280726" sldId="267"/>
            <ac:spMk id="2" creationId="{00000000-0000-0000-0000-000000000000}"/>
          </ac:spMkLst>
        </pc:spChg>
        <pc:spChg chg="mod">
          <ac:chgData name="DAVID GONZALEZ ROLDAN" userId="b8155d46-ae0e-4366-862f-b16bf81d0dd9" providerId="ADAL" clId="{E28D2474-6ECD-4DEC-84CE-8CF6C1B2BDA1}" dt="2020-07-24T10:19:32.523" v="6181" actId="26606"/>
          <ac:spMkLst>
            <pc:docMk/>
            <pc:sldMk cId="695280726" sldId="267"/>
            <ac:spMk id="4" creationId="{00000000-0000-0000-0000-000000000000}"/>
          </ac:spMkLst>
        </pc:spChg>
        <pc:spChg chg="mod">
          <ac:chgData name="DAVID GONZALEZ ROLDAN" userId="b8155d46-ae0e-4366-862f-b16bf81d0dd9" providerId="ADAL" clId="{E28D2474-6ECD-4DEC-84CE-8CF6C1B2BDA1}" dt="2020-07-24T10:19:32.523" v="6181" actId="26606"/>
          <ac:spMkLst>
            <pc:docMk/>
            <pc:sldMk cId="695280726" sldId="267"/>
            <ac:spMk id="5" creationId="{00000000-0000-0000-0000-000000000000}"/>
          </ac:spMkLst>
        </pc:spChg>
        <pc:spChg chg="mod">
          <ac:chgData name="DAVID GONZALEZ ROLDAN" userId="b8155d46-ae0e-4366-862f-b16bf81d0dd9" providerId="ADAL" clId="{E28D2474-6ECD-4DEC-84CE-8CF6C1B2BDA1}" dt="2020-07-24T10:19:32.523" v="6181" actId="26606"/>
          <ac:spMkLst>
            <pc:docMk/>
            <pc:sldMk cId="695280726" sldId="267"/>
            <ac:spMk id="6" creationId="{00000000-0000-0000-0000-000000000000}"/>
          </ac:spMkLst>
        </pc:spChg>
        <pc:spChg chg="add del mod">
          <ac:chgData name="DAVID GONZALEZ ROLDAN" userId="b8155d46-ae0e-4366-862f-b16bf81d0dd9" providerId="ADAL" clId="{E28D2474-6ECD-4DEC-84CE-8CF6C1B2BDA1}" dt="2020-07-24T10:21:47.786" v="6184"/>
          <ac:spMkLst>
            <pc:docMk/>
            <pc:sldMk cId="695280726" sldId="267"/>
            <ac:spMk id="9" creationId="{3D048897-BEB9-4CC2-9271-8B1A465D4B93}"/>
          </ac:spMkLst>
        </pc:spChg>
        <pc:spChg chg="del mod">
          <ac:chgData name="DAVID GONZALEZ ROLDAN" userId="b8155d46-ae0e-4366-862f-b16bf81d0dd9" providerId="ADAL" clId="{E28D2474-6ECD-4DEC-84CE-8CF6C1B2BDA1}" dt="2020-07-24T10:19:31.008" v="6178"/>
          <ac:spMkLst>
            <pc:docMk/>
            <pc:sldMk cId="695280726" sldId="267"/>
            <ac:spMk id="12" creationId="{658DCF71-3E5E-44E4-A9B8-581C4497C49F}"/>
          </ac:spMkLst>
        </pc:spChg>
        <pc:picChg chg="add del mod ord">
          <ac:chgData name="DAVID GONZALEZ ROLDAN" userId="b8155d46-ae0e-4366-862f-b16bf81d0dd9" providerId="ADAL" clId="{E28D2474-6ECD-4DEC-84CE-8CF6C1B2BDA1}" dt="2020-07-24T10:21:47.412" v="6183" actId="478"/>
          <ac:picMkLst>
            <pc:docMk/>
            <pc:sldMk cId="695280726" sldId="267"/>
            <ac:picMk id="7" creationId="{86F2E6DA-E548-4FE3-8857-90CA0373C91F}"/>
          </ac:picMkLst>
        </pc:picChg>
        <pc:picChg chg="add mod">
          <ac:chgData name="DAVID GONZALEZ ROLDAN" userId="b8155d46-ae0e-4366-862f-b16bf81d0dd9" providerId="ADAL" clId="{E28D2474-6ECD-4DEC-84CE-8CF6C1B2BDA1}" dt="2020-07-24T10:22:22.526" v="6226" actId="14100"/>
          <ac:picMkLst>
            <pc:docMk/>
            <pc:sldMk cId="695280726" sldId="267"/>
            <ac:picMk id="11" creationId="{8BBF506C-9DC9-4C58-8FBF-D71BF4C4AFF0}"/>
          </ac:picMkLst>
        </pc:picChg>
      </pc:sldChg>
      <pc:sldChg chg="del">
        <pc:chgData name="DAVID GONZALEZ ROLDAN" userId="b8155d46-ae0e-4366-862f-b16bf81d0dd9" providerId="ADAL" clId="{E28D2474-6ECD-4DEC-84CE-8CF6C1B2BDA1}" dt="2020-07-23T22:49:10.124" v="3" actId="2696"/>
        <pc:sldMkLst>
          <pc:docMk/>
          <pc:sldMk cId="2332503967" sldId="267"/>
        </pc:sldMkLst>
      </pc:sldChg>
      <pc:sldChg chg="addSp delSp modSp add">
        <pc:chgData name="DAVID GONZALEZ ROLDAN" userId="b8155d46-ae0e-4366-862f-b16bf81d0dd9" providerId="ADAL" clId="{E28D2474-6ECD-4DEC-84CE-8CF6C1B2BDA1}" dt="2020-07-25T16:27:53.735" v="19636" actId="20577"/>
        <pc:sldMkLst>
          <pc:docMk/>
          <pc:sldMk cId="976853013" sldId="268"/>
        </pc:sldMkLst>
        <pc:spChg chg="add del mod">
          <ac:chgData name="DAVID GONZALEZ ROLDAN" userId="b8155d46-ae0e-4366-862f-b16bf81d0dd9" providerId="ADAL" clId="{E28D2474-6ECD-4DEC-84CE-8CF6C1B2BDA1}" dt="2020-07-24T10:23:02.429" v="6239" actId="478"/>
          <ac:spMkLst>
            <pc:docMk/>
            <pc:sldMk cId="976853013" sldId="268"/>
            <ac:spMk id="7" creationId="{F3D838BB-F070-4087-ADEA-70FF46193DA1}"/>
          </ac:spMkLst>
        </pc:spChg>
        <pc:spChg chg="add mod">
          <ac:chgData name="DAVID GONZALEZ ROLDAN" userId="b8155d46-ae0e-4366-862f-b16bf81d0dd9" providerId="ADAL" clId="{E28D2474-6ECD-4DEC-84CE-8CF6C1B2BDA1}" dt="2020-07-25T16:27:53.735" v="19636" actId="20577"/>
          <ac:spMkLst>
            <pc:docMk/>
            <pc:sldMk cId="976853013" sldId="268"/>
            <ac:spMk id="9" creationId="{7B03ABE5-261B-4F6C-A2A6-3D7F6B516485}"/>
          </ac:spMkLst>
        </pc:spChg>
        <pc:picChg chg="del">
          <ac:chgData name="DAVID GONZALEZ ROLDAN" userId="b8155d46-ae0e-4366-862f-b16bf81d0dd9" providerId="ADAL" clId="{E28D2474-6ECD-4DEC-84CE-8CF6C1B2BDA1}" dt="2020-07-24T10:22:56.712" v="6237" actId="478"/>
          <ac:picMkLst>
            <pc:docMk/>
            <pc:sldMk cId="976853013" sldId="268"/>
            <ac:picMk id="11" creationId="{8BBF506C-9DC9-4C58-8FBF-D71BF4C4AFF0}"/>
          </ac:picMkLst>
        </pc:picChg>
      </pc:sldChg>
      <pc:sldChg chg="del">
        <pc:chgData name="DAVID GONZALEZ ROLDAN" userId="b8155d46-ae0e-4366-862f-b16bf81d0dd9" providerId="ADAL" clId="{E28D2474-6ECD-4DEC-84CE-8CF6C1B2BDA1}" dt="2020-07-23T22:49:10.283" v="9" actId="2696"/>
        <pc:sldMkLst>
          <pc:docMk/>
          <pc:sldMk cId="2102726979" sldId="268"/>
        </pc:sldMkLst>
      </pc:sldChg>
      <pc:sldChg chg="addSp delSp modSp add">
        <pc:chgData name="DAVID GONZALEZ ROLDAN" userId="b8155d46-ae0e-4366-862f-b16bf81d0dd9" providerId="ADAL" clId="{E28D2474-6ECD-4DEC-84CE-8CF6C1B2BDA1}" dt="2020-07-24T11:22:38.795" v="9982" actId="1076"/>
        <pc:sldMkLst>
          <pc:docMk/>
          <pc:sldMk cId="95494703" sldId="269"/>
        </pc:sldMkLst>
        <pc:spChg chg="mod">
          <ac:chgData name="DAVID GONZALEZ ROLDAN" userId="b8155d46-ae0e-4366-862f-b16bf81d0dd9" providerId="ADAL" clId="{E28D2474-6ECD-4DEC-84CE-8CF6C1B2BDA1}" dt="2020-07-24T10:35:23.780" v="7778" actId="20577"/>
          <ac:spMkLst>
            <pc:docMk/>
            <pc:sldMk cId="95494703" sldId="269"/>
            <ac:spMk id="2" creationId="{00000000-0000-0000-0000-000000000000}"/>
          </ac:spMkLst>
        </pc:spChg>
        <pc:spChg chg="add del">
          <ac:chgData name="DAVID GONZALEZ ROLDAN" userId="b8155d46-ae0e-4366-862f-b16bf81d0dd9" providerId="ADAL" clId="{E28D2474-6ECD-4DEC-84CE-8CF6C1B2BDA1}" dt="2020-07-24T10:37:21.513" v="7993"/>
          <ac:spMkLst>
            <pc:docMk/>
            <pc:sldMk cId="95494703" sldId="269"/>
            <ac:spMk id="7" creationId="{9CA79F2A-114C-4149-A78B-EBE697DBBED2}"/>
          </ac:spMkLst>
        </pc:spChg>
        <pc:spChg chg="mod">
          <ac:chgData name="DAVID GONZALEZ ROLDAN" userId="b8155d46-ae0e-4366-862f-b16bf81d0dd9" providerId="ADAL" clId="{E28D2474-6ECD-4DEC-84CE-8CF6C1B2BDA1}" dt="2020-07-24T11:22:38.795" v="9982" actId="1076"/>
          <ac:spMkLst>
            <pc:docMk/>
            <pc:sldMk cId="95494703" sldId="269"/>
            <ac:spMk id="9" creationId="{7B03ABE5-261B-4F6C-A2A6-3D7F6B516485}"/>
          </ac:spMkLst>
        </pc:spChg>
      </pc:sldChg>
      <pc:sldChg chg="del">
        <pc:chgData name="DAVID GONZALEZ ROLDAN" userId="b8155d46-ae0e-4366-862f-b16bf81d0dd9" providerId="ADAL" clId="{E28D2474-6ECD-4DEC-84CE-8CF6C1B2BDA1}" dt="2020-07-23T22:49:10.292" v="10" actId="2696"/>
        <pc:sldMkLst>
          <pc:docMk/>
          <pc:sldMk cId="3671953284" sldId="269"/>
        </pc:sldMkLst>
      </pc:sldChg>
      <pc:sldChg chg="modSp add ord">
        <pc:chgData name="DAVID GONZALEZ ROLDAN" userId="b8155d46-ae0e-4366-862f-b16bf81d0dd9" providerId="ADAL" clId="{E28D2474-6ECD-4DEC-84CE-8CF6C1B2BDA1}" dt="2020-07-24T11:22:29.897" v="9981" actId="1076"/>
        <pc:sldMkLst>
          <pc:docMk/>
          <pc:sldMk cId="49606949" sldId="270"/>
        </pc:sldMkLst>
        <pc:spChg chg="mod">
          <ac:chgData name="DAVID GONZALEZ ROLDAN" userId="b8155d46-ae0e-4366-862f-b16bf81d0dd9" providerId="ADAL" clId="{E28D2474-6ECD-4DEC-84CE-8CF6C1B2BDA1}" dt="2020-07-24T11:22:29.897" v="9981" actId="1076"/>
          <ac:spMkLst>
            <pc:docMk/>
            <pc:sldMk cId="49606949" sldId="270"/>
            <ac:spMk id="9" creationId="{7B03ABE5-261B-4F6C-A2A6-3D7F6B516485}"/>
          </ac:spMkLst>
        </pc:spChg>
      </pc:sldChg>
      <pc:sldChg chg="del">
        <pc:chgData name="DAVID GONZALEZ ROLDAN" userId="b8155d46-ae0e-4366-862f-b16bf81d0dd9" providerId="ADAL" clId="{E28D2474-6ECD-4DEC-84CE-8CF6C1B2BDA1}" dt="2020-07-23T22:49:10.391" v="14" actId="2696"/>
        <pc:sldMkLst>
          <pc:docMk/>
          <pc:sldMk cId="3993494879" sldId="270"/>
        </pc:sldMkLst>
      </pc:sldChg>
      <pc:sldChg chg="del">
        <pc:chgData name="DAVID GONZALEZ ROLDAN" userId="b8155d46-ae0e-4366-862f-b16bf81d0dd9" providerId="ADAL" clId="{E28D2474-6ECD-4DEC-84CE-8CF6C1B2BDA1}" dt="2020-07-23T22:49:10.346" v="12" actId="2696"/>
        <pc:sldMkLst>
          <pc:docMk/>
          <pc:sldMk cId="2097448650" sldId="271"/>
        </pc:sldMkLst>
      </pc:sldChg>
      <pc:sldChg chg="modSp add">
        <pc:chgData name="DAVID GONZALEZ ROLDAN" userId="b8155d46-ae0e-4366-862f-b16bf81d0dd9" providerId="ADAL" clId="{E28D2474-6ECD-4DEC-84CE-8CF6C1B2BDA1}" dt="2020-07-24T11:22:43.502" v="9983" actId="1076"/>
        <pc:sldMkLst>
          <pc:docMk/>
          <pc:sldMk cId="3815610535" sldId="271"/>
        </pc:sldMkLst>
        <pc:spChg chg="mod">
          <ac:chgData name="DAVID GONZALEZ ROLDAN" userId="b8155d46-ae0e-4366-862f-b16bf81d0dd9" providerId="ADAL" clId="{E28D2474-6ECD-4DEC-84CE-8CF6C1B2BDA1}" dt="2020-07-24T10:53:18.958" v="8834" actId="20577"/>
          <ac:spMkLst>
            <pc:docMk/>
            <pc:sldMk cId="3815610535" sldId="271"/>
            <ac:spMk id="2" creationId="{00000000-0000-0000-0000-000000000000}"/>
          </ac:spMkLst>
        </pc:spChg>
        <pc:spChg chg="mod">
          <ac:chgData name="DAVID GONZALEZ ROLDAN" userId="b8155d46-ae0e-4366-862f-b16bf81d0dd9" providerId="ADAL" clId="{E28D2474-6ECD-4DEC-84CE-8CF6C1B2BDA1}" dt="2020-07-24T11:22:43.502" v="9983" actId="1076"/>
          <ac:spMkLst>
            <pc:docMk/>
            <pc:sldMk cId="3815610535" sldId="271"/>
            <ac:spMk id="9" creationId="{7B03ABE5-261B-4F6C-A2A6-3D7F6B516485}"/>
          </ac:spMkLst>
        </pc:spChg>
      </pc:sldChg>
      <pc:sldChg chg="addSp delSp modSp add">
        <pc:chgData name="DAVID GONZALEZ ROLDAN" userId="b8155d46-ae0e-4366-862f-b16bf81d0dd9" providerId="ADAL" clId="{E28D2474-6ECD-4DEC-84CE-8CF6C1B2BDA1}" dt="2020-07-24T11:11:24.442" v="9439" actId="478"/>
        <pc:sldMkLst>
          <pc:docMk/>
          <pc:sldMk cId="1682499820" sldId="272"/>
        </pc:sldMkLst>
        <pc:spChg chg="mod">
          <ac:chgData name="DAVID GONZALEZ ROLDAN" userId="b8155d46-ae0e-4366-862f-b16bf81d0dd9" providerId="ADAL" clId="{E28D2474-6ECD-4DEC-84CE-8CF6C1B2BDA1}" dt="2020-07-24T11:06:13.966" v="9432" actId="20577"/>
          <ac:spMkLst>
            <pc:docMk/>
            <pc:sldMk cId="1682499820" sldId="272"/>
            <ac:spMk id="2" creationId="{00000000-0000-0000-0000-000000000000}"/>
          </ac:spMkLst>
        </pc:spChg>
        <pc:spChg chg="mod">
          <ac:chgData name="DAVID GONZALEZ ROLDAN" userId="b8155d46-ae0e-4366-862f-b16bf81d0dd9" providerId="ADAL" clId="{E28D2474-6ECD-4DEC-84CE-8CF6C1B2BDA1}" dt="2020-07-24T11:05:34.741" v="9404" actId="5793"/>
          <ac:spMkLst>
            <pc:docMk/>
            <pc:sldMk cId="1682499820" sldId="272"/>
            <ac:spMk id="9" creationId="{7B03ABE5-261B-4F6C-A2A6-3D7F6B516485}"/>
          </ac:spMkLst>
        </pc:spChg>
        <pc:picChg chg="add del mod">
          <ac:chgData name="DAVID GONZALEZ ROLDAN" userId="b8155d46-ae0e-4366-862f-b16bf81d0dd9" providerId="ADAL" clId="{E28D2474-6ECD-4DEC-84CE-8CF6C1B2BDA1}" dt="2020-07-24T11:11:24.442" v="9439" actId="478"/>
          <ac:picMkLst>
            <pc:docMk/>
            <pc:sldMk cId="1682499820" sldId="272"/>
            <ac:picMk id="3" creationId="{FA21CA74-D8DE-431B-9CEF-227CAB9C6F13}"/>
          </ac:picMkLst>
        </pc:picChg>
        <pc:picChg chg="add mod">
          <ac:chgData name="DAVID GONZALEZ ROLDAN" userId="b8155d46-ae0e-4366-862f-b16bf81d0dd9" providerId="ADAL" clId="{E28D2474-6ECD-4DEC-84CE-8CF6C1B2BDA1}" dt="2020-07-24T11:11:23.360" v="9438" actId="1076"/>
          <ac:picMkLst>
            <pc:docMk/>
            <pc:sldMk cId="1682499820" sldId="272"/>
            <ac:picMk id="7" creationId="{17C17AB6-D79D-4E79-8376-83C9FD5FB70C}"/>
          </ac:picMkLst>
        </pc:picChg>
      </pc:sldChg>
      <pc:sldChg chg="del">
        <pc:chgData name="DAVID GONZALEZ ROLDAN" userId="b8155d46-ae0e-4366-862f-b16bf81d0dd9" providerId="ADAL" clId="{E28D2474-6ECD-4DEC-84CE-8CF6C1B2BDA1}" dt="2020-07-23T22:49:10.372" v="13" actId="2696"/>
        <pc:sldMkLst>
          <pc:docMk/>
          <pc:sldMk cId="1746891651" sldId="272"/>
        </pc:sldMkLst>
      </pc:sldChg>
      <pc:sldChg chg="add del">
        <pc:chgData name="DAVID GONZALEZ ROLDAN" userId="b8155d46-ae0e-4366-862f-b16bf81d0dd9" providerId="ADAL" clId="{E28D2474-6ECD-4DEC-84CE-8CF6C1B2BDA1}" dt="2020-07-24T10:54:53.394" v="9035"/>
        <pc:sldMkLst>
          <pc:docMk/>
          <pc:sldMk cId="4274875422" sldId="272"/>
        </pc:sldMkLst>
      </pc:sldChg>
      <pc:sldChg chg="modSp add ord">
        <pc:chgData name="DAVID GONZALEZ ROLDAN" userId="b8155d46-ae0e-4366-862f-b16bf81d0dd9" providerId="ADAL" clId="{E28D2474-6ECD-4DEC-84CE-8CF6C1B2BDA1}" dt="2020-07-24T11:06:08.595" v="9421"/>
        <pc:sldMkLst>
          <pc:docMk/>
          <pc:sldMk cId="759740604" sldId="273"/>
        </pc:sldMkLst>
        <pc:spChg chg="mod">
          <ac:chgData name="DAVID GONZALEZ ROLDAN" userId="b8155d46-ae0e-4366-862f-b16bf81d0dd9" providerId="ADAL" clId="{E28D2474-6ECD-4DEC-84CE-8CF6C1B2BDA1}" dt="2020-07-24T11:06:04.270" v="9420" actId="20577"/>
          <ac:spMkLst>
            <pc:docMk/>
            <pc:sldMk cId="759740604" sldId="273"/>
            <ac:spMk id="2" creationId="{00000000-0000-0000-0000-000000000000}"/>
          </ac:spMkLst>
        </pc:spChg>
      </pc:sldChg>
      <pc:sldChg chg="del">
        <pc:chgData name="DAVID GONZALEZ ROLDAN" userId="b8155d46-ae0e-4366-862f-b16bf81d0dd9" providerId="ADAL" clId="{E28D2474-6ECD-4DEC-84CE-8CF6C1B2BDA1}" dt="2020-07-23T22:49:10.315" v="11" actId="2696"/>
        <pc:sldMkLst>
          <pc:docMk/>
          <pc:sldMk cId="988729253" sldId="273"/>
        </pc:sldMkLst>
      </pc:sldChg>
      <pc:sldChg chg="addSp delSp modSp add">
        <pc:chgData name="DAVID GONZALEZ ROLDAN" userId="b8155d46-ae0e-4366-862f-b16bf81d0dd9" providerId="ADAL" clId="{E28D2474-6ECD-4DEC-84CE-8CF6C1B2BDA1}" dt="2020-07-25T16:48:03.191" v="20239" actId="20577"/>
        <pc:sldMkLst>
          <pc:docMk/>
          <pc:sldMk cId="813519507" sldId="274"/>
        </pc:sldMkLst>
        <pc:spChg chg="mod">
          <ac:chgData name="DAVID GONZALEZ ROLDAN" userId="b8155d46-ae0e-4366-862f-b16bf81d0dd9" providerId="ADAL" clId="{E28D2474-6ECD-4DEC-84CE-8CF6C1B2BDA1}" dt="2020-07-24T11:17:15.939" v="9450" actId="20577"/>
          <ac:spMkLst>
            <pc:docMk/>
            <pc:sldMk cId="813519507" sldId="274"/>
            <ac:spMk id="2" creationId="{00000000-0000-0000-0000-000000000000}"/>
          </ac:spMkLst>
        </pc:spChg>
        <pc:spChg chg="add del mod">
          <ac:chgData name="DAVID GONZALEZ ROLDAN" userId="b8155d46-ae0e-4366-862f-b16bf81d0dd9" providerId="ADAL" clId="{E28D2474-6ECD-4DEC-84CE-8CF6C1B2BDA1}" dt="2020-07-24T11:17:29.027" v="9456" actId="478"/>
          <ac:spMkLst>
            <pc:docMk/>
            <pc:sldMk cId="813519507" sldId="274"/>
            <ac:spMk id="8" creationId="{CF7DEE68-E434-425D-BF39-49F9F7F57EF7}"/>
          </ac:spMkLst>
        </pc:spChg>
        <pc:spChg chg="add mod">
          <ac:chgData name="DAVID GONZALEZ ROLDAN" userId="b8155d46-ae0e-4366-862f-b16bf81d0dd9" providerId="ADAL" clId="{E28D2474-6ECD-4DEC-84CE-8CF6C1B2BDA1}" dt="2020-07-25T16:48:03.191" v="20239" actId="20577"/>
          <ac:spMkLst>
            <pc:docMk/>
            <pc:sldMk cId="813519507" sldId="274"/>
            <ac:spMk id="10" creationId="{AF4F0CF0-90EB-45BA-B4FB-6BA859BDDE57}"/>
          </ac:spMkLst>
        </pc:spChg>
        <pc:picChg chg="del">
          <ac:chgData name="DAVID GONZALEZ ROLDAN" userId="b8155d46-ae0e-4366-862f-b16bf81d0dd9" providerId="ADAL" clId="{E28D2474-6ECD-4DEC-84CE-8CF6C1B2BDA1}" dt="2020-07-24T11:17:17.426" v="9451" actId="478"/>
          <ac:picMkLst>
            <pc:docMk/>
            <pc:sldMk cId="813519507" sldId="274"/>
            <ac:picMk id="7" creationId="{17C17AB6-D79D-4E79-8376-83C9FD5FB70C}"/>
          </ac:picMkLst>
        </pc:picChg>
      </pc:sldChg>
      <pc:sldChg chg="del">
        <pc:chgData name="DAVID GONZALEZ ROLDAN" userId="b8155d46-ae0e-4366-862f-b16bf81d0dd9" providerId="ADAL" clId="{E28D2474-6ECD-4DEC-84CE-8CF6C1B2BDA1}" dt="2020-07-23T22:49:10.222" v="6" actId="2696"/>
        <pc:sldMkLst>
          <pc:docMk/>
          <pc:sldMk cId="1976957492" sldId="274"/>
        </pc:sldMkLst>
      </pc:sldChg>
      <pc:sldChg chg="addSp modSp add">
        <pc:chgData name="DAVID GONZALEZ ROLDAN" userId="b8155d46-ae0e-4366-862f-b16bf81d0dd9" providerId="ADAL" clId="{E28D2474-6ECD-4DEC-84CE-8CF6C1B2BDA1}" dt="2020-07-24T14:55:50.539" v="10134" actId="20577"/>
        <pc:sldMkLst>
          <pc:docMk/>
          <pc:sldMk cId="1326158862" sldId="275"/>
        </pc:sldMkLst>
        <pc:spChg chg="mod">
          <ac:chgData name="DAVID GONZALEZ ROLDAN" userId="b8155d46-ae0e-4366-862f-b16bf81d0dd9" providerId="ADAL" clId="{E28D2474-6ECD-4DEC-84CE-8CF6C1B2BDA1}" dt="2020-07-24T14:55:50.539" v="10134" actId="20577"/>
          <ac:spMkLst>
            <pc:docMk/>
            <pc:sldMk cId="1326158862" sldId="275"/>
            <ac:spMk id="2" creationId="{00000000-0000-0000-0000-000000000000}"/>
          </ac:spMkLst>
        </pc:spChg>
        <pc:spChg chg="mod">
          <ac:chgData name="DAVID GONZALEZ ROLDAN" userId="b8155d46-ae0e-4366-862f-b16bf81d0dd9" providerId="ADAL" clId="{E28D2474-6ECD-4DEC-84CE-8CF6C1B2BDA1}" dt="2020-07-24T14:53:25.822" v="10087" actId="5793"/>
          <ac:spMkLst>
            <pc:docMk/>
            <pc:sldMk cId="1326158862" sldId="275"/>
            <ac:spMk id="10" creationId="{AF4F0CF0-90EB-45BA-B4FB-6BA859BDDE57}"/>
          </ac:spMkLst>
        </pc:spChg>
        <pc:picChg chg="add mod">
          <ac:chgData name="DAVID GONZALEZ ROLDAN" userId="b8155d46-ae0e-4366-862f-b16bf81d0dd9" providerId="ADAL" clId="{E28D2474-6ECD-4DEC-84CE-8CF6C1B2BDA1}" dt="2020-07-24T14:53:33.187" v="10089" actId="14100"/>
          <ac:picMkLst>
            <pc:docMk/>
            <pc:sldMk cId="1326158862" sldId="275"/>
            <ac:picMk id="3" creationId="{679F9D18-46C5-49A4-9A1A-3290B827A797}"/>
          </ac:picMkLst>
        </pc:picChg>
      </pc:sldChg>
      <pc:sldChg chg="del">
        <pc:chgData name="DAVID GONZALEZ ROLDAN" userId="b8155d46-ae0e-4366-862f-b16bf81d0dd9" providerId="ADAL" clId="{E28D2474-6ECD-4DEC-84CE-8CF6C1B2BDA1}" dt="2020-07-23T22:49:10.261" v="7" actId="2696"/>
        <pc:sldMkLst>
          <pc:docMk/>
          <pc:sldMk cId="1357637337" sldId="275"/>
        </pc:sldMkLst>
      </pc:sldChg>
      <pc:sldChg chg="addSp delSp modSp add">
        <pc:chgData name="DAVID GONZALEZ ROLDAN" userId="b8155d46-ae0e-4366-862f-b16bf81d0dd9" providerId="ADAL" clId="{E28D2474-6ECD-4DEC-84CE-8CF6C1B2BDA1}" dt="2020-07-24T14:55:44.979" v="10125" actId="20577"/>
        <pc:sldMkLst>
          <pc:docMk/>
          <pc:sldMk cId="1002525174" sldId="276"/>
        </pc:sldMkLst>
        <pc:spChg chg="mod">
          <ac:chgData name="DAVID GONZALEZ ROLDAN" userId="b8155d46-ae0e-4366-862f-b16bf81d0dd9" providerId="ADAL" clId="{E28D2474-6ECD-4DEC-84CE-8CF6C1B2BDA1}" dt="2020-07-24T14:55:44.979" v="10125" actId="20577"/>
          <ac:spMkLst>
            <pc:docMk/>
            <pc:sldMk cId="1002525174" sldId="276"/>
            <ac:spMk id="2" creationId="{00000000-0000-0000-0000-000000000000}"/>
          </ac:spMkLst>
        </pc:spChg>
        <pc:spChg chg="mod">
          <ac:chgData name="DAVID GONZALEZ ROLDAN" userId="b8155d46-ae0e-4366-862f-b16bf81d0dd9" providerId="ADAL" clId="{E28D2474-6ECD-4DEC-84CE-8CF6C1B2BDA1}" dt="2020-07-24T14:55:04.433" v="10093" actId="5793"/>
          <ac:spMkLst>
            <pc:docMk/>
            <pc:sldMk cId="1002525174" sldId="276"/>
            <ac:spMk id="10" creationId="{AF4F0CF0-90EB-45BA-B4FB-6BA859BDDE57}"/>
          </ac:spMkLst>
        </pc:spChg>
        <pc:picChg chg="del">
          <ac:chgData name="DAVID GONZALEZ ROLDAN" userId="b8155d46-ae0e-4366-862f-b16bf81d0dd9" providerId="ADAL" clId="{E28D2474-6ECD-4DEC-84CE-8CF6C1B2BDA1}" dt="2020-07-24T14:54:59.696" v="10091" actId="478"/>
          <ac:picMkLst>
            <pc:docMk/>
            <pc:sldMk cId="1002525174" sldId="276"/>
            <ac:picMk id="3" creationId="{679F9D18-46C5-49A4-9A1A-3290B827A797}"/>
          </ac:picMkLst>
        </pc:picChg>
        <pc:picChg chg="add mod">
          <ac:chgData name="DAVID GONZALEZ ROLDAN" userId="b8155d46-ae0e-4366-862f-b16bf81d0dd9" providerId="ADAL" clId="{E28D2474-6ECD-4DEC-84CE-8CF6C1B2BDA1}" dt="2020-07-24T14:55:18.824" v="10097" actId="14100"/>
          <ac:picMkLst>
            <pc:docMk/>
            <pc:sldMk cId="1002525174" sldId="276"/>
            <ac:picMk id="7" creationId="{2B62E64E-3298-41FC-B48A-19E67CFF0937}"/>
          </ac:picMkLst>
        </pc:picChg>
      </pc:sldChg>
      <pc:sldChg chg="del">
        <pc:chgData name="DAVID GONZALEZ ROLDAN" userId="b8155d46-ae0e-4366-862f-b16bf81d0dd9" providerId="ADAL" clId="{E28D2474-6ECD-4DEC-84CE-8CF6C1B2BDA1}" dt="2020-07-23T22:49:10.058" v="1" actId="2696"/>
        <pc:sldMkLst>
          <pc:docMk/>
          <pc:sldMk cId="3455504508" sldId="276"/>
        </pc:sldMkLst>
      </pc:sldChg>
      <pc:sldChg chg="del">
        <pc:chgData name="DAVID GONZALEZ ROLDAN" userId="b8155d46-ae0e-4366-862f-b16bf81d0dd9" providerId="ADAL" clId="{E28D2474-6ECD-4DEC-84CE-8CF6C1B2BDA1}" dt="2020-07-23T22:49:09.914" v="0" actId="2696"/>
        <pc:sldMkLst>
          <pc:docMk/>
          <pc:sldMk cId="1221677771" sldId="277"/>
        </pc:sldMkLst>
      </pc:sldChg>
      <pc:sldChg chg="addSp delSp modSp add">
        <pc:chgData name="DAVID GONZALEZ ROLDAN" userId="b8155d46-ae0e-4366-862f-b16bf81d0dd9" providerId="ADAL" clId="{E28D2474-6ECD-4DEC-84CE-8CF6C1B2BDA1}" dt="2020-07-24T15:15:03.031" v="10535" actId="20577"/>
        <pc:sldMkLst>
          <pc:docMk/>
          <pc:sldMk cId="3167171387" sldId="277"/>
        </pc:sldMkLst>
        <pc:spChg chg="mod">
          <ac:chgData name="DAVID GONZALEZ ROLDAN" userId="b8155d46-ae0e-4366-862f-b16bf81d0dd9" providerId="ADAL" clId="{E28D2474-6ECD-4DEC-84CE-8CF6C1B2BDA1}" dt="2020-07-24T15:15:03.031" v="10535" actId="20577"/>
          <ac:spMkLst>
            <pc:docMk/>
            <pc:sldMk cId="3167171387" sldId="277"/>
            <ac:spMk id="2" creationId="{00000000-0000-0000-0000-000000000000}"/>
          </ac:spMkLst>
        </pc:spChg>
        <pc:spChg chg="add mod">
          <ac:chgData name="DAVID GONZALEZ ROLDAN" userId="b8155d46-ae0e-4366-862f-b16bf81d0dd9" providerId="ADAL" clId="{E28D2474-6ECD-4DEC-84CE-8CF6C1B2BDA1}" dt="2020-07-24T15:13:20.162" v="10529" actId="113"/>
          <ac:spMkLst>
            <pc:docMk/>
            <pc:sldMk cId="3167171387" sldId="277"/>
            <ac:spMk id="11" creationId="{FFC5A50C-3E08-4A4E-81EF-31FA67854D99}"/>
          </ac:spMkLst>
        </pc:spChg>
        <pc:picChg chg="del">
          <ac:chgData name="DAVID GONZALEZ ROLDAN" userId="b8155d46-ae0e-4366-862f-b16bf81d0dd9" providerId="ADAL" clId="{E28D2474-6ECD-4DEC-84CE-8CF6C1B2BDA1}" dt="2020-07-24T15:00:47.163" v="10178" actId="478"/>
          <ac:picMkLst>
            <pc:docMk/>
            <pc:sldMk cId="3167171387" sldId="277"/>
            <ac:picMk id="7" creationId="{2B62E64E-3298-41FC-B48A-19E67CFF0937}"/>
          </ac:picMkLst>
        </pc:picChg>
      </pc:sldChg>
      <pc:sldChg chg="addSp delSp modSp add">
        <pc:chgData name="DAVID GONZALEZ ROLDAN" userId="b8155d46-ae0e-4366-862f-b16bf81d0dd9" providerId="ADAL" clId="{E28D2474-6ECD-4DEC-84CE-8CF6C1B2BDA1}" dt="2020-07-24T15:14:59.047" v="10533" actId="20577"/>
        <pc:sldMkLst>
          <pc:docMk/>
          <pc:sldMk cId="915274791" sldId="278"/>
        </pc:sldMkLst>
        <pc:spChg chg="mod">
          <ac:chgData name="DAVID GONZALEZ ROLDAN" userId="b8155d46-ae0e-4366-862f-b16bf81d0dd9" providerId="ADAL" clId="{E28D2474-6ECD-4DEC-84CE-8CF6C1B2BDA1}" dt="2020-07-24T15:14:59.047" v="10533" actId="20577"/>
          <ac:spMkLst>
            <pc:docMk/>
            <pc:sldMk cId="915274791" sldId="278"/>
            <ac:spMk id="2" creationId="{00000000-0000-0000-0000-000000000000}"/>
          </ac:spMkLst>
        </pc:spChg>
        <pc:spChg chg="mod">
          <ac:chgData name="DAVID GONZALEZ ROLDAN" userId="b8155d46-ae0e-4366-862f-b16bf81d0dd9" providerId="ADAL" clId="{E28D2474-6ECD-4DEC-84CE-8CF6C1B2BDA1}" dt="2020-07-24T15:03:13.765" v="10452" actId="20577"/>
          <ac:spMkLst>
            <pc:docMk/>
            <pc:sldMk cId="915274791" sldId="278"/>
            <ac:spMk id="11" creationId="{FFC5A50C-3E08-4A4E-81EF-31FA67854D99}"/>
          </ac:spMkLst>
        </pc:spChg>
        <pc:picChg chg="add del mod">
          <ac:chgData name="DAVID GONZALEZ ROLDAN" userId="b8155d46-ae0e-4366-862f-b16bf81d0dd9" providerId="ADAL" clId="{E28D2474-6ECD-4DEC-84CE-8CF6C1B2BDA1}" dt="2020-07-24T15:09:14.672" v="10483" actId="478"/>
          <ac:picMkLst>
            <pc:docMk/>
            <pc:sldMk cId="915274791" sldId="278"/>
            <ac:picMk id="3" creationId="{15429435-A912-48A1-B285-64B9CC873A64}"/>
          </ac:picMkLst>
        </pc:picChg>
        <pc:picChg chg="add mod">
          <ac:chgData name="DAVID GONZALEZ ROLDAN" userId="b8155d46-ae0e-4366-862f-b16bf81d0dd9" providerId="ADAL" clId="{E28D2474-6ECD-4DEC-84CE-8CF6C1B2BDA1}" dt="2020-07-24T15:10:10.758" v="10486" actId="14100"/>
          <ac:picMkLst>
            <pc:docMk/>
            <pc:sldMk cId="915274791" sldId="278"/>
            <ac:picMk id="7" creationId="{A2597AE7-E52E-4C50-8746-4A6F3E768D21}"/>
          </ac:picMkLst>
        </pc:picChg>
      </pc:sldChg>
      <pc:sldChg chg="addSp delSp modSp add">
        <pc:chgData name="DAVID GONZALEZ ROLDAN" userId="b8155d46-ae0e-4366-862f-b16bf81d0dd9" providerId="ADAL" clId="{E28D2474-6ECD-4DEC-84CE-8CF6C1B2BDA1}" dt="2020-07-24T15:14:56.239" v="10531" actId="20577"/>
        <pc:sldMkLst>
          <pc:docMk/>
          <pc:sldMk cId="2931469782" sldId="279"/>
        </pc:sldMkLst>
        <pc:spChg chg="mod">
          <ac:chgData name="DAVID GONZALEZ ROLDAN" userId="b8155d46-ae0e-4366-862f-b16bf81d0dd9" providerId="ADAL" clId="{E28D2474-6ECD-4DEC-84CE-8CF6C1B2BDA1}" dt="2020-07-24T15:14:56.239" v="10531" actId="20577"/>
          <ac:spMkLst>
            <pc:docMk/>
            <pc:sldMk cId="2931469782" sldId="279"/>
            <ac:spMk id="2" creationId="{00000000-0000-0000-0000-000000000000}"/>
          </ac:spMkLst>
        </pc:spChg>
        <pc:spChg chg="mod">
          <ac:chgData name="DAVID GONZALEZ ROLDAN" userId="b8155d46-ae0e-4366-862f-b16bf81d0dd9" providerId="ADAL" clId="{E28D2474-6ECD-4DEC-84CE-8CF6C1B2BDA1}" dt="2020-07-24T15:11:57.999" v="10490" actId="6549"/>
          <ac:spMkLst>
            <pc:docMk/>
            <pc:sldMk cId="2931469782" sldId="279"/>
            <ac:spMk id="11" creationId="{FFC5A50C-3E08-4A4E-81EF-31FA67854D99}"/>
          </ac:spMkLst>
        </pc:spChg>
        <pc:picChg chg="del">
          <ac:chgData name="DAVID GONZALEZ ROLDAN" userId="b8155d46-ae0e-4366-862f-b16bf81d0dd9" providerId="ADAL" clId="{E28D2474-6ECD-4DEC-84CE-8CF6C1B2BDA1}" dt="2020-07-24T15:08:23.526" v="10477" actId="478"/>
          <ac:picMkLst>
            <pc:docMk/>
            <pc:sldMk cId="2931469782" sldId="279"/>
            <ac:picMk id="3" creationId="{15429435-A912-48A1-B285-64B9CC873A64}"/>
          </ac:picMkLst>
        </pc:picChg>
        <pc:picChg chg="add mod">
          <ac:chgData name="DAVID GONZALEZ ROLDAN" userId="b8155d46-ae0e-4366-862f-b16bf81d0dd9" providerId="ADAL" clId="{E28D2474-6ECD-4DEC-84CE-8CF6C1B2BDA1}" dt="2020-07-24T15:12:05.504" v="10492" actId="14100"/>
          <ac:picMkLst>
            <pc:docMk/>
            <pc:sldMk cId="2931469782" sldId="279"/>
            <ac:picMk id="7" creationId="{8E35D66A-B94E-4F35-8A27-7C8CE3C296E0}"/>
          </ac:picMkLst>
        </pc:picChg>
      </pc:sldChg>
      <pc:sldChg chg="modSp add ord">
        <pc:chgData name="DAVID GONZALEZ ROLDAN" userId="b8155d46-ae0e-4366-862f-b16bf81d0dd9" providerId="ADAL" clId="{E28D2474-6ECD-4DEC-84CE-8CF6C1B2BDA1}" dt="2020-07-24T15:21:54.323" v="11384" actId="20577"/>
        <pc:sldMkLst>
          <pc:docMk/>
          <pc:sldMk cId="1146234210" sldId="280"/>
        </pc:sldMkLst>
        <pc:spChg chg="mod">
          <ac:chgData name="DAVID GONZALEZ ROLDAN" userId="b8155d46-ae0e-4366-862f-b16bf81d0dd9" providerId="ADAL" clId="{E28D2474-6ECD-4DEC-84CE-8CF6C1B2BDA1}" dt="2020-07-24T15:15:45.059" v="10555" actId="20577"/>
          <ac:spMkLst>
            <pc:docMk/>
            <pc:sldMk cId="1146234210" sldId="280"/>
            <ac:spMk id="2" creationId="{00000000-0000-0000-0000-000000000000}"/>
          </ac:spMkLst>
        </pc:spChg>
        <pc:spChg chg="mod">
          <ac:chgData name="DAVID GONZALEZ ROLDAN" userId="b8155d46-ae0e-4366-862f-b16bf81d0dd9" providerId="ADAL" clId="{E28D2474-6ECD-4DEC-84CE-8CF6C1B2BDA1}" dt="2020-07-24T15:21:54.323" v="11384" actId="20577"/>
          <ac:spMkLst>
            <pc:docMk/>
            <pc:sldMk cId="1146234210" sldId="280"/>
            <ac:spMk id="11" creationId="{FFC5A50C-3E08-4A4E-81EF-31FA67854D99}"/>
          </ac:spMkLst>
        </pc:spChg>
      </pc:sldChg>
      <pc:sldChg chg="modSp add">
        <pc:chgData name="DAVID GONZALEZ ROLDAN" userId="b8155d46-ae0e-4366-862f-b16bf81d0dd9" providerId="ADAL" clId="{E28D2474-6ECD-4DEC-84CE-8CF6C1B2BDA1}" dt="2020-07-24T15:42:13.769" v="12525" actId="20577"/>
        <pc:sldMkLst>
          <pc:docMk/>
          <pc:sldMk cId="1985012917" sldId="281"/>
        </pc:sldMkLst>
        <pc:spChg chg="mod">
          <ac:chgData name="DAVID GONZALEZ ROLDAN" userId="b8155d46-ae0e-4366-862f-b16bf81d0dd9" providerId="ADAL" clId="{E28D2474-6ECD-4DEC-84CE-8CF6C1B2BDA1}" dt="2020-07-24T15:42:13.769" v="12525" actId="20577"/>
          <ac:spMkLst>
            <pc:docMk/>
            <pc:sldMk cId="1985012917" sldId="281"/>
            <ac:spMk id="11" creationId="{FFC5A50C-3E08-4A4E-81EF-31FA67854D99}"/>
          </ac:spMkLst>
        </pc:spChg>
      </pc:sldChg>
      <pc:sldChg chg="modSp add del">
        <pc:chgData name="DAVID GONZALEZ ROLDAN" userId="b8155d46-ae0e-4366-862f-b16bf81d0dd9" providerId="ADAL" clId="{E28D2474-6ECD-4DEC-84CE-8CF6C1B2BDA1}" dt="2020-07-25T17:49:22.886" v="21126" actId="20577"/>
        <pc:sldMkLst>
          <pc:docMk/>
          <pc:sldMk cId="963708032" sldId="282"/>
        </pc:sldMkLst>
        <pc:spChg chg="mod">
          <ac:chgData name="DAVID GONZALEZ ROLDAN" userId="b8155d46-ae0e-4366-862f-b16bf81d0dd9" providerId="ADAL" clId="{E28D2474-6ECD-4DEC-84CE-8CF6C1B2BDA1}" dt="2020-07-24T15:28:50.346" v="11878" actId="6549"/>
          <ac:spMkLst>
            <pc:docMk/>
            <pc:sldMk cId="963708032" sldId="282"/>
            <ac:spMk id="10" creationId="{AF4F0CF0-90EB-45BA-B4FB-6BA859BDDE57}"/>
          </ac:spMkLst>
        </pc:spChg>
        <pc:spChg chg="mod">
          <ac:chgData name="DAVID GONZALEZ ROLDAN" userId="b8155d46-ae0e-4366-862f-b16bf81d0dd9" providerId="ADAL" clId="{E28D2474-6ECD-4DEC-84CE-8CF6C1B2BDA1}" dt="2020-07-25T17:49:22.886" v="21126" actId="20577"/>
          <ac:spMkLst>
            <pc:docMk/>
            <pc:sldMk cId="963708032" sldId="282"/>
            <ac:spMk id="11" creationId="{FFC5A50C-3E08-4A4E-81EF-31FA67854D99}"/>
          </ac:spMkLst>
        </pc:spChg>
      </pc:sldChg>
      <pc:sldChg chg="addSp delSp modSp add">
        <pc:chgData name="DAVID GONZALEZ ROLDAN" userId="b8155d46-ae0e-4366-862f-b16bf81d0dd9" providerId="ADAL" clId="{E28D2474-6ECD-4DEC-84CE-8CF6C1B2BDA1}" dt="2020-07-24T23:06:14.161" v="16283" actId="14100"/>
        <pc:sldMkLst>
          <pc:docMk/>
          <pc:sldMk cId="2061544439" sldId="283"/>
        </pc:sldMkLst>
        <pc:spChg chg="mod">
          <ac:chgData name="DAVID GONZALEZ ROLDAN" userId="b8155d46-ae0e-4366-862f-b16bf81d0dd9" providerId="ADAL" clId="{E28D2474-6ECD-4DEC-84CE-8CF6C1B2BDA1}" dt="2020-07-24T22:56:22.702" v="16278" actId="20577"/>
          <ac:spMkLst>
            <pc:docMk/>
            <pc:sldMk cId="2061544439" sldId="283"/>
            <ac:spMk id="2" creationId="{00000000-0000-0000-0000-000000000000}"/>
          </ac:spMkLst>
        </pc:spChg>
        <pc:spChg chg="del mod">
          <ac:chgData name="DAVID GONZALEZ ROLDAN" userId="b8155d46-ae0e-4366-862f-b16bf81d0dd9" providerId="ADAL" clId="{E28D2474-6ECD-4DEC-84CE-8CF6C1B2BDA1}" dt="2020-07-24T15:34:37.691" v="12488" actId="478"/>
          <ac:spMkLst>
            <pc:docMk/>
            <pc:sldMk cId="2061544439" sldId="283"/>
            <ac:spMk id="10" creationId="{AF4F0CF0-90EB-45BA-B4FB-6BA859BDDE57}"/>
          </ac:spMkLst>
        </pc:spChg>
        <pc:spChg chg="del mod">
          <ac:chgData name="DAVID GONZALEZ ROLDAN" userId="b8155d46-ae0e-4366-862f-b16bf81d0dd9" providerId="ADAL" clId="{E28D2474-6ECD-4DEC-84CE-8CF6C1B2BDA1}" dt="2020-07-24T15:34:38.803" v="12489" actId="478"/>
          <ac:spMkLst>
            <pc:docMk/>
            <pc:sldMk cId="2061544439" sldId="283"/>
            <ac:spMk id="11" creationId="{FFC5A50C-3E08-4A4E-81EF-31FA67854D99}"/>
          </ac:spMkLst>
        </pc:spChg>
        <pc:spChg chg="add mod">
          <ac:chgData name="DAVID GONZALEZ ROLDAN" userId="b8155d46-ae0e-4366-862f-b16bf81d0dd9" providerId="ADAL" clId="{E28D2474-6ECD-4DEC-84CE-8CF6C1B2BDA1}" dt="2020-07-24T22:56:27.590" v="16279" actId="6549"/>
          <ac:spMkLst>
            <pc:docMk/>
            <pc:sldMk cId="2061544439" sldId="283"/>
            <ac:spMk id="12" creationId="{C0C57A6F-4721-4871-BB8D-C7ADDFCC34B6}"/>
          </ac:spMkLst>
        </pc:spChg>
        <pc:picChg chg="add mod">
          <ac:chgData name="DAVID GONZALEZ ROLDAN" userId="b8155d46-ae0e-4366-862f-b16bf81d0dd9" providerId="ADAL" clId="{E28D2474-6ECD-4DEC-84CE-8CF6C1B2BDA1}" dt="2020-07-24T23:06:14.161" v="16283" actId="14100"/>
          <ac:picMkLst>
            <pc:docMk/>
            <pc:sldMk cId="2061544439" sldId="283"/>
            <ac:picMk id="3" creationId="{0FE93969-17C3-4A47-AC9E-9C8C3E2FC861}"/>
          </ac:picMkLst>
        </pc:picChg>
      </pc:sldChg>
      <pc:sldChg chg="modSp add">
        <pc:chgData name="DAVID GONZALEZ ROLDAN" userId="b8155d46-ae0e-4366-862f-b16bf81d0dd9" providerId="ADAL" clId="{E28D2474-6ECD-4DEC-84CE-8CF6C1B2BDA1}" dt="2020-07-24T15:54:27.436" v="12988" actId="20577"/>
        <pc:sldMkLst>
          <pc:docMk/>
          <pc:sldMk cId="183351118" sldId="284"/>
        </pc:sldMkLst>
        <pc:spChg chg="mod">
          <ac:chgData name="DAVID GONZALEZ ROLDAN" userId="b8155d46-ae0e-4366-862f-b16bf81d0dd9" providerId="ADAL" clId="{E28D2474-6ECD-4DEC-84CE-8CF6C1B2BDA1}" dt="2020-07-24T15:47:03.446" v="12565" actId="20577"/>
          <ac:spMkLst>
            <pc:docMk/>
            <pc:sldMk cId="183351118" sldId="284"/>
            <ac:spMk id="2" creationId="{00000000-0000-0000-0000-000000000000}"/>
          </ac:spMkLst>
        </pc:spChg>
        <pc:spChg chg="mod">
          <ac:chgData name="DAVID GONZALEZ ROLDAN" userId="b8155d46-ae0e-4366-862f-b16bf81d0dd9" providerId="ADAL" clId="{E28D2474-6ECD-4DEC-84CE-8CF6C1B2BDA1}" dt="2020-07-24T15:54:27.436" v="12988" actId="20577"/>
          <ac:spMkLst>
            <pc:docMk/>
            <pc:sldMk cId="183351118" sldId="284"/>
            <ac:spMk id="12" creationId="{C0C57A6F-4721-4871-BB8D-C7ADDFCC34B6}"/>
          </ac:spMkLst>
        </pc:spChg>
      </pc:sldChg>
      <pc:sldChg chg="modSp add">
        <pc:chgData name="DAVID GONZALEZ ROLDAN" userId="b8155d46-ae0e-4366-862f-b16bf81d0dd9" providerId="ADAL" clId="{E28D2474-6ECD-4DEC-84CE-8CF6C1B2BDA1}" dt="2020-07-24T23:11:02.666" v="16394" actId="20577"/>
        <pc:sldMkLst>
          <pc:docMk/>
          <pc:sldMk cId="2920597156" sldId="285"/>
        </pc:sldMkLst>
        <pc:spChg chg="mod">
          <ac:chgData name="DAVID GONZALEZ ROLDAN" userId="b8155d46-ae0e-4366-862f-b16bf81d0dd9" providerId="ADAL" clId="{E28D2474-6ECD-4DEC-84CE-8CF6C1B2BDA1}" dt="2020-07-24T15:54:53.242" v="13002" actId="20577"/>
          <ac:spMkLst>
            <pc:docMk/>
            <pc:sldMk cId="2920597156" sldId="285"/>
            <ac:spMk id="2" creationId="{00000000-0000-0000-0000-000000000000}"/>
          </ac:spMkLst>
        </pc:spChg>
        <pc:spChg chg="mod">
          <ac:chgData name="DAVID GONZALEZ ROLDAN" userId="b8155d46-ae0e-4366-862f-b16bf81d0dd9" providerId="ADAL" clId="{E28D2474-6ECD-4DEC-84CE-8CF6C1B2BDA1}" dt="2020-07-24T23:11:02.666" v="16394" actId="20577"/>
          <ac:spMkLst>
            <pc:docMk/>
            <pc:sldMk cId="2920597156" sldId="285"/>
            <ac:spMk id="12" creationId="{C0C57A6F-4721-4871-BB8D-C7ADDFCC34B6}"/>
          </ac:spMkLst>
        </pc:spChg>
      </pc:sldChg>
      <pc:sldChg chg="modSp add">
        <pc:chgData name="DAVID GONZALEZ ROLDAN" userId="b8155d46-ae0e-4366-862f-b16bf81d0dd9" providerId="ADAL" clId="{E28D2474-6ECD-4DEC-84CE-8CF6C1B2BDA1}" dt="2020-07-24T16:07:18.371" v="14411" actId="20577"/>
        <pc:sldMkLst>
          <pc:docMk/>
          <pc:sldMk cId="2245126949" sldId="286"/>
        </pc:sldMkLst>
        <pc:spChg chg="mod">
          <ac:chgData name="DAVID GONZALEZ ROLDAN" userId="b8155d46-ae0e-4366-862f-b16bf81d0dd9" providerId="ADAL" clId="{E28D2474-6ECD-4DEC-84CE-8CF6C1B2BDA1}" dt="2020-07-24T16:07:18.371" v="14411" actId="20577"/>
          <ac:spMkLst>
            <pc:docMk/>
            <pc:sldMk cId="2245126949" sldId="286"/>
            <ac:spMk id="12" creationId="{C0C57A6F-4721-4871-BB8D-C7ADDFCC34B6}"/>
          </ac:spMkLst>
        </pc:spChg>
      </pc:sldChg>
      <pc:sldChg chg="addSp modSp add">
        <pc:chgData name="DAVID GONZALEZ ROLDAN" userId="b8155d46-ae0e-4366-862f-b16bf81d0dd9" providerId="ADAL" clId="{E28D2474-6ECD-4DEC-84CE-8CF6C1B2BDA1}" dt="2020-07-24T16:41:39.906" v="14792" actId="20577"/>
        <pc:sldMkLst>
          <pc:docMk/>
          <pc:sldMk cId="2037358808" sldId="287"/>
        </pc:sldMkLst>
        <pc:spChg chg="mod">
          <ac:chgData name="DAVID GONZALEZ ROLDAN" userId="b8155d46-ae0e-4366-862f-b16bf81d0dd9" providerId="ADAL" clId="{E28D2474-6ECD-4DEC-84CE-8CF6C1B2BDA1}" dt="2020-07-24T16:30:56.430" v="14494" actId="20577"/>
          <ac:spMkLst>
            <pc:docMk/>
            <pc:sldMk cId="2037358808" sldId="287"/>
            <ac:spMk id="2" creationId="{00000000-0000-0000-0000-000000000000}"/>
          </ac:spMkLst>
        </pc:spChg>
        <pc:spChg chg="add mod">
          <ac:chgData name="DAVID GONZALEZ ROLDAN" userId="b8155d46-ae0e-4366-862f-b16bf81d0dd9" providerId="ADAL" clId="{E28D2474-6ECD-4DEC-84CE-8CF6C1B2BDA1}" dt="2020-07-24T16:41:39.906" v="14792" actId="20577"/>
          <ac:spMkLst>
            <pc:docMk/>
            <pc:sldMk cId="2037358808" sldId="287"/>
            <ac:spMk id="7" creationId="{AB17BBE1-52F0-48DB-8893-5E7C1BF81AB8}"/>
          </ac:spMkLst>
        </pc:spChg>
        <pc:spChg chg="mod">
          <ac:chgData name="DAVID GONZALEZ ROLDAN" userId="b8155d46-ae0e-4366-862f-b16bf81d0dd9" providerId="ADAL" clId="{E28D2474-6ECD-4DEC-84CE-8CF6C1B2BDA1}" dt="2020-07-24T16:30:43.604" v="14462" actId="20577"/>
          <ac:spMkLst>
            <pc:docMk/>
            <pc:sldMk cId="2037358808" sldId="287"/>
            <ac:spMk id="9" creationId="{7B03ABE5-261B-4F6C-A2A6-3D7F6B516485}"/>
          </ac:spMkLst>
        </pc:spChg>
      </pc:sldChg>
      <pc:sldChg chg="addSp delSp modSp add">
        <pc:chgData name="DAVID GONZALEZ ROLDAN" userId="b8155d46-ae0e-4366-862f-b16bf81d0dd9" providerId="ADAL" clId="{E28D2474-6ECD-4DEC-84CE-8CF6C1B2BDA1}" dt="2020-07-24T17:03:07.248" v="15008" actId="20577"/>
        <pc:sldMkLst>
          <pc:docMk/>
          <pc:sldMk cId="3517133402" sldId="288"/>
        </pc:sldMkLst>
        <pc:spChg chg="mod">
          <ac:chgData name="DAVID GONZALEZ ROLDAN" userId="b8155d46-ae0e-4366-862f-b16bf81d0dd9" providerId="ADAL" clId="{E28D2474-6ECD-4DEC-84CE-8CF6C1B2BDA1}" dt="2020-07-24T17:03:07.248" v="15008" actId="20577"/>
          <ac:spMkLst>
            <pc:docMk/>
            <pc:sldMk cId="3517133402" sldId="288"/>
            <ac:spMk id="12" creationId="{C0C57A6F-4721-4871-BB8D-C7ADDFCC34B6}"/>
          </ac:spMkLst>
        </pc:spChg>
        <pc:picChg chg="add del mod">
          <ac:chgData name="DAVID GONZALEZ ROLDAN" userId="b8155d46-ae0e-4366-862f-b16bf81d0dd9" providerId="ADAL" clId="{E28D2474-6ECD-4DEC-84CE-8CF6C1B2BDA1}" dt="2020-07-24T16:51:50.971" v="14876" actId="478"/>
          <ac:picMkLst>
            <pc:docMk/>
            <pc:sldMk cId="3517133402" sldId="288"/>
            <ac:picMk id="3" creationId="{BCB2AF70-7789-47C6-BED2-7BEB1DFD705A}"/>
          </ac:picMkLst>
        </pc:picChg>
        <pc:picChg chg="add del mod">
          <ac:chgData name="DAVID GONZALEZ ROLDAN" userId="b8155d46-ae0e-4366-862f-b16bf81d0dd9" providerId="ADAL" clId="{E28D2474-6ECD-4DEC-84CE-8CF6C1B2BDA1}" dt="2020-07-24T16:57:43.742" v="14886" actId="478"/>
          <ac:picMkLst>
            <pc:docMk/>
            <pc:sldMk cId="3517133402" sldId="288"/>
            <ac:picMk id="7" creationId="{54AD857A-EFCD-4FDD-BFFF-BCD98C9DD227}"/>
          </ac:picMkLst>
        </pc:picChg>
        <pc:picChg chg="add mod">
          <ac:chgData name="DAVID GONZALEZ ROLDAN" userId="b8155d46-ae0e-4366-862f-b16bf81d0dd9" providerId="ADAL" clId="{E28D2474-6ECD-4DEC-84CE-8CF6C1B2BDA1}" dt="2020-07-24T16:58:37.046" v="14890" actId="14100"/>
          <ac:picMkLst>
            <pc:docMk/>
            <pc:sldMk cId="3517133402" sldId="288"/>
            <ac:picMk id="8" creationId="{31D8ACF1-961D-4E63-AE5C-F86E2CF9225E}"/>
          </ac:picMkLst>
        </pc:picChg>
      </pc:sldChg>
      <pc:sldChg chg="addSp delSp modSp add">
        <pc:chgData name="DAVID GONZALEZ ROLDAN" userId="b8155d46-ae0e-4366-862f-b16bf81d0dd9" providerId="ADAL" clId="{E28D2474-6ECD-4DEC-84CE-8CF6C1B2BDA1}" dt="2020-07-24T17:02:43.192" v="14941" actId="20577"/>
        <pc:sldMkLst>
          <pc:docMk/>
          <pc:sldMk cId="1747088487" sldId="289"/>
        </pc:sldMkLst>
        <pc:spChg chg="mod">
          <ac:chgData name="DAVID GONZALEZ ROLDAN" userId="b8155d46-ae0e-4366-862f-b16bf81d0dd9" providerId="ADAL" clId="{E28D2474-6ECD-4DEC-84CE-8CF6C1B2BDA1}" dt="2020-07-24T17:02:43.192" v="14941" actId="20577"/>
          <ac:spMkLst>
            <pc:docMk/>
            <pc:sldMk cId="1747088487" sldId="289"/>
            <ac:spMk id="12" creationId="{C0C57A6F-4721-4871-BB8D-C7ADDFCC34B6}"/>
          </ac:spMkLst>
        </pc:spChg>
        <pc:picChg chg="del">
          <ac:chgData name="DAVID GONZALEZ ROLDAN" userId="b8155d46-ae0e-4366-862f-b16bf81d0dd9" providerId="ADAL" clId="{E28D2474-6ECD-4DEC-84CE-8CF6C1B2BDA1}" dt="2020-07-24T16:48:09.235" v="14875" actId="478"/>
          <ac:picMkLst>
            <pc:docMk/>
            <pc:sldMk cId="1747088487" sldId="289"/>
            <ac:picMk id="3" creationId="{BCB2AF70-7789-47C6-BED2-7BEB1DFD705A}"/>
          </ac:picMkLst>
        </pc:picChg>
        <pc:picChg chg="add del mod">
          <ac:chgData name="DAVID GONZALEZ ROLDAN" userId="b8155d46-ae0e-4366-862f-b16bf81d0dd9" providerId="ADAL" clId="{E28D2474-6ECD-4DEC-84CE-8CF6C1B2BDA1}" dt="2020-07-24T16:51:52.458" v="14877" actId="478"/>
          <ac:picMkLst>
            <pc:docMk/>
            <pc:sldMk cId="1747088487" sldId="289"/>
            <ac:picMk id="7" creationId="{A9C94569-DCF1-437E-B3B9-DAC6E19AC84B}"/>
          </ac:picMkLst>
        </pc:picChg>
        <pc:picChg chg="add mod">
          <ac:chgData name="DAVID GONZALEZ ROLDAN" userId="b8155d46-ae0e-4366-862f-b16bf81d0dd9" providerId="ADAL" clId="{E28D2474-6ECD-4DEC-84CE-8CF6C1B2BDA1}" dt="2020-07-24T16:58:49.193" v="14891" actId="14100"/>
          <ac:picMkLst>
            <pc:docMk/>
            <pc:sldMk cId="1747088487" sldId="289"/>
            <ac:picMk id="8" creationId="{99FDBF15-7D99-4981-89C1-8B56A357CC27}"/>
          </ac:picMkLst>
        </pc:picChg>
      </pc:sldChg>
      <pc:sldChg chg="addSp delSp modSp add">
        <pc:chgData name="DAVID GONZALEZ ROLDAN" userId="b8155d46-ae0e-4366-862f-b16bf81d0dd9" providerId="ADAL" clId="{E28D2474-6ECD-4DEC-84CE-8CF6C1B2BDA1}" dt="2020-07-24T17:03:17.706" v="15030" actId="20577"/>
        <pc:sldMkLst>
          <pc:docMk/>
          <pc:sldMk cId="2379649490" sldId="290"/>
        </pc:sldMkLst>
        <pc:spChg chg="mod">
          <ac:chgData name="DAVID GONZALEZ ROLDAN" userId="b8155d46-ae0e-4366-862f-b16bf81d0dd9" providerId="ADAL" clId="{E28D2474-6ECD-4DEC-84CE-8CF6C1B2BDA1}" dt="2020-07-24T17:03:17.706" v="15030" actId="20577"/>
          <ac:spMkLst>
            <pc:docMk/>
            <pc:sldMk cId="2379649490" sldId="290"/>
            <ac:spMk id="12" creationId="{C0C57A6F-4721-4871-BB8D-C7ADDFCC34B6}"/>
          </ac:spMkLst>
        </pc:spChg>
        <pc:picChg chg="add mod">
          <ac:chgData name="DAVID GONZALEZ ROLDAN" userId="b8155d46-ae0e-4366-862f-b16bf81d0dd9" providerId="ADAL" clId="{E28D2474-6ECD-4DEC-84CE-8CF6C1B2BDA1}" dt="2020-07-24T17:00:19.984" v="14896" actId="14100"/>
          <ac:picMkLst>
            <pc:docMk/>
            <pc:sldMk cId="2379649490" sldId="290"/>
            <ac:picMk id="3" creationId="{311F4C53-9673-427E-8D0C-166552158E17}"/>
          </ac:picMkLst>
        </pc:picChg>
        <pc:picChg chg="del">
          <ac:chgData name="DAVID GONZALEZ ROLDAN" userId="b8155d46-ae0e-4366-862f-b16bf81d0dd9" providerId="ADAL" clId="{E28D2474-6ECD-4DEC-84CE-8CF6C1B2BDA1}" dt="2020-07-24T16:59:14.881" v="14893" actId="478"/>
          <ac:picMkLst>
            <pc:docMk/>
            <pc:sldMk cId="2379649490" sldId="290"/>
            <ac:picMk id="8" creationId="{99FDBF15-7D99-4981-89C1-8B56A357CC27}"/>
          </ac:picMkLst>
        </pc:picChg>
      </pc:sldChg>
      <pc:sldChg chg="addSp delSp modSp add">
        <pc:chgData name="DAVID GONZALEZ ROLDAN" userId="b8155d46-ae0e-4366-862f-b16bf81d0dd9" providerId="ADAL" clId="{E28D2474-6ECD-4DEC-84CE-8CF6C1B2BDA1}" dt="2020-07-24T17:03:28.124" v="15060" actId="20577"/>
        <pc:sldMkLst>
          <pc:docMk/>
          <pc:sldMk cId="1025492033" sldId="291"/>
        </pc:sldMkLst>
        <pc:spChg chg="mod">
          <ac:chgData name="DAVID GONZALEZ ROLDAN" userId="b8155d46-ae0e-4366-862f-b16bf81d0dd9" providerId="ADAL" clId="{E28D2474-6ECD-4DEC-84CE-8CF6C1B2BDA1}" dt="2020-07-24T17:03:28.124" v="15060" actId="20577"/>
          <ac:spMkLst>
            <pc:docMk/>
            <pc:sldMk cId="1025492033" sldId="291"/>
            <ac:spMk id="12" creationId="{C0C57A6F-4721-4871-BB8D-C7ADDFCC34B6}"/>
          </ac:spMkLst>
        </pc:spChg>
        <pc:picChg chg="del">
          <ac:chgData name="DAVID GONZALEZ ROLDAN" userId="b8155d46-ae0e-4366-862f-b16bf81d0dd9" providerId="ADAL" clId="{E28D2474-6ECD-4DEC-84CE-8CF6C1B2BDA1}" dt="2020-07-24T17:00:28.579" v="14898" actId="478"/>
          <ac:picMkLst>
            <pc:docMk/>
            <pc:sldMk cId="1025492033" sldId="291"/>
            <ac:picMk id="3" creationId="{311F4C53-9673-427E-8D0C-166552158E17}"/>
          </ac:picMkLst>
        </pc:picChg>
        <pc:picChg chg="add mod">
          <ac:chgData name="DAVID GONZALEZ ROLDAN" userId="b8155d46-ae0e-4366-862f-b16bf81d0dd9" providerId="ADAL" clId="{E28D2474-6ECD-4DEC-84CE-8CF6C1B2BDA1}" dt="2020-07-24T17:02:13.289" v="14901" actId="14100"/>
          <ac:picMkLst>
            <pc:docMk/>
            <pc:sldMk cId="1025492033" sldId="291"/>
            <ac:picMk id="7" creationId="{FC69682A-BFD7-4C8E-B7E1-081D4B0BC735}"/>
          </ac:picMkLst>
        </pc:picChg>
      </pc:sldChg>
      <pc:sldChg chg="addSp delSp modSp add">
        <pc:chgData name="DAVID GONZALEZ ROLDAN" userId="b8155d46-ae0e-4366-862f-b16bf81d0dd9" providerId="ADAL" clId="{E28D2474-6ECD-4DEC-84CE-8CF6C1B2BDA1}" dt="2020-07-24T17:09:21.342" v="15125" actId="14100"/>
        <pc:sldMkLst>
          <pc:docMk/>
          <pc:sldMk cId="2854739576" sldId="292"/>
        </pc:sldMkLst>
        <pc:spChg chg="mod">
          <ac:chgData name="DAVID GONZALEZ ROLDAN" userId="b8155d46-ae0e-4366-862f-b16bf81d0dd9" providerId="ADAL" clId="{E28D2474-6ECD-4DEC-84CE-8CF6C1B2BDA1}" dt="2020-07-24T17:04:51.284" v="15122" actId="20577"/>
          <ac:spMkLst>
            <pc:docMk/>
            <pc:sldMk cId="2854739576" sldId="292"/>
            <ac:spMk id="12" creationId="{C0C57A6F-4721-4871-BB8D-C7ADDFCC34B6}"/>
          </ac:spMkLst>
        </pc:spChg>
        <pc:picChg chg="add mod">
          <ac:chgData name="DAVID GONZALEZ ROLDAN" userId="b8155d46-ae0e-4366-862f-b16bf81d0dd9" providerId="ADAL" clId="{E28D2474-6ECD-4DEC-84CE-8CF6C1B2BDA1}" dt="2020-07-24T17:09:21.342" v="15125" actId="14100"/>
          <ac:picMkLst>
            <pc:docMk/>
            <pc:sldMk cId="2854739576" sldId="292"/>
            <ac:picMk id="3" creationId="{3908FAB7-812F-4716-9D7D-5C1BDFFD7ADA}"/>
          </ac:picMkLst>
        </pc:picChg>
        <pc:picChg chg="del">
          <ac:chgData name="DAVID GONZALEZ ROLDAN" userId="b8155d46-ae0e-4366-862f-b16bf81d0dd9" providerId="ADAL" clId="{E28D2474-6ECD-4DEC-84CE-8CF6C1B2BDA1}" dt="2020-07-24T17:04:31.530" v="15093" actId="478"/>
          <ac:picMkLst>
            <pc:docMk/>
            <pc:sldMk cId="2854739576" sldId="292"/>
            <ac:picMk id="7" creationId="{FC69682A-BFD7-4C8E-B7E1-081D4B0BC735}"/>
          </ac:picMkLst>
        </pc:picChg>
      </pc:sldChg>
      <pc:sldChg chg="addSp delSp modSp add del">
        <pc:chgData name="DAVID GONZALEZ ROLDAN" userId="b8155d46-ae0e-4366-862f-b16bf81d0dd9" providerId="ADAL" clId="{E28D2474-6ECD-4DEC-84CE-8CF6C1B2BDA1}" dt="2020-07-24T17:28:09.916" v="16257" actId="2696"/>
        <pc:sldMkLst>
          <pc:docMk/>
          <pc:sldMk cId="1086360749" sldId="293"/>
        </pc:sldMkLst>
        <pc:spChg chg="mod">
          <ac:chgData name="DAVID GONZALEZ ROLDAN" userId="b8155d46-ae0e-4366-862f-b16bf81d0dd9" providerId="ADAL" clId="{E28D2474-6ECD-4DEC-84CE-8CF6C1B2BDA1}" dt="2020-07-24T17:19:53.727" v="15181" actId="20577"/>
          <ac:spMkLst>
            <pc:docMk/>
            <pc:sldMk cId="1086360749" sldId="293"/>
            <ac:spMk id="12" creationId="{C0C57A6F-4721-4871-BB8D-C7ADDFCC34B6}"/>
          </ac:spMkLst>
        </pc:spChg>
        <pc:picChg chg="del">
          <ac:chgData name="DAVID GONZALEZ ROLDAN" userId="b8155d46-ae0e-4366-862f-b16bf81d0dd9" providerId="ADAL" clId="{E28D2474-6ECD-4DEC-84CE-8CF6C1B2BDA1}" dt="2020-07-24T17:20:03.583" v="15182" actId="478"/>
          <ac:picMkLst>
            <pc:docMk/>
            <pc:sldMk cId="1086360749" sldId="293"/>
            <ac:picMk id="3" creationId="{3908FAB7-812F-4716-9D7D-5C1BDFFD7ADA}"/>
          </ac:picMkLst>
        </pc:picChg>
        <pc:picChg chg="add mod">
          <ac:chgData name="DAVID GONZALEZ ROLDAN" userId="b8155d46-ae0e-4366-862f-b16bf81d0dd9" providerId="ADAL" clId="{E28D2474-6ECD-4DEC-84CE-8CF6C1B2BDA1}" dt="2020-07-24T17:20:59.547" v="15186" actId="1076"/>
          <ac:picMkLst>
            <pc:docMk/>
            <pc:sldMk cId="1086360749" sldId="293"/>
            <ac:picMk id="7" creationId="{25D79F89-6DC1-41DB-8A9B-3701AD3F8053}"/>
          </ac:picMkLst>
        </pc:picChg>
      </pc:sldChg>
      <pc:sldChg chg="addSp delSp modSp add">
        <pc:chgData name="DAVID GONZALEZ ROLDAN" userId="b8155d46-ae0e-4366-862f-b16bf81d0dd9" providerId="ADAL" clId="{E28D2474-6ECD-4DEC-84CE-8CF6C1B2BDA1}" dt="2020-07-24T17:25:09.308" v="15685"/>
        <pc:sldMkLst>
          <pc:docMk/>
          <pc:sldMk cId="1831893766" sldId="294"/>
        </pc:sldMkLst>
        <pc:spChg chg="mod">
          <ac:chgData name="DAVID GONZALEZ ROLDAN" userId="b8155d46-ae0e-4366-862f-b16bf81d0dd9" providerId="ADAL" clId="{E28D2474-6ECD-4DEC-84CE-8CF6C1B2BDA1}" dt="2020-07-24T17:25:09.308" v="15685"/>
          <ac:spMkLst>
            <pc:docMk/>
            <pc:sldMk cId="1831893766" sldId="294"/>
            <ac:spMk id="2" creationId="{00000000-0000-0000-0000-000000000000}"/>
          </ac:spMkLst>
        </pc:spChg>
        <pc:spChg chg="mod">
          <ac:chgData name="DAVID GONZALEZ ROLDAN" userId="b8155d46-ae0e-4366-862f-b16bf81d0dd9" providerId="ADAL" clId="{E28D2474-6ECD-4DEC-84CE-8CF6C1B2BDA1}" dt="2020-07-24T17:25:03.722" v="15684" actId="6549"/>
          <ac:spMkLst>
            <pc:docMk/>
            <pc:sldMk cId="1831893766" sldId="294"/>
            <ac:spMk id="12" creationId="{C0C57A6F-4721-4871-BB8D-C7ADDFCC34B6}"/>
          </ac:spMkLst>
        </pc:spChg>
        <pc:picChg chg="del">
          <ac:chgData name="DAVID GONZALEZ ROLDAN" userId="b8155d46-ae0e-4366-862f-b16bf81d0dd9" providerId="ADAL" clId="{E28D2474-6ECD-4DEC-84CE-8CF6C1B2BDA1}" dt="2020-07-24T17:13:15.947" v="15128" actId="478"/>
          <ac:picMkLst>
            <pc:docMk/>
            <pc:sldMk cId="1831893766" sldId="294"/>
            <ac:picMk id="3" creationId="{3908FAB7-812F-4716-9D7D-5C1BDFFD7ADA}"/>
          </ac:picMkLst>
        </pc:picChg>
        <pc:picChg chg="add del mod">
          <ac:chgData name="DAVID GONZALEZ ROLDAN" userId="b8155d46-ae0e-4366-862f-b16bf81d0dd9" providerId="ADAL" clId="{E28D2474-6ECD-4DEC-84CE-8CF6C1B2BDA1}" dt="2020-07-24T17:13:38.892" v="15135" actId="478"/>
          <ac:picMkLst>
            <pc:docMk/>
            <pc:sldMk cId="1831893766" sldId="294"/>
            <ac:picMk id="7" creationId="{851D3A11-8671-4848-B2A3-E241E97595ED}"/>
          </ac:picMkLst>
        </pc:picChg>
        <pc:picChg chg="add mod">
          <ac:chgData name="DAVID GONZALEZ ROLDAN" userId="b8155d46-ae0e-4366-862f-b16bf81d0dd9" providerId="ADAL" clId="{E28D2474-6ECD-4DEC-84CE-8CF6C1B2BDA1}" dt="2020-07-24T17:15:38.842" v="15139" actId="14100"/>
          <ac:picMkLst>
            <pc:docMk/>
            <pc:sldMk cId="1831893766" sldId="294"/>
            <ac:picMk id="8" creationId="{6850D789-194A-440B-8372-B77DC47BEC90}"/>
          </ac:picMkLst>
        </pc:picChg>
        <pc:picChg chg="add mod">
          <ac:chgData name="DAVID GONZALEZ ROLDAN" userId="b8155d46-ae0e-4366-862f-b16bf81d0dd9" providerId="ADAL" clId="{E28D2474-6ECD-4DEC-84CE-8CF6C1B2BDA1}" dt="2020-07-24T17:18:24.975" v="15175" actId="14100"/>
          <ac:picMkLst>
            <pc:docMk/>
            <pc:sldMk cId="1831893766" sldId="294"/>
            <ac:picMk id="10" creationId="{C02F67E8-DB1A-454E-9E49-1D408CA0AE78}"/>
          </ac:picMkLst>
        </pc:picChg>
      </pc:sldChg>
      <pc:sldChg chg="addSp delSp modSp add ord">
        <pc:chgData name="DAVID GONZALEZ ROLDAN" userId="b8155d46-ae0e-4366-862f-b16bf81d0dd9" providerId="ADAL" clId="{E28D2474-6ECD-4DEC-84CE-8CF6C1B2BDA1}" dt="2020-07-24T17:24:56.346" v="15683" actId="20577"/>
        <pc:sldMkLst>
          <pc:docMk/>
          <pc:sldMk cId="2715231614" sldId="295"/>
        </pc:sldMkLst>
        <pc:spChg chg="mod">
          <ac:chgData name="DAVID GONZALEZ ROLDAN" userId="b8155d46-ae0e-4366-862f-b16bf81d0dd9" providerId="ADAL" clId="{E28D2474-6ECD-4DEC-84CE-8CF6C1B2BDA1}" dt="2020-07-24T17:21:46.316" v="15227" actId="20577"/>
          <ac:spMkLst>
            <pc:docMk/>
            <pc:sldMk cId="2715231614" sldId="295"/>
            <ac:spMk id="2" creationId="{00000000-0000-0000-0000-000000000000}"/>
          </ac:spMkLst>
        </pc:spChg>
        <pc:spChg chg="add mod">
          <ac:chgData name="DAVID GONZALEZ ROLDAN" userId="b8155d46-ae0e-4366-862f-b16bf81d0dd9" providerId="ADAL" clId="{E28D2474-6ECD-4DEC-84CE-8CF6C1B2BDA1}" dt="2020-07-24T17:24:56.346" v="15683" actId="20577"/>
          <ac:spMkLst>
            <pc:docMk/>
            <pc:sldMk cId="2715231614" sldId="295"/>
            <ac:spMk id="11" creationId="{1AFC8FCB-09CB-4080-B37E-CE4DC134E4A0}"/>
          </ac:spMkLst>
        </pc:spChg>
        <pc:spChg chg="del mod">
          <ac:chgData name="DAVID GONZALEZ ROLDAN" userId="b8155d46-ae0e-4366-862f-b16bf81d0dd9" providerId="ADAL" clId="{E28D2474-6ECD-4DEC-84CE-8CF6C1B2BDA1}" dt="2020-07-24T17:21:52.172" v="15231" actId="478"/>
          <ac:spMkLst>
            <pc:docMk/>
            <pc:sldMk cId="2715231614" sldId="295"/>
            <ac:spMk id="12" creationId="{C0C57A6F-4721-4871-BB8D-C7ADDFCC34B6}"/>
          </ac:spMkLst>
        </pc:spChg>
        <pc:picChg chg="del">
          <ac:chgData name="DAVID GONZALEZ ROLDAN" userId="b8155d46-ae0e-4366-862f-b16bf81d0dd9" providerId="ADAL" clId="{E28D2474-6ECD-4DEC-84CE-8CF6C1B2BDA1}" dt="2020-07-24T17:21:48.594" v="15228" actId="478"/>
          <ac:picMkLst>
            <pc:docMk/>
            <pc:sldMk cId="2715231614" sldId="295"/>
            <ac:picMk id="8" creationId="{6850D789-194A-440B-8372-B77DC47BEC90}"/>
          </ac:picMkLst>
        </pc:picChg>
        <pc:picChg chg="del">
          <ac:chgData name="DAVID GONZALEZ ROLDAN" userId="b8155d46-ae0e-4366-862f-b16bf81d0dd9" providerId="ADAL" clId="{E28D2474-6ECD-4DEC-84CE-8CF6C1B2BDA1}" dt="2020-07-24T17:21:49.226" v="15229" actId="478"/>
          <ac:picMkLst>
            <pc:docMk/>
            <pc:sldMk cId="2715231614" sldId="295"/>
            <ac:picMk id="10" creationId="{C02F67E8-DB1A-454E-9E49-1D408CA0AE78}"/>
          </ac:picMkLst>
        </pc:picChg>
      </pc:sldChg>
      <pc:sldChg chg="modSp add ord">
        <pc:chgData name="DAVID GONZALEZ ROLDAN" userId="b8155d46-ae0e-4366-862f-b16bf81d0dd9" providerId="ADAL" clId="{E28D2474-6ECD-4DEC-84CE-8CF6C1B2BDA1}" dt="2020-07-24T17:27:46.208" v="16256" actId="20577"/>
        <pc:sldMkLst>
          <pc:docMk/>
          <pc:sldMk cId="1442966290" sldId="296"/>
        </pc:sldMkLst>
        <pc:spChg chg="mod">
          <ac:chgData name="DAVID GONZALEZ ROLDAN" userId="b8155d46-ae0e-4366-862f-b16bf81d0dd9" providerId="ADAL" clId="{E28D2474-6ECD-4DEC-84CE-8CF6C1B2BDA1}" dt="2020-07-24T17:27:46.208" v="16256" actId="20577"/>
          <ac:spMkLst>
            <pc:docMk/>
            <pc:sldMk cId="1442966290" sldId="296"/>
            <ac:spMk id="11" creationId="{1AFC8FCB-09CB-4080-B37E-CE4DC134E4A0}"/>
          </ac:spMkLst>
        </pc:spChg>
      </pc:sldChg>
      <pc:sldChg chg="addSp modSp add ord">
        <pc:chgData name="DAVID GONZALEZ ROLDAN" userId="b8155d46-ae0e-4366-862f-b16bf81d0dd9" providerId="ADAL" clId="{E28D2474-6ECD-4DEC-84CE-8CF6C1B2BDA1}" dt="2020-07-24T23:20:13.275" v="16515" actId="20577"/>
        <pc:sldMkLst>
          <pc:docMk/>
          <pc:sldMk cId="1251776321" sldId="297"/>
        </pc:sldMkLst>
        <pc:spChg chg="mod">
          <ac:chgData name="DAVID GONZALEZ ROLDAN" userId="b8155d46-ae0e-4366-862f-b16bf81d0dd9" providerId="ADAL" clId="{E28D2474-6ECD-4DEC-84CE-8CF6C1B2BDA1}" dt="2020-07-24T23:11:51.442" v="16395"/>
          <ac:spMkLst>
            <pc:docMk/>
            <pc:sldMk cId="1251776321" sldId="297"/>
            <ac:spMk id="2" creationId="{00000000-0000-0000-0000-000000000000}"/>
          </ac:spMkLst>
        </pc:spChg>
        <pc:spChg chg="add mod">
          <ac:chgData name="DAVID GONZALEZ ROLDAN" userId="b8155d46-ae0e-4366-862f-b16bf81d0dd9" providerId="ADAL" clId="{E28D2474-6ECD-4DEC-84CE-8CF6C1B2BDA1}" dt="2020-07-24T23:20:13.275" v="16515" actId="20577"/>
          <ac:spMkLst>
            <pc:docMk/>
            <pc:sldMk cId="1251776321" sldId="297"/>
            <ac:spMk id="10" creationId="{F92EEB03-92E9-4D05-9B17-A5EDB423FE08}"/>
          </ac:spMkLst>
        </pc:spChg>
        <pc:spChg chg="mod">
          <ac:chgData name="DAVID GONZALEZ ROLDAN" userId="b8155d46-ae0e-4366-862f-b16bf81d0dd9" providerId="ADAL" clId="{E28D2474-6ECD-4DEC-84CE-8CF6C1B2BDA1}" dt="2020-07-24T23:12:05.941" v="16397" actId="20577"/>
          <ac:spMkLst>
            <pc:docMk/>
            <pc:sldMk cId="1251776321" sldId="297"/>
            <ac:spMk id="12" creationId="{C0C57A6F-4721-4871-BB8D-C7ADDFCC34B6}"/>
          </ac:spMkLst>
        </pc:spChg>
        <pc:picChg chg="add mod">
          <ac:chgData name="DAVID GONZALEZ ROLDAN" userId="b8155d46-ae0e-4366-862f-b16bf81d0dd9" providerId="ADAL" clId="{E28D2474-6ECD-4DEC-84CE-8CF6C1B2BDA1}" dt="2020-07-24T23:19:46.179" v="16448" actId="1036"/>
          <ac:picMkLst>
            <pc:docMk/>
            <pc:sldMk cId="1251776321" sldId="297"/>
            <ac:picMk id="3" creationId="{A3DFF406-A49C-4225-92C2-E5ACF930C63E}"/>
          </ac:picMkLst>
        </pc:picChg>
        <pc:picChg chg="add mod">
          <ac:chgData name="DAVID GONZALEZ ROLDAN" userId="b8155d46-ae0e-4366-862f-b16bf81d0dd9" providerId="ADAL" clId="{E28D2474-6ECD-4DEC-84CE-8CF6C1B2BDA1}" dt="2020-07-24T23:19:45.537" v="16447" actId="1036"/>
          <ac:picMkLst>
            <pc:docMk/>
            <pc:sldMk cId="1251776321" sldId="297"/>
            <ac:picMk id="7" creationId="{D13B0696-87A0-4815-A38C-4928A059896A}"/>
          </ac:picMkLst>
        </pc:picChg>
      </pc:sldChg>
      <pc:sldChg chg="addSp delSp modSp add">
        <pc:chgData name="DAVID GONZALEZ ROLDAN" userId="b8155d46-ae0e-4366-862f-b16bf81d0dd9" providerId="ADAL" clId="{E28D2474-6ECD-4DEC-84CE-8CF6C1B2BDA1}" dt="2020-07-25T00:10:30.850" v="16563" actId="20577"/>
        <pc:sldMkLst>
          <pc:docMk/>
          <pc:sldMk cId="2657257820" sldId="298"/>
        </pc:sldMkLst>
        <pc:spChg chg="mod">
          <ac:chgData name="DAVID GONZALEZ ROLDAN" userId="b8155d46-ae0e-4366-862f-b16bf81d0dd9" providerId="ADAL" clId="{E28D2474-6ECD-4DEC-84CE-8CF6C1B2BDA1}" dt="2020-07-25T00:10:30.850" v="16563" actId="20577"/>
          <ac:spMkLst>
            <pc:docMk/>
            <pc:sldMk cId="2657257820" sldId="298"/>
            <ac:spMk id="10" creationId="{F92EEB03-92E9-4D05-9B17-A5EDB423FE08}"/>
          </ac:spMkLst>
        </pc:spChg>
        <pc:picChg chg="del">
          <ac:chgData name="DAVID GONZALEZ ROLDAN" userId="b8155d46-ae0e-4366-862f-b16bf81d0dd9" providerId="ADAL" clId="{E28D2474-6ECD-4DEC-84CE-8CF6C1B2BDA1}" dt="2020-07-25T00:08:59.392" v="16521" actId="478"/>
          <ac:picMkLst>
            <pc:docMk/>
            <pc:sldMk cId="2657257820" sldId="298"/>
            <ac:picMk id="3" creationId="{A3DFF406-A49C-4225-92C2-E5ACF930C63E}"/>
          </ac:picMkLst>
        </pc:picChg>
        <pc:picChg chg="del">
          <ac:chgData name="DAVID GONZALEZ ROLDAN" userId="b8155d46-ae0e-4366-862f-b16bf81d0dd9" providerId="ADAL" clId="{E28D2474-6ECD-4DEC-84CE-8CF6C1B2BDA1}" dt="2020-07-25T00:10:04.615" v="16526" actId="478"/>
          <ac:picMkLst>
            <pc:docMk/>
            <pc:sldMk cId="2657257820" sldId="298"/>
            <ac:picMk id="7" creationId="{D13B0696-87A0-4815-A38C-4928A059896A}"/>
          </ac:picMkLst>
        </pc:picChg>
        <pc:picChg chg="add mod">
          <ac:chgData name="DAVID GONZALEZ ROLDAN" userId="b8155d46-ae0e-4366-862f-b16bf81d0dd9" providerId="ADAL" clId="{E28D2474-6ECD-4DEC-84CE-8CF6C1B2BDA1}" dt="2020-07-25T00:09:07.944" v="16523" actId="14100"/>
          <ac:picMkLst>
            <pc:docMk/>
            <pc:sldMk cId="2657257820" sldId="298"/>
            <ac:picMk id="8" creationId="{BFEFEA64-F6F8-485D-A2B0-D77E30450413}"/>
          </ac:picMkLst>
        </pc:picChg>
        <pc:picChg chg="add mod">
          <ac:chgData name="DAVID GONZALEZ ROLDAN" userId="b8155d46-ae0e-4366-862f-b16bf81d0dd9" providerId="ADAL" clId="{E28D2474-6ECD-4DEC-84CE-8CF6C1B2BDA1}" dt="2020-07-25T00:10:12.632" v="16531" actId="1036"/>
          <ac:picMkLst>
            <pc:docMk/>
            <pc:sldMk cId="2657257820" sldId="298"/>
            <ac:picMk id="11" creationId="{048A0F38-C714-46AA-B0A4-81B2F7B52F1E}"/>
          </ac:picMkLst>
        </pc:picChg>
      </pc:sldChg>
      <pc:sldChg chg="addSp delSp modSp add">
        <pc:chgData name="DAVID GONZALEZ ROLDAN" userId="b8155d46-ae0e-4366-862f-b16bf81d0dd9" providerId="ADAL" clId="{E28D2474-6ECD-4DEC-84CE-8CF6C1B2BDA1}" dt="2020-07-25T00:14:15.544" v="16589" actId="14100"/>
        <pc:sldMkLst>
          <pc:docMk/>
          <pc:sldMk cId="3565528130" sldId="299"/>
        </pc:sldMkLst>
        <pc:spChg chg="mod">
          <ac:chgData name="DAVID GONZALEZ ROLDAN" userId="b8155d46-ae0e-4366-862f-b16bf81d0dd9" providerId="ADAL" clId="{E28D2474-6ECD-4DEC-84CE-8CF6C1B2BDA1}" dt="2020-07-25T00:12:24.057" v="16575" actId="20577"/>
          <ac:spMkLst>
            <pc:docMk/>
            <pc:sldMk cId="3565528130" sldId="299"/>
            <ac:spMk id="10" creationId="{F92EEB03-92E9-4D05-9B17-A5EDB423FE08}"/>
          </ac:spMkLst>
        </pc:spChg>
        <pc:picChg chg="add mod ord">
          <ac:chgData name="DAVID GONZALEZ ROLDAN" userId="b8155d46-ae0e-4366-862f-b16bf81d0dd9" providerId="ADAL" clId="{E28D2474-6ECD-4DEC-84CE-8CF6C1B2BDA1}" dt="2020-07-25T00:14:12.438" v="16588" actId="14100"/>
          <ac:picMkLst>
            <pc:docMk/>
            <pc:sldMk cId="3565528130" sldId="299"/>
            <ac:picMk id="3" creationId="{1730D1C2-610D-4365-BDF6-F2C387933270}"/>
          </ac:picMkLst>
        </pc:picChg>
        <pc:picChg chg="add mod">
          <ac:chgData name="DAVID GONZALEZ ROLDAN" userId="b8155d46-ae0e-4366-862f-b16bf81d0dd9" providerId="ADAL" clId="{E28D2474-6ECD-4DEC-84CE-8CF6C1B2BDA1}" dt="2020-07-25T00:14:15.544" v="16589" actId="14100"/>
          <ac:picMkLst>
            <pc:docMk/>
            <pc:sldMk cId="3565528130" sldId="299"/>
            <ac:picMk id="7" creationId="{3A1B2416-D51C-42BA-9BD7-4C46494CA362}"/>
          </ac:picMkLst>
        </pc:picChg>
        <pc:picChg chg="del">
          <ac:chgData name="DAVID GONZALEZ ROLDAN" userId="b8155d46-ae0e-4366-862f-b16bf81d0dd9" providerId="ADAL" clId="{E28D2474-6ECD-4DEC-84CE-8CF6C1B2BDA1}" dt="2020-07-25T00:12:53.348" v="16580" actId="478"/>
          <ac:picMkLst>
            <pc:docMk/>
            <pc:sldMk cId="3565528130" sldId="299"/>
            <ac:picMk id="8" creationId="{BFEFEA64-F6F8-485D-A2B0-D77E30450413}"/>
          </ac:picMkLst>
        </pc:picChg>
        <pc:picChg chg="del">
          <ac:chgData name="DAVID GONZALEZ ROLDAN" userId="b8155d46-ae0e-4366-862f-b16bf81d0dd9" providerId="ADAL" clId="{E28D2474-6ECD-4DEC-84CE-8CF6C1B2BDA1}" dt="2020-07-25T00:13:59.303" v="16585" actId="478"/>
          <ac:picMkLst>
            <pc:docMk/>
            <pc:sldMk cId="3565528130" sldId="299"/>
            <ac:picMk id="11" creationId="{048A0F38-C714-46AA-B0A4-81B2F7B52F1E}"/>
          </ac:picMkLst>
        </pc:picChg>
      </pc:sldChg>
      <pc:sldChg chg="add del">
        <pc:chgData name="DAVID GONZALEZ ROLDAN" userId="b8155d46-ae0e-4366-862f-b16bf81d0dd9" providerId="ADAL" clId="{E28D2474-6ECD-4DEC-84CE-8CF6C1B2BDA1}" dt="2020-07-25T00:07:39.703" v="16518" actId="2696"/>
        <pc:sldMkLst>
          <pc:docMk/>
          <pc:sldMk cId="3888164104" sldId="299"/>
        </pc:sldMkLst>
      </pc:sldChg>
      <pc:sldChg chg="addSp delSp modSp add">
        <pc:chgData name="DAVID GONZALEZ ROLDAN" userId="b8155d46-ae0e-4366-862f-b16bf81d0dd9" providerId="ADAL" clId="{E28D2474-6ECD-4DEC-84CE-8CF6C1B2BDA1}" dt="2020-07-25T00:20:00.691" v="16676" actId="20577"/>
        <pc:sldMkLst>
          <pc:docMk/>
          <pc:sldMk cId="1020683535" sldId="300"/>
        </pc:sldMkLst>
        <pc:spChg chg="mod">
          <ac:chgData name="DAVID GONZALEZ ROLDAN" userId="b8155d46-ae0e-4366-862f-b16bf81d0dd9" providerId="ADAL" clId="{E28D2474-6ECD-4DEC-84CE-8CF6C1B2BDA1}" dt="2020-07-25T00:20:00.691" v="16676" actId="20577"/>
          <ac:spMkLst>
            <pc:docMk/>
            <pc:sldMk cId="1020683535" sldId="300"/>
            <ac:spMk id="10" creationId="{F92EEB03-92E9-4D05-9B17-A5EDB423FE08}"/>
          </ac:spMkLst>
        </pc:spChg>
        <pc:picChg chg="del">
          <ac:chgData name="DAVID GONZALEZ ROLDAN" userId="b8155d46-ae0e-4366-862f-b16bf81d0dd9" providerId="ADAL" clId="{E28D2474-6ECD-4DEC-84CE-8CF6C1B2BDA1}" dt="2020-07-25T00:15:20.754" v="16614" actId="478"/>
          <ac:picMkLst>
            <pc:docMk/>
            <pc:sldMk cId="1020683535" sldId="300"/>
            <ac:picMk id="3" creationId="{1730D1C2-610D-4365-BDF6-F2C387933270}"/>
          </ac:picMkLst>
        </pc:picChg>
        <pc:picChg chg="del">
          <ac:chgData name="DAVID GONZALEZ ROLDAN" userId="b8155d46-ae0e-4366-862f-b16bf81d0dd9" providerId="ADAL" clId="{E28D2474-6ECD-4DEC-84CE-8CF6C1B2BDA1}" dt="2020-07-25T00:15:21.545" v="16615" actId="478"/>
          <ac:picMkLst>
            <pc:docMk/>
            <pc:sldMk cId="1020683535" sldId="300"/>
            <ac:picMk id="7" creationId="{3A1B2416-D51C-42BA-9BD7-4C46494CA362}"/>
          </ac:picMkLst>
        </pc:picChg>
        <pc:picChg chg="add mod">
          <ac:chgData name="DAVID GONZALEZ ROLDAN" userId="b8155d46-ae0e-4366-862f-b16bf81d0dd9" providerId="ADAL" clId="{E28D2474-6ECD-4DEC-84CE-8CF6C1B2BDA1}" dt="2020-07-25T00:18:34.208" v="16618" actId="14100"/>
          <ac:picMkLst>
            <pc:docMk/>
            <pc:sldMk cId="1020683535" sldId="300"/>
            <ac:picMk id="8" creationId="{208E3575-A73E-442A-89A1-C99D5904045A}"/>
          </ac:picMkLst>
        </pc:picChg>
      </pc:sldChg>
      <pc:sldChg chg="addSp delSp modSp add">
        <pc:chgData name="DAVID GONZALEZ ROLDAN" userId="b8155d46-ae0e-4366-862f-b16bf81d0dd9" providerId="ADAL" clId="{E28D2474-6ECD-4DEC-84CE-8CF6C1B2BDA1}" dt="2020-07-25T00:19:51.595" v="16654" actId="20577"/>
        <pc:sldMkLst>
          <pc:docMk/>
          <pc:sldMk cId="2026534939" sldId="301"/>
        </pc:sldMkLst>
        <pc:spChg chg="mod">
          <ac:chgData name="DAVID GONZALEZ ROLDAN" userId="b8155d46-ae0e-4366-862f-b16bf81d0dd9" providerId="ADAL" clId="{E28D2474-6ECD-4DEC-84CE-8CF6C1B2BDA1}" dt="2020-07-25T00:19:51.595" v="16654" actId="20577"/>
          <ac:spMkLst>
            <pc:docMk/>
            <pc:sldMk cId="2026534939" sldId="301"/>
            <ac:spMk id="10" creationId="{F92EEB03-92E9-4D05-9B17-A5EDB423FE08}"/>
          </ac:spMkLst>
        </pc:spChg>
        <pc:picChg chg="add mod">
          <ac:chgData name="DAVID GONZALEZ ROLDAN" userId="b8155d46-ae0e-4366-862f-b16bf81d0dd9" providerId="ADAL" clId="{E28D2474-6ECD-4DEC-84CE-8CF6C1B2BDA1}" dt="2020-07-25T00:19:41.004" v="16622" actId="14100"/>
          <ac:picMkLst>
            <pc:docMk/>
            <pc:sldMk cId="2026534939" sldId="301"/>
            <ac:picMk id="3" creationId="{7780B967-DA37-4C2C-9DE4-746B0FEDC72D}"/>
          </ac:picMkLst>
        </pc:picChg>
        <pc:picChg chg="del">
          <ac:chgData name="DAVID GONZALEZ ROLDAN" userId="b8155d46-ae0e-4366-862f-b16bf81d0dd9" providerId="ADAL" clId="{E28D2474-6ECD-4DEC-84CE-8CF6C1B2BDA1}" dt="2020-07-25T00:19:42.034" v="16623" actId="478"/>
          <ac:picMkLst>
            <pc:docMk/>
            <pc:sldMk cId="2026534939" sldId="301"/>
            <ac:picMk id="8" creationId="{208E3575-A73E-442A-89A1-C99D5904045A}"/>
          </ac:picMkLst>
        </pc:picChg>
      </pc:sldChg>
      <pc:sldChg chg="modSp add ord">
        <pc:chgData name="DAVID GONZALEZ ROLDAN" userId="b8155d46-ae0e-4366-862f-b16bf81d0dd9" providerId="ADAL" clId="{E28D2474-6ECD-4DEC-84CE-8CF6C1B2BDA1}" dt="2020-07-25T17:25:48.490" v="20319" actId="20577"/>
        <pc:sldMkLst>
          <pc:docMk/>
          <pc:sldMk cId="2840384951" sldId="302"/>
        </pc:sldMkLst>
        <pc:spChg chg="mod">
          <ac:chgData name="DAVID GONZALEZ ROLDAN" userId="b8155d46-ae0e-4366-862f-b16bf81d0dd9" providerId="ADAL" clId="{E28D2474-6ECD-4DEC-84CE-8CF6C1B2BDA1}" dt="2020-07-25T00:36:30.915" v="16705"/>
          <ac:spMkLst>
            <pc:docMk/>
            <pc:sldMk cId="2840384951" sldId="302"/>
            <ac:spMk id="2" creationId="{00000000-0000-0000-0000-000000000000}"/>
          </ac:spMkLst>
        </pc:spChg>
        <pc:spChg chg="mod">
          <ac:chgData name="DAVID GONZALEZ ROLDAN" userId="b8155d46-ae0e-4366-862f-b16bf81d0dd9" providerId="ADAL" clId="{E28D2474-6ECD-4DEC-84CE-8CF6C1B2BDA1}" dt="2020-07-25T17:25:48.490" v="20319" actId="20577"/>
          <ac:spMkLst>
            <pc:docMk/>
            <pc:sldMk cId="2840384951" sldId="302"/>
            <ac:spMk id="11" creationId="{1AFC8FCB-09CB-4080-B37E-CE4DC134E4A0}"/>
          </ac:spMkLst>
        </pc:spChg>
      </pc:sldChg>
      <pc:sldChg chg="addSp delSp modSp add">
        <pc:chgData name="DAVID GONZALEZ ROLDAN" userId="b8155d46-ae0e-4366-862f-b16bf81d0dd9" providerId="ADAL" clId="{E28D2474-6ECD-4DEC-84CE-8CF6C1B2BDA1}" dt="2020-07-25T10:18:48.202" v="17915" actId="20577"/>
        <pc:sldMkLst>
          <pc:docMk/>
          <pc:sldMk cId="1279116505" sldId="303"/>
        </pc:sldMkLst>
        <pc:spChg chg="add mod">
          <ac:chgData name="DAVID GONZALEZ ROLDAN" userId="b8155d46-ae0e-4366-862f-b16bf81d0dd9" providerId="ADAL" clId="{E28D2474-6ECD-4DEC-84CE-8CF6C1B2BDA1}" dt="2020-07-25T10:18:48.202" v="17915" actId="20577"/>
          <ac:spMkLst>
            <pc:docMk/>
            <pc:sldMk cId="1279116505" sldId="303"/>
            <ac:spMk id="8" creationId="{5C2278A1-D73A-47E8-9F53-9C54A0937DDF}"/>
          </ac:spMkLst>
        </pc:spChg>
        <pc:spChg chg="del">
          <ac:chgData name="DAVID GONZALEZ ROLDAN" userId="b8155d46-ae0e-4366-862f-b16bf81d0dd9" providerId="ADAL" clId="{E28D2474-6ECD-4DEC-84CE-8CF6C1B2BDA1}" dt="2020-07-25T10:04:37.912" v="17737" actId="478"/>
          <ac:spMkLst>
            <pc:docMk/>
            <pc:sldMk cId="1279116505" sldId="303"/>
            <ac:spMk id="9" creationId="{7B03ABE5-261B-4F6C-A2A6-3D7F6B516485}"/>
          </ac:spMkLst>
        </pc:spChg>
        <pc:spChg chg="del">
          <ac:chgData name="DAVID GONZALEZ ROLDAN" userId="b8155d46-ae0e-4366-862f-b16bf81d0dd9" providerId="ADAL" clId="{E28D2474-6ECD-4DEC-84CE-8CF6C1B2BDA1}" dt="2020-07-25T10:04:44.490" v="17738" actId="478"/>
          <ac:spMkLst>
            <pc:docMk/>
            <pc:sldMk cId="1279116505" sldId="303"/>
            <ac:spMk id="11" creationId="{1AFC8FCB-09CB-4080-B37E-CE4DC134E4A0}"/>
          </ac:spMkLst>
        </pc:spChg>
        <pc:picChg chg="add del mod">
          <ac:chgData name="DAVID GONZALEZ ROLDAN" userId="b8155d46-ae0e-4366-862f-b16bf81d0dd9" providerId="ADAL" clId="{E28D2474-6ECD-4DEC-84CE-8CF6C1B2BDA1}" dt="2020-07-25T10:10:09.619" v="17800"/>
          <ac:picMkLst>
            <pc:docMk/>
            <pc:sldMk cId="1279116505" sldId="303"/>
            <ac:picMk id="3" creationId="{A716C55F-5640-424D-AF76-5940CADFB0E2}"/>
          </ac:picMkLst>
        </pc:picChg>
        <pc:picChg chg="add mod">
          <ac:chgData name="DAVID GONZALEZ ROLDAN" userId="b8155d46-ae0e-4366-862f-b16bf81d0dd9" providerId="ADAL" clId="{E28D2474-6ECD-4DEC-84CE-8CF6C1B2BDA1}" dt="2020-07-25T10:11:15.176" v="17803" actId="14100"/>
          <ac:picMkLst>
            <pc:docMk/>
            <pc:sldMk cId="1279116505" sldId="303"/>
            <ac:picMk id="7" creationId="{C577FD70-7CA9-4C6A-A16F-C991F4844A4E}"/>
          </ac:picMkLst>
        </pc:picChg>
      </pc:sldChg>
      <pc:sldChg chg="addSp delSp modSp add">
        <pc:chgData name="DAVID GONZALEZ ROLDAN" userId="b8155d46-ae0e-4366-862f-b16bf81d0dd9" providerId="ADAL" clId="{E28D2474-6ECD-4DEC-84CE-8CF6C1B2BDA1}" dt="2020-07-25T10:17:29.009" v="17879" actId="14100"/>
        <pc:sldMkLst>
          <pc:docMk/>
          <pc:sldMk cId="851470925" sldId="304"/>
        </pc:sldMkLst>
        <pc:spChg chg="mod">
          <ac:chgData name="DAVID GONZALEZ ROLDAN" userId="b8155d46-ae0e-4366-862f-b16bf81d0dd9" providerId="ADAL" clId="{E28D2474-6ECD-4DEC-84CE-8CF6C1B2BDA1}" dt="2020-07-25T10:13:08.097" v="17871" actId="20577"/>
          <ac:spMkLst>
            <pc:docMk/>
            <pc:sldMk cId="851470925" sldId="304"/>
            <ac:spMk id="8" creationId="{5C2278A1-D73A-47E8-9F53-9C54A0937DDF}"/>
          </ac:spMkLst>
        </pc:spChg>
        <pc:picChg chg="add mod">
          <ac:chgData name="DAVID GONZALEZ ROLDAN" userId="b8155d46-ae0e-4366-862f-b16bf81d0dd9" providerId="ADAL" clId="{E28D2474-6ECD-4DEC-84CE-8CF6C1B2BDA1}" dt="2020-07-25T10:15:10.848" v="17874" actId="14100"/>
          <ac:picMkLst>
            <pc:docMk/>
            <pc:sldMk cId="851470925" sldId="304"/>
            <ac:picMk id="3" creationId="{F8DADC70-F136-4B3B-8E47-C3C047838510}"/>
          </ac:picMkLst>
        </pc:picChg>
        <pc:picChg chg="del">
          <ac:chgData name="DAVID GONZALEZ ROLDAN" userId="b8155d46-ae0e-4366-862f-b16bf81d0dd9" providerId="ADAL" clId="{E28D2474-6ECD-4DEC-84CE-8CF6C1B2BDA1}" dt="2020-07-25T10:13:05.281" v="17870" actId="478"/>
          <ac:picMkLst>
            <pc:docMk/>
            <pc:sldMk cId="851470925" sldId="304"/>
            <ac:picMk id="7" creationId="{C577FD70-7CA9-4C6A-A16F-C991F4844A4E}"/>
          </ac:picMkLst>
        </pc:picChg>
        <pc:picChg chg="add mod">
          <ac:chgData name="DAVID GONZALEZ ROLDAN" userId="b8155d46-ae0e-4366-862f-b16bf81d0dd9" providerId="ADAL" clId="{E28D2474-6ECD-4DEC-84CE-8CF6C1B2BDA1}" dt="2020-07-25T10:17:29.009" v="17879" actId="14100"/>
          <ac:picMkLst>
            <pc:docMk/>
            <pc:sldMk cId="851470925" sldId="304"/>
            <ac:picMk id="9" creationId="{2521231C-678F-4C5F-B14F-D16A20B18026}"/>
          </ac:picMkLst>
        </pc:picChg>
      </pc:sldChg>
      <pc:sldChg chg="addSp delSp modSp add">
        <pc:chgData name="DAVID GONZALEZ ROLDAN" userId="b8155d46-ae0e-4366-862f-b16bf81d0dd9" providerId="ADAL" clId="{E28D2474-6ECD-4DEC-84CE-8CF6C1B2BDA1}" dt="2020-07-25T11:27:04.080" v="17918" actId="14100"/>
        <pc:sldMkLst>
          <pc:docMk/>
          <pc:sldMk cId="3623721946" sldId="305"/>
        </pc:sldMkLst>
        <pc:spChg chg="mod">
          <ac:chgData name="DAVID GONZALEZ ROLDAN" userId="b8155d46-ae0e-4366-862f-b16bf81d0dd9" providerId="ADAL" clId="{E28D2474-6ECD-4DEC-84CE-8CF6C1B2BDA1}" dt="2020-07-25T10:18:32.145" v="17908" actId="20577"/>
          <ac:spMkLst>
            <pc:docMk/>
            <pc:sldMk cId="3623721946" sldId="305"/>
            <ac:spMk id="8" creationId="{5C2278A1-D73A-47E8-9F53-9C54A0937DDF}"/>
          </ac:spMkLst>
        </pc:spChg>
        <pc:picChg chg="del">
          <ac:chgData name="DAVID GONZALEZ ROLDAN" userId="b8155d46-ae0e-4366-862f-b16bf81d0dd9" providerId="ADAL" clId="{E28D2474-6ECD-4DEC-84CE-8CF6C1B2BDA1}" dt="2020-07-25T10:18:35.370" v="17910" actId="478"/>
          <ac:picMkLst>
            <pc:docMk/>
            <pc:sldMk cId="3623721946" sldId="305"/>
            <ac:picMk id="3" creationId="{F8DADC70-F136-4B3B-8E47-C3C047838510}"/>
          </ac:picMkLst>
        </pc:picChg>
        <pc:picChg chg="add mod">
          <ac:chgData name="DAVID GONZALEZ ROLDAN" userId="b8155d46-ae0e-4366-862f-b16bf81d0dd9" providerId="ADAL" clId="{E28D2474-6ECD-4DEC-84CE-8CF6C1B2BDA1}" dt="2020-07-25T11:27:04.080" v="17918" actId="14100"/>
          <ac:picMkLst>
            <pc:docMk/>
            <pc:sldMk cId="3623721946" sldId="305"/>
            <ac:picMk id="7" creationId="{1644AD6B-5C25-4145-B584-156AF8D896FB}"/>
          </ac:picMkLst>
        </pc:picChg>
        <pc:picChg chg="del">
          <ac:chgData name="DAVID GONZALEZ ROLDAN" userId="b8155d46-ae0e-4366-862f-b16bf81d0dd9" providerId="ADAL" clId="{E28D2474-6ECD-4DEC-84CE-8CF6C1B2BDA1}" dt="2020-07-25T10:18:34.921" v="17909" actId="478"/>
          <ac:picMkLst>
            <pc:docMk/>
            <pc:sldMk cId="3623721946" sldId="305"/>
            <ac:picMk id="9" creationId="{2521231C-678F-4C5F-B14F-D16A20B18026}"/>
          </ac:picMkLst>
        </pc:picChg>
      </pc:sldChg>
      <pc:sldChg chg="addSp delSp modSp add">
        <pc:chgData name="DAVID GONZALEZ ROLDAN" userId="b8155d46-ae0e-4366-862f-b16bf81d0dd9" providerId="ADAL" clId="{E28D2474-6ECD-4DEC-84CE-8CF6C1B2BDA1}" dt="2020-07-25T11:30:05.846" v="17958" actId="14100"/>
        <pc:sldMkLst>
          <pc:docMk/>
          <pc:sldMk cId="2051517455" sldId="306"/>
        </pc:sldMkLst>
        <pc:spChg chg="mod">
          <ac:chgData name="DAVID GONZALEZ ROLDAN" userId="b8155d46-ae0e-4366-862f-b16bf81d0dd9" providerId="ADAL" clId="{E28D2474-6ECD-4DEC-84CE-8CF6C1B2BDA1}" dt="2020-07-25T11:29:54.614" v="17954" actId="20577"/>
          <ac:spMkLst>
            <pc:docMk/>
            <pc:sldMk cId="2051517455" sldId="306"/>
            <ac:spMk id="8" creationId="{5C2278A1-D73A-47E8-9F53-9C54A0937DDF}"/>
          </ac:spMkLst>
        </pc:spChg>
        <pc:picChg chg="add mod">
          <ac:chgData name="DAVID GONZALEZ ROLDAN" userId="b8155d46-ae0e-4366-862f-b16bf81d0dd9" providerId="ADAL" clId="{E28D2474-6ECD-4DEC-84CE-8CF6C1B2BDA1}" dt="2020-07-25T11:30:05.846" v="17958" actId="14100"/>
          <ac:picMkLst>
            <pc:docMk/>
            <pc:sldMk cId="2051517455" sldId="306"/>
            <ac:picMk id="3" creationId="{74B3C4B6-0976-4247-BD5D-216CF290C241}"/>
          </ac:picMkLst>
        </pc:picChg>
        <pc:picChg chg="del">
          <ac:chgData name="DAVID GONZALEZ ROLDAN" userId="b8155d46-ae0e-4366-862f-b16bf81d0dd9" providerId="ADAL" clId="{E28D2474-6ECD-4DEC-84CE-8CF6C1B2BDA1}" dt="2020-07-25T11:29:58.206" v="17955" actId="478"/>
          <ac:picMkLst>
            <pc:docMk/>
            <pc:sldMk cId="2051517455" sldId="306"/>
            <ac:picMk id="7" creationId="{1644AD6B-5C25-4145-B584-156AF8D896FB}"/>
          </ac:picMkLst>
        </pc:picChg>
      </pc:sldChg>
      <pc:sldChg chg="add del">
        <pc:chgData name="DAVID GONZALEZ ROLDAN" userId="b8155d46-ae0e-4366-862f-b16bf81d0dd9" providerId="ADAL" clId="{E28D2474-6ECD-4DEC-84CE-8CF6C1B2BDA1}" dt="2020-07-25T11:41:31.349" v="17960" actId="2696"/>
        <pc:sldMkLst>
          <pc:docMk/>
          <pc:sldMk cId="420653324" sldId="307"/>
        </pc:sldMkLst>
      </pc:sldChg>
      <pc:sldChg chg="delSp modSp add">
        <pc:chgData name="DAVID GONZALEZ ROLDAN" userId="b8155d46-ae0e-4366-862f-b16bf81d0dd9" providerId="ADAL" clId="{E28D2474-6ECD-4DEC-84CE-8CF6C1B2BDA1}" dt="2020-07-25T11:52:04.673" v="19121" actId="20577"/>
        <pc:sldMkLst>
          <pc:docMk/>
          <pc:sldMk cId="1557334147" sldId="307"/>
        </pc:sldMkLst>
        <pc:spChg chg="mod">
          <ac:chgData name="DAVID GONZALEZ ROLDAN" userId="b8155d46-ae0e-4366-862f-b16bf81d0dd9" providerId="ADAL" clId="{E28D2474-6ECD-4DEC-84CE-8CF6C1B2BDA1}" dt="2020-07-25T11:41:42.022" v="17979" actId="20577"/>
          <ac:spMkLst>
            <pc:docMk/>
            <pc:sldMk cId="1557334147" sldId="307"/>
            <ac:spMk id="2" creationId="{00000000-0000-0000-0000-000000000000}"/>
          </ac:spMkLst>
        </pc:spChg>
        <pc:spChg chg="mod">
          <ac:chgData name="DAVID GONZALEZ ROLDAN" userId="b8155d46-ae0e-4366-862f-b16bf81d0dd9" providerId="ADAL" clId="{E28D2474-6ECD-4DEC-84CE-8CF6C1B2BDA1}" dt="2020-07-25T11:52:04.673" v="19121" actId="20577"/>
          <ac:spMkLst>
            <pc:docMk/>
            <pc:sldMk cId="1557334147" sldId="307"/>
            <ac:spMk id="8" creationId="{5C2278A1-D73A-47E8-9F53-9C54A0937DDF}"/>
          </ac:spMkLst>
        </pc:spChg>
        <pc:picChg chg="del">
          <ac:chgData name="DAVID GONZALEZ ROLDAN" userId="b8155d46-ae0e-4366-862f-b16bf81d0dd9" providerId="ADAL" clId="{E28D2474-6ECD-4DEC-84CE-8CF6C1B2BDA1}" dt="2020-07-25T11:41:37.476" v="17962" actId="478"/>
          <ac:picMkLst>
            <pc:docMk/>
            <pc:sldMk cId="1557334147" sldId="307"/>
            <ac:picMk id="3" creationId="{74B3C4B6-0976-4247-BD5D-216CF290C241}"/>
          </ac:picMkLst>
        </pc:picChg>
      </pc:sldChg>
      <pc:sldChg chg="addSp delSp modSp add mod ord modClrScheme chgLayout">
        <pc:chgData name="DAVID GONZALEZ ROLDAN" userId="b8155d46-ae0e-4366-862f-b16bf81d0dd9" providerId="ADAL" clId="{E28D2474-6ECD-4DEC-84CE-8CF6C1B2BDA1}" dt="2020-07-25T16:47:52.596" v="20234" actId="114"/>
        <pc:sldMkLst>
          <pc:docMk/>
          <pc:sldMk cId="963756519" sldId="308"/>
        </pc:sldMkLst>
        <pc:spChg chg="mod ord">
          <ac:chgData name="DAVID GONZALEZ ROLDAN" userId="b8155d46-ae0e-4366-862f-b16bf81d0dd9" providerId="ADAL" clId="{E28D2474-6ECD-4DEC-84CE-8CF6C1B2BDA1}" dt="2020-07-25T16:22:39.977" v="19595" actId="20577"/>
          <ac:spMkLst>
            <pc:docMk/>
            <pc:sldMk cId="963756519" sldId="308"/>
            <ac:spMk id="2" creationId="{00000000-0000-0000-0000-000000000000}"/>
          </ac:spMkLst>
        </pc:spChg>
        <pc:spChg chg="mod ord">
          <ac:chgData name="DAVID GONZALEZ ROLDAN" userId="b8155d46-ae0e-4366-862f-b16bf81d0dd9" providerId="ADAL" clId="{E28D2474-6ECD-4DEC-84CE-8CF6C1B2BDA1}" dt="2020-07-25T16:16:31.970" v="19132" actId="26606"/>
          <ac:spMkLst>
            <pc:docMk/>
            <pc:sldMk cId="963756519" sldId="308"/>
            <ac:spMk id="4" creationId="{00000000-0000-0000-0000-000000000000}"/>
          </ac:spMkLst>
        </pc:spChg>
        <pc:spChg chg="mod ord">
          <ac:chgData name="DAVID GONZALEZ ROLDAN" userId="b8155d46-ae0e-4366-862f-b16bf81d0dd9" providerId="ADAL" clId="{E28D2474-6ECD-4DEC-84CE-8CF6C1B2BDA1}" dt="2020-07-25T16:16:31.970" v="19132" actId="26606"/>
          <ac:spMkLst>
            <pc:docMk/>
            <pc:sldMk cId="963756519" sldId="308"/>
            <ac:spMk id="5" creationId="{00000000-0000-0000-0000-000000000000}"/>
          </ac:spMkLst>
        </pc:spChg>
        <pc:spChg chg="mod ord">
          <ac:chgData name="DAVID GONZALEZ ROLDAN" userId="b8155d46-ae0e-4366-862f-b16bf81d0dd9" providerId="ADAL" clId="{E28D2474-6ECD-4DEC-84CE-8CF6C1B2BDA1}" dt="2020-07-25T16:16:31.970" v="19132" actId="26606"/>
          <ac:spMkLst>
            <pc:docMk/>
            <pc:sldMk cId="963756519" sldId="308"/>
            <ac:spMk id="6" creationId="{00000000-0000-0000-0000-000000000000}"/>
          </ac:spMkLst>
        </pc:spChg>
        <pc:spChg chg="add mod ord">
          <ac:chgData name="DAVID GONZALEZ ROLDAN" userId="b8155d46-ae0e-4366-862f-b16bf81d0dd9" providerId="ADAL" clId="{E28D2474-6ECD-4DEC-84CE-8CF6C1B2BDA1}" dt="2020-07-25T16:22:51.457" v="19596" actId="113"/>
          <ac:spMkLst>
            <pc:docMk/>
            <pc:sldMk cId="963756519" sldId="308"/>
            <ac:spMk id="7" creationId="{5359B23F-0814-401B-BCD9-607B4C857DC4}"/>
          </ac:spMkLst>
        </pc:spChg>
        <pc:spChg chg="add mod">
          <ac:chgData name="DAVID GONZALEZ ROLDAN" userId="b8155d46-ae0e-4366-862f-b16bf81d0dd9" providerId="ADAL" clId="{E28D2474-6ECD-4DEC-84CE-8CF6C1B2BDA1}" dt="2020-07-25T16:47:52.596" v="20234" actId="114"/>
          <ac:spMkLst>
            <pc:docMk/>
            <pc:sldMk cId="963756519" sldId="308"/>
            <ac:spMk id="10" creationId="{73260A94-A803-49DA-81C4-8376B6E77B11}"/>
          </ac:spMkLst>
        </pc:spChg>
        <pc:picChg chg="add mod">
          <ac:chgData name="DAVID GONZALEZ ROLDAN" userId="b8155d46-ae0e-4366-862f-b16bf81d0dd9" providerId="ADAL" clId="{E28D2474-6ECD-4DEC-84CE-8CF6C1B2BDA1}" dt="2020-07-25T16:16:34.460" v="19133" actId="1076"/>
          <ac:picMkLst>
            <pc:docMk/>
            <pc:sldMk cId="963756519" sldId="308"/>
            <ac:picMk id="8" creationId="{A0C9E0D7-A9C8-4CFC-81D3-A2104364BB68}"/>
          </ac:picMkLst>
        </pc:picChg>
        <pc:picChg chg="del">
          <ac:chgData name="DAVID GONZALEZ ROLDAN" userId="b8155d46-ae0e-4366-862f-b16bf81d0dd9" providerId="ADAL" clId="{E28D2474-6ECD-4DEC-84CE-8CF6C1B2BDA1}" dt="2020-07-25T16:16:04.711" v="19124" actId="478"/>
          <ac:picMkLst>
            <pc:docMk/>
            <pc:sldMk cId="963756519" sldId="308"/>
            <ac:picMk id="11" creationId="{8BBF506C-9DC9-4C58-8FBF-D71BF4C4AFF0}"/>
          </ac:picMkLst>
        </pc:picChg>
      </pc:sldChg>
      <pc:sldChg chg="addSp delSp modSp add ord">
        <pc:chgData name="DAVID GONZALEZ ROLDAN" userId="b8155d46-ae0e-4366-862f-b16bf81d0dd9" providerId="ADAL" clId="{E28D2474-6ECD-4DEC-84CE-8CF6C1B2BDA1}" dt="2020-07-25T16:39:50.613" v="20228" actId="113"/>
        <pc:sldMkLst>
          <pc:docMk/>
          <pc:sldMk cId="3566341131" sldId="309"/>
        </pc:sldMkLst>
        <pc:spChg chg="mod">
          <ac:chgData name="DAVID GONZALEZ ROLDAN" userId="b8155d46-ae0e-4366-862f-b16bf81d0dd9" providerId="ADAL" clId="{E28D2474-6ECD-4DEC-84CE-8CF6C1B2BDA1}" dt="2020-07-25T16:32:19.574" v="19903" actId="20577"/>
          <ac:spMkLst>
            <pc:docMk/>
            <pc:sldMk cId="3566341131" sldId="309"/>
            <ac:spMk id="2" creationId="{00000000-0000-0000-0000-000000000000}"/>
          </ac:spMkLst>
        </pc:spChg>
        <pc:spChg chg="mod">
          <ac:chgData name="DAVID GONZALEZ ROLDAN" userId="b8155d46-ae0e-4366-862f-b16bf81d0dd9" providerId="ADAL" clId="{E28D2474-6ECD-4DEC-84CE-8CF6C1B2BDA1}" dt="2020-07-25T16:39:50.613" v="20228" actId="113"/>
          <ac:spMkLst>
            <pc:docMk/>
            <pc:sldMk cId="3566341131" sldId="309"/>
            <ac:spMk id="7" creationId="{5359B23F-0814-401B-BCD9-607B4C857DC4}"/>
          </ac:spMkLst>
        </pc:spChg>
        <pc:spChg chg="add mod">
          <ac:chgData name="DAVID GONZALEZ ROLDAN" userId="b8155d46-ae0e-4366-862f-b16bf81d0dd9" providerId="ADAL" clId="{E28D2474-6ECD-4DEC-84CE-8CF6C1B2BDA1}" dt="2020-07-25T16:28:31.887" v="19644" actId="114"/>
          <ac:spMkLst>
            <pc:docMk/>
            <pc:sldMk cId="3566341131" sldId="309"/>
            <ac:spMk id="9" creationId="{4BA21470-B0E3-4F0A-8B33-D23295AC7449}"/>
          </ac:spMkLst>
        </pc:spChg>
        <pc:picChg chg="add mod">
          <ac:chgData name="DAVID GONZALEZ ROLDAN" userId="b8155d46-ae0e-4366-862f-b16bf81d0dd9" providerId="ADAL" clId="{E28D2474-6ECD-4DEC-84CE-8CF6C1B2BDA1}" dt="2020-07-25T16:29:25.526" v="19648" actId="1076"/>
          <ac:picMkLst>
            <pc:docMk/>
            <pc:sldMk cId="3566341131" sldId="309"/>
            <ac:picMk id="3" creationId="{FE29B0D9-19D6-4A8F-BF4E-DA6B7CC07570}"/>
          </ac:picMkLst>
        </pc:picChg>
        <pc:picChg chg="del">
          <ac:chgData name="DAVID GONZALEZ ROLDAN" userId="b8155d46-ae0e-4366-862f-b16bf81d0dd9" providerId="ADAL" clId="{E28D2474-6ECD-4DEC-84CE-8CF6C1B2BDA1}" dt="2020-07-25T16:29:27.775" v="19649" actId="478"/>
          <ac:picMkLst>
            <pc:docMk/>
            <pc:sldMk cId="3566341131" sldId="309"/>
            <ac:picMk id="8" creationId="{A0C9E0D7-A9C8-4CFC-81D3-A2104364BB68}"/>
          </ac:picMkLst>
        </pc:picChg>
      </pc:sldChg>
      <pc:sldChg chg="add del">
        <pc:chgData name="DAVID GONZALEZ ROLDAN" userId="b8155d46-ae0e-4366-862f-b16bf81d0dd9" providerId="ADAL" clId="{E28D2474-6ECD-4DEC-84CE-8CF6C1B2BDA1}" dt="2020-07-25T16:32:47.693" v="19919"/>
        <pc:sldMkLst>
          <pc:docMk/>
          <pc:sldMk cId="1825709679" sldId="310"/>
        </pc:sldMkLst>
      </pc:sldChg>
      <pc:sldChg chg="modSp add">
        <pc:chgData name="DAVID GONZALEZ ROLDAN" userId="b8155d46-ae0e-4366-862f-b16bf81d0dd9" providerId="ADAL" clId="{E28D2474-6ECD-4DEC-84CE-8CF6C1B2BDA1}" dt="2020-07-25T17:52:52.771" v="21284" actId="20577"/>
        <pc:sldMkLst>
          <pc:docMk/>
          <pc:sldMk cId="2658387269" sldId="310"/>
        </pc:sldMkLst>
        <pc:spChg chg="mod">
          <ac:chgData name="DAVID GONZALEZ ROLDAN" userId="b8155d46-ae0e-4366-862f-b16bf81d0dd9" providerId="ADAL" clId="{E28D2474-6ECD-4DEC-84CE-8CF6C1B2BDA1}" dt="2020-07-25T17:52:52.771" v="21284" actId="20577"/>
          <ac:spMkLst>
            <pc:docMk/>
            <pc:sldMk cId="2658387269" sldId="310"/>
            <ac:spMk id="11" creationId="{FFC5A50C-3E08-4A4E-81EF-31FA67854D99}"/>
          </ac:spMkLst>
        </pc:spChg>
      </pc:sldChg>
      <pc:sldChg chg="addSp delSp modSp add">
        <pc:chgData name="DAVID GONZALEZ ROLDAN" userId="b8155d46-ae0e-4366-862f-b16bf81d0dd9" providerId="ADAL" clId="{E28D2474-6ECD-4DEC-84CE-8CF6C1B2BDA1}" dt="2020-07-25T18:01:56.342" v="21919" actId="20577"/>
        <pc:sldMkLst>
          <pc:docMk/>
          <pc:sldMk cId="117171666" sldId="311"/>
        </pc:sldMkLst>
        <pc:spChg chg="mod">
          <ac:chgData name="DAVID GONZALEZ ROLDAN" userId="b8155d46-ae0e-4366-862f-b16bf81d0dd9" providerId="ADAL" clId="{E28D2474-6ECD-4DEC-84CE-8CF6C1B2BDA1}" dt="2020-07-25T17:55:11.530" v="21311" actId="20577"/>
          <ac:spMkLst>
            <pc:docMk/>
            <pc:sldMk cId="117171666" sldId="311"/>
            <ac:spMk id="2" creationId="{00000000-0000-0000-0000-000000000000}"/>
          </ac:spMkLst>
        </pc:spChg>
        <pc:spChg chg="add mod">
          <ac:chgData name="DAVID GONZALEZ ROLDAN" userId="b8155d46-ae0e-4366-862f-b16bf81d0dd9" providerId="ADAL" clId="{E28D2474-6ECD-4DEC-84CE-8CF6C1B2BDA1}" dt="2020-07-25T18:01:56.342" v="21919" actId="20577"/>
          <ac:spMkLst>
            <pc:docMk/>
            <pc:sldMk cId="117171666" sldId="311"/>
            <ac:spMk id="10" creationId="{AE4746DE-BA39-4767-ACFD-C10749C4AF15}"/>
          </ac:spMkLst>
        </pc:spChg>
        <pc:spChg chg="add mod">
          <ac:chgData name="DAVID GONZALEZ ROLDAN" userId="b8155d46-ae0e-4366-862f-b16bf81d0dd9" providerId="ADAL" clId="{E28D2474-6ECD-4DEC-84CE-8CF6C1B2BDA1}" dt="2020-07-25T18:00:39.998" v="21857" actId="14100"/>
          <ac:spMkLst>
            <pc:docMk/>
            <pc:sldMk cId="117171666" sldId="311"/>
            <ac:spMk id="11" creationId="{2092C20C-31EB-48E3-936F-904B35136448}"/>
          </ac:spMkLst>
        </pc:spChg>
        <pc:picChg chg="del">
          <ac:chgData name="DAVID GONZALEZ ROLDAN" userId="b8155d46-ae0e-4366-862f-b16bf81d0dd9" providerId="ADAL" clId="{E28D2474-6ECD-4DEC-84CE-8CF6C1B2BDA1}" dt="2020-07-25T17:54:43.727" v="21286" actId="478"/>
          <ac:picMkLst>
            <pc:docMk/>
            <pc:sldMk cId="117171666" sldId="311"/>
            <ac:picMk id="3" creationId="{0FE93969-17C3-4A47-AC9E-9C8C3E2FC861}"/>
          </ac:picMkLst>
        </pc:picChg>
        <pc:picChg chg="add">
          <ac:chgData name="DAVID GONZALEZ ROLDAN" userId="b8155d46-ae0e-4366-862f-b16bf81d0dd9" providerId="ADAL" clId="{E28D2474-6ECD-4DEC-84CE-8CF6C1B2BDA1}" dt="2020-07-25T17:59:52.247" v="21659"/>
          <ac:picMkLst>
            <pc:docMk/>
            <pc:sldMk cId="117171666" sldId="311"/>
            <ac:picMk id="13" creationId="{DF64D343-6542-44F7-9725-B4492C8EDD0B}"/>
          </ac:picMkLst>
        </pc:picChg>
      </pc:sldChg>
    </pc:docChg>
  </pc:docChgLst>
  <pc:docChgLst>
    <pc:chgData name="David Gonzalez" userId="d236c575-a7c2-44e2-99cd-e39aac602df8" providerId="ADAL" clId="{BB6A441A-2F28-49FC-A054-3D8BBE0995B5}"/>
    <pc:docChg chg="modSld">
      <pc:chgData name="David Gonzalez" userId="d236c575-a7c2-44e2-99cd-e39aac602df8" providerId="ADAL" clId="{BB6A441A-2F28-49FC-A054-3D8BBE0995B5}" dt="2022-09-18T09:54:04.899" v="1" actId="20577"/>
      <pc:docMkLst>
        <pc:docMk/>
      </pc:docMkLst>
      <pc:sldChg chg="modSp mod">
        <pc:chgData name="David Gonzalez" userId="d236c575-a7c2-44e2-99cd-e39aac602df8" providerId="ADAL" clId="{BB6A441A-2F28-49FC-A054-3D8BBE0995B5}" dt="2022-09-18T09:54:04.899" v="1" actId="20577"/>
        <pc:sldMkLst>
          <pc:docMk/>
          <pc:sldMk cId="3918238882" sldId="315"/>
        </pc:sldMkLst>
        <pc:spChg chg="mod">
          <ac:chgData name="David Gonzalez" userId="d236c575-a7c2-44e2-99cd-e39aac602df8" providerId="ADAL" clId="{BB6A441A-2F28-49FC-A054-3D8BBE0995B5}" dt="2022-09-18T09:54:04.899" v="1" actId="20577"/>
          <ac:spMkLst>
            <pc:docMk/>
            <pc:sldMk cId="3918238882" sldId="315"/>
            <ac:spMk id="8" creationId="{85FFB985-6309-4B1F-743F-07568EB8630A}"/>
          </ac:spMkLst>
        </pc:spChg>
      </pc:sldChg>
    </pc:docChg>
  </pc:docChgLst>
  <pc:docChgLst>
    <pc:chgData name="David Gonzalez" userId="d236c575-a7c2-44e2-99cd-e39aac602df8" providerId="ADAL" clId="{C2350143-BBED-4A93-8DA7-D46F75EFB3B6}"/>
    <pc:docChg chg="modSld">
      <pc:chgData name="David Gonzalez" userId="d236c575-a7c2-44e2-99cd-e39aac602df8" providerId="ADAL" clId="{C2350143-BBED-4A93-8DA7-D46F75EFB3B6}" dt="2023-09-11T16:01:59.606" v="1" actId="20577"/>
      <pc:docMkLst>
        <pc:docMk/>
      </pc:docMkLst>
      <pc:sldChg chg="modSp mod">
        <pc:chgData name="David Gonzalez" userId="d236c575-a7c2-44e2-99cd-e39aac602df8" providerId="ADAL" clId="{C2350143-BBED-4A93-8DA7-D46F75EFB3B6}" dt="2023-09-11T16:01:59.606" v="1" actId="20577"/>
        <pc:sldMkLst>
          <pc:docMk/>
          <pc:sldMk cId="642527274" sldId="256"/>
        </pc:sldMkLst>
        <pc:spChg chg="mod">
          <ac:chgData name="David Gonzalez" userId="d236c575-a7c2-44e2-99cd-e39aac602df8" providerId="ADAL" clId="{C2350143-BBED-4A93-8DA7-D46F75EFB3B6}" dt="2023-09-11T16:01:59.606" v="1" actId="20577"/>
          <ac:spMkLst>
            <pc:docMk/>
            <pc:sldMk cId="642527274" sldId="256"/>
            <ac:spMk id="3" creationId="{00000000-0000-0000-0000-000000000000}"/>
          </ac:spMkLst>
        </pc:spChg>
      </pc:sldChg>
    </pc:docChg>
  </pc:docChgLst>
  <pc:docChgLst>
    <pc:chgData name="David Gonzalez" userId="d236c575-a7c2-44e2-99cd-e39aac602df8" providerId="ADAL" clId="{B68DB3B5-1FA6-4FD0-BA0B-23E512EF4695}"/>
    <pc:docChg chg="undo redo custSel addSld delSld modSld sldOrd">
      <pc:chgData name="David Gonzalez" userId="d236c575-a7c2-44e2-99cd-e39aac602df8" providerId="ADAL" clId="{B68DB3B5-1FA6-4FD0-BA0B-23E512EF4695}" dt="2021-11-01T15:52:03.221" v="3651" actId="20577"/>
      <pc:docMkLst>
        <pc:docMk/>
      </pc:docMkLst>
      <pc:sldChg chg="modSp mod">
        <pc:chgData name="David Gonzalez" userId="d236c575-a7c2-44e2-99cd-e39aac602df8" providerId="ADAL" clId="{B68DB3B5-1FA6-4FD0-BA0B-23E512EF4695}" dt="2021-08-30T17:10:57.179" v="760" actId="20577"/>
        <pc:sldMkLst>
          <pc:docMk/>
          <pc:sldMk cId="642527274" sldId="256"/>
        </pc:sldMkLst>
        <pc:spChg chg="mod">
          <ac:chgData name="David Gonzalez" userId="d236c575-a7c2-44e2-99cd-e39aac602df8" providerId="ADAL" clId="{B68DB3B5-1FA6-4FD0-BA0B-23E512EF4695}" dt="2021-08-30T17:10:57.179" v="760" actId="20577"/>
          <ac:spMkLst>
            <pc:docMk/>
            <pc:sldMk cId="642527274" sldId="256"/>
            <ac:spMk id="2" creationId="{00000000-0000-0000-0000-000000000000}"/>
          </ac:spMkLst>
        </pc:spChg>
        <pc:spChg chg="mod">
          <ac:chgData name="David Gonzalez" userId="d236c575-a7c2-44e2-99cd-e39aac602df8" providerId="ADAL" clId="{B68DB3B5-1FA6-4FD0-BA0B-23E512EF4695}" dt="2021-08-30T10:00:29.569" v="3" actId="20577"/>
          <ac:spMkLst>
            <pc:docMk/>
            <pc:sldMk cId="642527274" sldId="256"/>
            <ac:spMk id="3" creationId="{00000000-0000-0000-0000-000000000000}"/>
          </ac:spMkLst>
        </pc:spChg>
      </pc:sldChg>
      <pc:sldChg chg="modSp add mod">
        <pc:chgData name="David Gonzalez" userId="d236c575-a7c2-44e2-99cd-e39aac602df8" providerId="ADAL" clId="{B68DB3B5-1FA6-4FD0-BA0B-23E512EF4695}" dt="2021-08-30T17:15:12.761" v="948" actId="20577"/>
        <pc:sldMkLst>
          <pc:docMk/>
          <pc:sldMk cId="49606949" sldId="270"/>
        </pc:sldMkLst>
        <pc:spChg chg="mod">
          <ac:chgData name="David Gonzalez" userId="d236c575-a7c2-44e2-99cd-e39aac602df8" providerId="ADAL" clId="{B68DB3B5-1FA6-4FD0-BA0B-23E512EF4695}" dt="2021-08-30T17:15:12.761" v="948" actId="20577"/>
          <ac:spMkLst>
            <pc:docMk/>
            <pc:sldMk cId="49606949" sldId="270"/>
            <ac:spMk id="2" creationId="{00000000-0000-0000-0000-000000000000}"/>
          </ac:spMkLst>
        </pc:spChg>
        <pc:spChg chg="mod">
          <ac:chgData name="David Gonzalez" userId="d236c575-a7c2-44e2-99cd-e39aac602df8" providerId="ADAL" clId="{B68DB3B5-1FA6-4FD0-BA0B-23E512EF4695}" dt="2021-08-30T17:11:47.098" v="762"/>
          <ac:spMkLst>
            <pc:docMk/>
            <pc:sldMk cId="49606949" sldId="270"/>
            <ac:spMk id="4" creationId="{00000000-0000-0000-0000-000000000000}"/>
          </ac:spMkLst>
        </pc:spChg>
        <pc:spChg chg="mod">
          <ac:chgData name="David Gonzalez" userId="d236c575-a7c2-44e2-99cd-e39aac602df8" providerId="ADAL" clId="{B68DB3B5-1FA6-4FD0-BA0B-23E512EF4695}" dt="2021-08-30T17:13:56.596" v="880" actId="115"/>
          <ac:spMkLst>
            <pc:docMk/>
            <pc:sldMk cId="49606949" sldId="270"/>
            <ac:spMk id="9" creationId="{7B03ABE5-261B-4F6C-A2A6-3D7F6B516485}"/>
          </ac:spMkLst>
        </pc:spChg>
      </pc:sldChg>
      <pc:sldChg chg="del">
        <pc:chgData name="David Gonzalez" userId="d236c575-a7c2-44e2-99cd-e39aac602df8" providerId="ADAL" clId="{B68DB3B5-1FA6-4FD0-BA0B-23E512EF4695}" dt="2021-08-30T16:58:08.797" v="551" actId="47"/>
        <pc:sldMkLst>
          <pc:docMk/>
          <pc:sldMk cId="3815610535" sldId="271"/>
        </pc:sldMkLst>
      </pc:sldChg>
      <pc:sldChg chg="del">
        <pc:chgData name="David Gonzalez" userId="d236c575-a7c2-44e2-99cd-e39aac602df8" providerId="ADAL" clId="{B68DB3B5-1FA6-4FD0-BA0B-23E512EF4695}" dt="2021-08-30T16:58:58.594" v="554" actId="47"/>
        <pc:sldMkLst>
          <pc:docMk/>
          <pc:sldMk cId="1682499820" sldId="272"/>
        </pc:sldMkLst>
      </pc:sldChg>
      <pc:sldChg chg="del">
        <pc:chgData name="David Gonzalez" userId="d236c575-a7c2-44e2-99cd-e39aac602df8" providerId="ADAL" clId="{B68DB3B5-1FA6-4FD0-BA0B-23E512EF4695}" dt="2021-08-30T16:58:57.833" v="553" actId="47"/>
        <pc:sldMkLst>
          <pc:docMk/>
          <pc:sldMk cId="759740604" sldId="273"/>
        </pc:sldMkLst>
      </pc:sldChg>
      <pc:sldChg chg="modSp del mod">
        <pc:chgData name="David Gonzalez" userId="d236c575-a7c2-44e2-99cd-e39aac602df8" providerId="ADAL" clId="{B68DB3B5-1FA6-4FD0-BA0B-23E512EF4695}" dt="2021-08-30T17:00:27.523" v="561" actId="47"/>
        <pc:sldMkLst>
          <pc:docMk/>
          <pc:sldMk cId="813519507" sldId="274"/>
        </pc:sldMkLst>
        <pc:spChg chg="mod">
          <ac:chgData name="David Gonzalez" userId="d236c575-a7c2-44e2-99cd-e39aac602df8" providerId="ADAL" clId="{B68DB3B5-1FA6-4FD0-BA0B-23E512EF4695}" dt="2021-08-30T10:14:41.478" v="134" actId="790"/>
          <ac:spMkLst>
            <pc:docMk/>
            <pc:sldMk cId="813519507" sldId="274"/>
            <ac:spMk id="2" creationId="{00000000-0000-0000-0000-000000000000}"/>
          </ac:spMkLst>
        </pc:spChg>
        <pc:spChg chg="mod">
          <ac:chgData name="David Gonzalez" userId="d236c575-a7c2-44e2-99cd-e39aac602df8" providerId="ADAL" clId="{B68DB3B5-1FA6-4FD0-BA0B-23E512EF4695}" dt="2021-08-30T10:22:02.457" v="505" actId="20577"/>
          <ac:spMkLst>
            <pc:docMk/>
            <pc:sldMk cId="813519507" sldId="274"/>
            <ac:spMk id="10" creationId="{AF4F0CF0-90EB-45BA-B4FB-6BA859BDDE57}"/>
          </ac:spMkLst>
        </pc:spChg>
      </pc:sldChg>
      <pc:sldChg chg="modSp del mod">
        <pc:chgData name="David Gonzalez" userId="d236c575-a7c2-44e2-99cd-e39aac602df8" providerId="ADAL" clId="{B68DB3B5-1FA6-4FD0-BA0B-23E512EF4695}" dt="2021-08-30T17:00:25.877" v="560" actId="47"/>
        <pc:sldMkLst>
          <pc:docMk/>
          <pc:sldMk cId="1326158862" sldId="275"/>
        </pc:sldMkLst>
        <pc:spChg chg="mod">
          <ac:chgData name="David Gonzalez" userId="d236c575-a7c2-44e2-99cd-e39aac602df8" providerId="ADAL" clId="{B68DB3B5-1FA6-4FD0-BA0B-23E512EF4695}" dt="2021-08-30T10:22:57.187" v="506" actId="790"/>
          <ac:spMkLst>
            <pc:docMk/>
            <pc:sldMk cId="1326158862" sldId="275"/>
            <ac:spMk id="2" creationId="{00000000-0000-0000-0000-000000000000}"/>
          </ac:spMkLst>
        </pc:spChg>
      </pc:sldChg>
      <pc:sldChg chg="modSp del mod">
        <pc:chgData name="David Gonzalez" userId="d236c575-a7c2-44e2-99cd-e39aac602df8" providerId="ADAL" clId="{B68DB3B5-1FA6-4FD0-BA0B-23E512EF4695}" dt="2021-08-30T17:00:18.756" v="559" actId="47"/>
        <pc:sldMkLst>
          <pc:docMk/>
          <pc:sldMk cId="1002525174" sldId="276"/>
        </pc:sldMkLst>
        <pc:spChg chg="mod">
          <ac:chgData name="David Gonzalez" userId="d236c575-a7c2-44e2-99cd-e39aac602df8" providerId="ADAL" clId="{B68DB3B5-1FA6-4FD0-BA0B-23E512EF4695}" dt="2021-08-30T10:23:03.867" v="507" actId="790"/>
          <ac:spMkLst>
            <pc:docMk/>
            <pc:sldMk cId="1002525174" sldId="276"/>
            <ac:spMk id="2" creationId="{00000000-0000-0000-0000-000000000000}"/>
          </ac:spMkLst>
        </pc:spChg>
      </pc:sldChg>
      <pc:sldChg chg="modSp del mod">
        <pc:chgData name="David Gonzalez" userId="d236c575-a7c2-44e2-99cd-e39aac602df8" providerId="ADAL" clId="{B68DB3B5-1FA6-4FD0-BA0B-23E512EF4695}" dt="2021-08-30T17:00:16.596" v="558" actId="47"/>
        <pc:sldMkLst>
          <pc:docMk/>
          <pc:sldMk cId="3167171387" sldId="277"/>
        </pc:sldMkLst>
        <pc:spChg chg="mod">
          <ac:chgData name="David Gonzalez" userId="d236c575-a7c2-44e2-99cd-e39aac602df8" providerId="ADAL" clId="{B68DB3B5-1FA6-4FD0-BA0B-23E512EF4695}" dt="2021-08-30T10:24:48.319" v="512" actId="20577"/>
          <ac:spMkLst>
            <pc:docMk/>
            <pc:sldMk cId="3167171387" sldId="277"/>
            <ac:spMk id="11" creationId="{FFC5A50C-3E08-4A4E-81EF-31FA67854D99}"/>
          </ac:spMkLst>
        </pc:spChg>
      </pc:sldChg>
      <pc:sldChg chg="modSp del mod">
        <pc:chgData name="David Gonzalez" userId="d236c575-a7c2-44e2-99cd-e39aac602df8" providerId="ADAL" clId="{B68DB3B5-1FA6-4FD0-BA0B-23E512EF4695}" dt="2021-08-30T17:00:10.232" v="557" actId="47"/>
        <pc:sldMkLst>
          <pc:docMk/>
          <pc:sldMk cId="915274791" sldId="278"/>
        </pc:sldMkLst>
        <pc:spChg chg="mod">
          <ac:chgData name="David Gonzalez" userId="d236c575-a7c2-44e2-99cd-e39aac602df8" providerId="ADAL" clId="{B68DB3B5-1FA6-4FD0-BA0B-23E512EF4695}" dt="2021-08-30T10:24:51.985" v="513" actId="20577"/>
          <ac:spMkLst>
            <pc:docMk/>
            <pc:sldMk cId="915274791" sldId="278"/>
            <ac:spMk id="11" creationId="{FFC5A50C-3E08-4A4E-81EF-31FA67854D99}"/>
          </ac:spMkLst>
        </pc:spChg>
      </pc:sldChg>
      <pc:sldChg chg="modSp del mod">
        <pc:chgData name="David Gonzalez" userId="d236c575-a7c2-44e2-99cd-e39aac602df8" providerId="ADAL" clId="{B68DB3B5-1FA6-4FD0-BA0B-23E512EF4695}" dt="2021-08-30T17:00:08.997" v="556" actId="47"/>
        <pc:sldMkLst>
          <pc:docMk/>
          <pc:sldMk cId="2931469782" sldId="279"/>
        </pc:sldMkLst>
        <pc:spChg chg="mod">
          <ac:chgData name="David Gonzalez" userId="d236c575-a7c2-44e2-99cd-e39aac602df8" providerId="ADAL" clId="{B68DB3B5-1FA6-4FD0-BA0B-23E512EF4695}" dt="2021-08-30T10:25:24.199" v="514" actId="790"/>
          <ac:spMkLst>
            <pc:docMk/>
            <pc:sldMk cId="2931469782" sldId="279"/>
            <ac:spMk id="11" creationId="{FFC5A50C-3E08-4A4E-81EF-31FA67854D99}"/>
          </ac:spMkLst>
        </pc:spChg>
      </pc:sldChg>
      <pc:sldChg chg="modSp mod">
        <pc:chgData name="David Gonzalez" userId="d236c575-a7c2-44e2-99cd-e39aac602df8" providerId="ADAL" clId="{B68DB3B5-1FA6-4FD0-BA0B-23E512EF4695}" dt="2021-08-30T17:19:48.707" v="1367" actId="6549"/>
        <pc:sldMkLst>
          <pc:docMk/>
          <pc:sldMk cId="1146234210" sldId="280"/>
        </pc:sldMkLst>
        <pc:spChg chg="mod">
          <ac:chgData name="David Gonzalez" userId="d236c575-a7c2-44e2-99cd-e39aac602df8" providerId="ADAL" clId="{B68DB3B5-1FA6-4FD0-BA0B-23E512EF4695}" dt="2021-08-30T17:14:52.646" v="928"/>
          <ac:spMkLst>
            <pc:docMk/>
            <pc:sldMk cId="1146234210" sldId="280"/>
            <ac:spMk id="4" creationId="{00000000-0000-0000-0000-000000000000}"/>
          </ac:spMkLst>
        </pc:spChg>
        <pc:spChg chg="mod ord">
          <ac:chgData name="David Gonzalez" userId="d236c575-a7c2-44e2-99cd-e39aac602df8" providerId="ADAL" clId="{B68DB3B5-1FA6-4FD0-BA0B-23E512EF4695}" dt="2021-08-30T17:19:48.707" v="1367" actId="6549"/>
          <ac:spMkLst>
            <pc:docMk/>
            <pc:sldMk cId="1146234210" sldId="280"/>
            <ac:spMk id="11" creationId="{FFC5A50C-3E08-4A4E-81EF-31FA67854D99}"/>
          </ac:spMkLst>
        </pc:spChg>
      </pc:sldChg>
      <pc:sldChg chg="modSp mod">
        <pc:chgData name="David Gonzalez" userId="d236c575-a7c2-44e2-99cd-e39aac602df8" providerId="ADAL" clId="{B68DB3B5-1FA6-4FD0-BA0B-23E512EF4695}" dt="2021-11-01T15:52:03.221" v="3651" actId="20577"/>
        <pc:sldMkLst>
          <pc:docMk/>
          <pc:sldMk cId="1985012917" sldId="281"/>
        </pc:sldMkLst>
        <pc:spChg chg="mod">
          <ac:chgData name="David Gonzalez" userId="d236c575-a7c2-44e2-99cd-e39aac602df8" providerId="ADAL" clId="{B68DB3B5-1FA6-4FD0-BA0B-23E512EF4695}" dt="2021-08-30T17:24:25.270" v="1635"/>
          <ac:spMkLst>
            <pc:docMk/>
            <pc:sldMk cId="1985012917" sldId="281"/>
            <ac:spMk id="4" creationId="{00000000-0000-0000-0000-000000000000}"/>
          </ac:spMkLst>
        </pc:spChg>
        <pc:spChg chg="mod ord">
          <ac:chgData name="David Gonzalez" userId="d236c575-a7c2-44e2-99cd-e39aac602df8" providerId="ADAL" clId="{B68DB3B5-1FA6-4FD0-BA0B-23E512EF4695}" dt="2021-11-01T15:52:03.221" v="3651" actId="20577"/>
          <ac:spMkLst>
            <pc:docMk/>
            <pc:sldMk cId="1985012917" sldId="281"/>
            <ac:spMk id="11" creationId="{FFC5A50C-3E08-4A4E-81EF-31FA67854D99}"/>
          </ac:spMkLst>
        </pc:spChg>
      </pc:sldChg>
      <pc:sldChg chg="modSp mod">
        <pc:chgData name="David Gonzalez" userId="d236c575-a7c2-44e2-99cd-e39aac602df8" providerId="ADAL" clId="{B68DB3B5-1FA6-4FD0-BA0B-23E512EF4695}" dt="2021-08-30T17:24:33.095" v="1637"/>
        <pc:sldMkLst>
          <pc:docMk/>
          <pc:sldMk cId="963708032" sldId="282"/>
        </pc:sldMkLst>
        <pc:spChg chg="mod">
          <ac:chgData name="David Gonzalez" userId="d236c575-a7c2-44e2-99cd-e39aac602df8" providerId="ADAL" clId="{B68DB3B5-1FA6-4FD0-BA0B-23E512EF4695}" dt="2021-08-30T17:24:33.095" v="1637"/>
          <ac:spMkLst>
            <pc:docMk/>
            <pc:sldMk cId="963708032" sldId="282"/>
            <ac:spMk id="4" creationId="{00000000-0000-0000-0000-000000000000}"/>
          </ac:spMkLst>
        </pc:spChg>
        <pc:spChg chg="mod ord">
          <ac:chgData name="David Gonzalez" userId="d236c575-a7c2-44e2-99cd-e39aac602df8" providerId="ADAL" clId="{B68DB3B5-1FA6-4FD0-BA0B-23E512EF4695}" dt="2021-08-30T17:24:30.714" v="1636" actId="167"/>
          <ac:spMkLst>
            <pc:docMk/>
            <pc:sldMk cId="963708032" sldId="282"/>
            <ac:spMk id="11" creationId="{FFC5A50C-3E08-4A4E-81EF-31FA67854D99}"/>
          </ac:spMkLst>
        </pc:spChg>
      </pc:sldChg>
      <pc:sldChg chg="addSp delSp modSp mod">
        <pc:chgData name="David Gonzalez" userId="d236c575-a7c2-44e2-99cd-e39aac602df8" providerId="ADAL" clId="{B68DB3B5-1FA6-4FD0-BA0B-23E512EF4695}" dt="2021-11-01T15:51:38.229" v="3634" actId="478"/>
        <pc:sldMkLst>
          <pc:docMk/>
          <pc:sldMk cId="2061544439" sldId="283"/>
        </pc:sldMkLst>
        <pc:spChg chg="mod">
          <ac:chgData name="David Gonzalez" userId="d236c575-a7c2-44e2-99cd-e39aac602df8" providerId="ADAL" clId="{B68DB3B5-1FA6-4FD0-BA0B-23E512EF4695}" dt="2021-08-30T17:30:16.066" v="1921" actId="20577"/>
          <ac:spMkLst>
            <pc:docMk/>
            <pc:sldMk cId="2061544439" sldId="283"/>
            <ac:spMk id="2" creationId="{00000000-0000-0000-0000-000000000000}"/>
          </ac:spMkLst>
        </pc:spChg>
        <pc:spChg chg="mod">
          <ac:chgData name="David Gonzalez" userId="d236c575-a7c2-44e2-99cd-e39aac602df8" providerId="ADAL" clId="{B68DB3B5-1FA6-4FD0-BA0B-23E512EF4695}" dt="2021-08-30T17:24:50.192" v="1640"/>
          <ac:spMkLst>
            <pc:docMk/>
            <pc:sldMk cId="2061544439" sldId="283"/>
            <ac:spMk id="4" creationId="{00000000-0000-0000-0000-000000000000}"/>
          </ac:spMkLst>
        </pc:spChg>
        <pc:grpChg chg="add mod">
          <ac:chgData name="David Gonzalez" userId="d236c575-a7c2-44e2-99cd-e39aac602df8" providerId="ADAL" clId="{B68DB3B5-1FA6-4FD0-BA0B-23E512EF4695}" dt="2021-11-01T15:48:15.142" v="3619" actId="164"/>
          <ac:grpSpMkLst>
            <pc:docMk/>
            <pc:sldMk cId="2061544439" sldId="283"/>
            <ac:grpSpMk id="14" creationId="{D5BCBB5E-D5EE-41BC-9F7A-923C70B89280}"/>
          </ac:grpSpMkLst>
        </pc:grpChg>
        <pc:grpChg chg="add del mod">
          <ac:chgData name="David Gonzalez" userId="d236c575-a7c2-44e2-99cd-e39aac602df8" providerId="ADAL" clId="{B68DB3B5-1FA6-4FD0-BA0B-23E512EF4695}" dt="2021-11-01T15:51:23.684" v="3627" actId="165"/>
          <ac:grpSpMkLst>
            <pc:docMk/>
            <pc:sldMk cId="2061544439" sldId="283"/>
            <ac:grpSpMk id="17" creationId="{1B118C97-3CBD-4499-B909-CC01070897CD}"/>
          </ac:grpSpMkLst>
        </pc:grpChg>
        <pc:picChg chg="mod">
          <ac:chgData name="David Gonzalez" userId="d236c575-a7c2-44e2-99cd-e39aac602df8" providerId="ADAL" clId="{B68DB3B5-1FA6-4FD0-BA0B-23E512EF4695}" dt="2021-11-01T15:48:15.142" v="3619" actId="164"/>
          <ac:picMkLst>
            <pc:docMk/>
            <pc:sldMk cId="2061544439" sldId="283"/>
            <ac:picMk id="3" creationId="{0FE93969-17C3-4A47-AC9E-9C8C3E2FC861}"/>
          </ac:picMkLst>
        </pc:picChg>
        <pc:picChg chg="add del mod ord topLvl">
          <ac:chgData name="David Gonzalez" userId="d236c575-a7c2-44e2-99cd-e39aac602df8" providerId="ADAL" clId="{B68DB3B5-1FA6-4FD0-BA0B-23E512EF4695}" dt="2021-11-01T15:51:32.522" v="3633" actId="1076"/>
          <ac:picMkLst>
            <pc:docMk/>
            <pc:sldMk cId="2061544439" sldId="283"/>
            <ac:picMk id="8" creationId="{3FA05243-39BF-442A-95C6-DB55AE13E63B}"/>
          </ac:picMkLst>
        </pc:picChg>
        <pc:picChg chg="add mod">
          <ac:chgData name="David Gonzalez" userId="d236c575-a7c2-44e2-99cd-e39aac602df8" providerId="ADAL" clId="{B68DB3B5-1FA6-4FD0-BA0B-23E512EF4695}" dt="2021-11-01T15:48:15.142" v="3619" actId="164"/>
          <ac:picMkLst>
            <pc:docMk/>
            <pc:sldMk cId="2061544439" sldId="283"/>
            <ac:picMk id="10" creationId="{D78C4101-6B13-4077-BDE2-035DA007EE9E}"/>
          </ac:picMkLst>
        </pc:picChg>
        <pc:picChg chg="add mod modCrop">
          <ac:chgData name="David Gonzalez" userId="d236c575-a7c2-44e2-99cd-e39aac602df8" providerId="ADAL" clId="{B68DB3B5-1FA6-4FD0-BA0B-23E512EF4695}" dt="2021-11-01T15:48:15.142" v="3619" actId="164"/>
          <ac:picMkLst>
            <pc:docMk/>
            <pc:sldMk cId="2061544439" sldId="283"/>
            <ac:picMk id="13" creationId="{05596AFC-93C1-4937-A59C-7D32CB69C7CA}"/>
          </ac:picMkLst>
        </pc:picChg>
        <pc:picChg chg="add del mod topLvl">
          <ac:chgData name="David Gonzalez" userId="d236c575-a7c2-44e2-99cd-e39aac602df8" providerId="ADAL" clId="{B68DB3B5-1FA6-4FD0-BA0B-23E512EF4695}" dt="2021-11-01T15:51:38.229" v="3634" actId="478"/>
          <ac:picMkLst>
            <pc:docMk/>
            <pc:sldMk cId="2061544439" sldId="283"/>
            <ac:picMk id="16" creationId="{7B382684-6899-46D2-904C-9C8E0B67BC1D}"/>
          </ac:picMkLst>
        </pc:picChg>
      </pc:sldChg>
      <pc:sldChg chg="modSp del mod">
        <pc:chgData name="David Gonzalez" userId="d236c575-a7c2-44e2-99cd-e39aac602df8" providerId="ADAL" clId="{B68DB3B5-1FA6-4FD0-BA0B-23E512EF4695}" dt="2021-08-30T16:58:07.087" v="550" actId="47"/>
        <pc:sldMkLst>
          <pc:docMk/>
          <pc:sldMk cId="2037358808" sldId="287"/>
        </pc:sldMkLst>
        <pc:spChg chg="mod">
          <ac:chgData name="David Gonzalez" userId="d236c575-a7c2-44e2-99cd-e39aac602df8" providerId="ADAL" clId="{B68DB3B5-1FA6-4FD0-BA0B-23E512EF4695}" dt="2021-08-30T10:04:36.494" v="60" actId="20577"/>
          <ac:spMkLst>
            <pc:docMk/>
            <pc:sldMk cId="2037358808" sldId="287"/>
            <ac:spMk id="7" creationId="{AB17BBE1-52F0-48DB-8893-5E7C1BF81AB8}"/>
          </ac:spMkLst>
        </pc:spChg>
      </pc:sldChg>
      <pc:sldChg chg="modSp add mod ord">
        <pc:chgData name="David Gonzalez" userId="d236c575-a7c2-44e2-99cd-e39aac602df8" providerId="ADAL" clId="{B68DB3B5-1FA6-4FD0-BA0B-23E512EF4695}" dt="2021-08-30T17:29:39.692" v="1884"/>
        <pc:sldMkLst>
          <pc:docMk/>
          <pc:sldMk cId="2840384951" sldId="302"/>
        </pc:sldMkLst>
        <pc:spChg chg="mod">
          <ac:chgData name="David Gonzalez" userId="d236c575-a7c2-44e2-99cd-e39aac602df8" providerId="ADAL" clId="{B68DB3B5-1FA6-4FD0-BA0B-23E512EF4695}" dt="2021-08-30T17:27:23.574" v="1814" actId="790"/>
          <ac:spMkLst>
            <pc:docMk/>
            <pc:sldMk cId="2840384951" sldId="302"/>
            <ac:spMk id="2" creationId="{00000000-0000-0000-0000-000000000000}"/>
          </ac:spMkLst>
        </pc:spChg>
        <pc:spChg chg="mod">
          <ac:chgData name="David Gonzalez" userId="d236c575-a7c2-44e2-99cd-e39aac602df8" providerId="ADAL" clId="{B68DB3B5-1FA6-4FD0-BA0B-23E512EF4695}" dt="2021-08-30T17:25:02.456" v="1643"/>
          <ac:spMkLst>
            <pc:docMk/>
            <pc:sldMk cId="2840384951" sldId="302"/>
            <ac:spMk id="4" creationId="{00000000-0000-0000-0000-000000000000}"/>
          </ac:spMkLst>
        </pc:spChg>
        <pc:spChg chg="mod">
          <ac:chgData name="David Gonzalez" userId="d236c575-a7c2-44e2-99cd-e39aac602df8" providerId="ADAL" clId="{B68DB3B5-1FA6-4FD0-BA0B-23E512EF4695}" dt="2021-08-30T17:29:26.230" v="1882" actId="20577"/>
          <ac:spMkLst>
            <pc:docMk/>
            <pc:sldMk cId="2840384951" sldId="302"/>
            <ac:spMk id="11" creationId="{1AFC8FCB-09CB-4080-B37E-CE4DC134E4A0}"/>
          </ac:spMkLst>
        </pc:spChg>
      </pc:sldChg>
      <pc:sldChg chg="modSp add mod ord">
        <pc:chgData name="David Gonzalez" userId="d236c575-a7c2-44e2-99cd-e39aac602df8" providerId="ADAL" clId="{B68DB3B5-1FA6-4FD0-BA0B-23E512EF4695}" dt="2021-08-30T17:30:58.965" v="1987" actId="5793"/>
        <pc:sldMkLst>
          <pc:docMk/>
          <pc:sldMk cId="2181921836" sldId="309"/>
        </pc:sldMkLst>
        <pc:spChg chg="mod">
          <ac:chgData name="David Gonzalez" userId="d236c575-a7c2-44e2-99cd-e39aac602df8" providerId="ADAL" clId="{B68DB3B5-1FA6-4FD0-BA0B-23E512EF4695}" dt="2021-08-30T17:30:44.173" v="1951"/>
          <ac:spMkLst>
            <pc:docMk/>
            <pc:sldMk cId="2181921836" sldId="309"/>
            <ac:spMk id="2" creationId="{00000000-0000-0000-0000-000000000000}"/>
          </ac:spMkLst>
        </pc:spChg>
        <pc:spChg chg="mod">
          <ac:chgData name="David Gonzalez" userId="d236c575-a7c2-44e2-99cd-e39aac602df8" providerId="ADAL" clId="{B68DB3B5-1FA6-4FD0-BA0B-23E512EF4695}" dt="2021-08-30T17:24:57.767" v="1642"/>
          <ac:spMkLst>
            <pc:docMk/>
            <pc:sldMk cId="2181921836" sldId="309"/>
            <ac:spMk id="4" creationId="{00000000-0000-0000-0000-000000000000}"/>
          </ac:spMkLst>
        </pc:spChg>
        <pc:spChg chg="mod">
          <ac:chgData name="David Gonzalez" userId="d236c575-a7c2-44e2-99cd-e39aac602df8" providerId="ADAL" clId="{B68DB3B5-1FA6-4FD0-BA0B-23E512EF4695}" dt="2021-08-30T17:30:58.965" v="1987" actId="5793"/>
          <ac:spMkLst>
            <pc:docMk/>
            <pc:sldMk cId="2181921836" sldId="309"/>
            <ac:spMk id="8" creationId="{5C2278A1-D73A-47E8-9F53-9C54A0937DDF}"/>
          </ac:spMkLst>
        </pc:spChg>
      </pc:sldChg>
      <pc:sldChg chg="modSp mod">
        <pc:chgData name="David Gonzalez" userId="d236c575-a7c2-44e2-99cd-e39aac602df8" providerId="ADAL" clId="{B68DB3B5-1FA6-4FD0-BA0B-23E512EF4695}" dt="2021-08-30T17:24:43.848" v="1639"/>
        <pc:sldMkLst>
          <pc:docMk/>
          <pc:sldMk cId="2658387269" sldId="310"/>
        </pc:sldMkLst>
        <pc:spChg chg="mod">
          <ac:chgData name="David Gonzalez" userId="d236c575-a7c2-44e2-99cd-e39aac602df8" providerId="ADAL" clId="{B68DB3B5-1FA6-4FD0-BA0B-23E512EF4695}" dt="2021-08-30T17:24:43.848" v="1639"/>
          <ac:spMkLst>
            <pc:docMk/>
            <pc:sldMk cId="2658387269" sldId="310"/>
            <ac:spMk id="4" creationId="{00000000-0000-0000-0000-000000000000}"/>
          </ac:spMkLst>
        </pc:spChg>
        <pc:spChg chg="mod ord">
          <ac:chgData name="David Gonzalez" userId="d236c575-a7c2-44e2-99cd-e39aac602df8" providerId="ADAL" clId="{B68DB3B5-1FA6-4FD0-BA0B-23E512EF4695}" dt="2021-08-30T17:24:40.025" v="1638" actId="167"/>
          <ac:spMkLst>
            <pc:docMk/>
            <pc:sldMk cId="2658387269" sldId="310"/>
            <ac:spMk id="11" creationId="{FFC5A50C-3E08-4A4E-81EF-31FA67854D99}"/>
          </ac:spMkLst>
        </pc:spChg>
      </pc:sldChg>
      <pc:sldChg chg="modSp mod">
        <pc:chgData name="David Gonzalez" userId="d236c575-a7c2-44e2-99cd-e39aac602df8" providerId="ADAL" clId="{B68DB3B5-1FA6-4FD0-BA0B-23E512EF4695}" dt="2021-08-30T17:30:35.276" v="1950" actId="6549"/>
        <pc:sldMkLst>
          <pc:docMk/>
          <pc:sldMk cId="117171666" sldId="311"/>
        </pc:sldMkLst>
        <pc:spChg chg="mod">
          <ac:chgData name="David Gonzalez" userId="d236c575-a7c2-44e2-99cd-e39aac602df8" providerId="ADAL" clId="{B68DB3B5-1FA6-4FD0-BA0B-23E512EF4695}" dt="2021-08-30T17:30:35.276" v="1950" actId="6549"/>
          <ac:spMkLst>
            <pc:docMk/>
            <pc:sldMk cId="117171666" sldId="311"/>
            <ac:spMk id="2" creationId="{00000000-0000-0000-0000-000000000000}"/>
          </ac:spMkLst>
        </pc:spChg>
        <pc:spChg chg="mod">
          <ac:chgData name="David Gonzalez" userId="d236c575-a7c2-44e2-99cd-e39aac602df8" providerId="ADAL" clId="{B68DB3B5-1FA6-4FD0-BA0B-23E512EF4695}" dt="2021-08-30T17:24:53.719" v="1641"/>
          <ac:spMkLst>
            <pc:docMk/>
            <pc:sldMk cId="117171666" sldId="311"/>
            <ac:spMk id="4" creationId="{00000000-0000-0000-0000-000000000000}"/>
          </ac:spMkLst>
        </pc:spChg>
        <pc:spChg chg="mod">
          <ac:chgData name="David Gonzalez" userId="d236c575-a7c2-44e2-99cd-e39aac602df8" providerId="ADAL" clId="{B68DB3B5-1FA6-4FD0-BA0B-23E512EF4695}" dt="2021-08-30T17:22:16.193" v="1489" actId="113"/>
          <ac:spMkLst>
            <pc:docMk/>
            <pc:sldMk cId="117171666" sldId="311"/>
            <ac:spMk id="10" creationId="{AE4746DE-BA39-4767-ACFD-C10749C4AF15}"/>
          </ac:spMkLst>
        </pc:spChg>
        <pc:spChg chg="mod">
          <ac:chgData name="David Gonzalez" userId="d236c575-a7c2-44e2-99cd-e39aac602df8" providerId="ADAL" clId="{B68DB3B5-1FA6-4FD0-BA0B-23E512EF4695}" dt="2021-08-30T17:26:32.908" v="1742" actId="1035"/>
          <ac:spMkLst>
            <pc:docMk/>
            <pc:sldMk cId="117171666" sldId="311"/>
            <ac:spMk id="11" creationId="{2092C20C-31EB-48E3-936F-904B35136448}"/>
          </ac:spMkLst>
        </pc:spChg>
      </pc:sldChg>
      <pc:sldChg chg="del">
        <pc:chgData name="David Gonzalez" userId="d236c575-a7c2-44e2-99cd-e39aac602df8" providerId="ADAL" clId="{B68DB3B5-1FA6-4FD0-BA0B-23E512EF4695}" dt="2021-08-30T11:01:04.780" v="549" actId="2696"/>
        <pc:sldMkLst>
          <pc:docMk/>
          <pc:sldMk cId="360016377" sldId="312"/>
        </pc:sldMkLst>
      </pc:sldChg>
      <pc:sldChg chg="modSp add mod ord">
        <pc:chgData name="David Gonzalez" userId="d236c575-a7c2-44e2-99cd-e39aac602df8" providerId="ADAL" clId="{B68DB3B5-1FA6-4FD0-BA0B-23E512EF4695}" dt="2021-08-30T17:42:40.129" v="3004" actId="20577"/>
        <pc:sldMkLst>
          <pc:docMk/>
          <pc:sldMk cId="2906119757" sldId="312"/>
        </pc:sldMkLst>
        <pc:spChg chg="mod">
          <ac:chgData name="David Gonzalez" userId="d236c575-a7c2-44e2-99cd-e39aac602df8" providerId="ADAL" clId="{B68DB3B5-1FA6-4FD0-BA0B-23E512EF4695}" dt="2021-08-30T17:31:28.360" v="2014" actId="20577"/>
          <ac:spMkLst>
            <pc:docMk/>
            <pc:sldMk cId="2906119757" sldId="312"/>
            <ac:spMk id="2" creationId="{00000000-0000-0000-0000-000000000000}"/>
          </ac:spMkLst>
        </pc:spChg>
        <pc:spChg chg="ord">
          <ac:chgData name="David Gonzalez" userId="d236c575-a7c2-44e2-99cd-e39aac602df8" providerId="ADAL" clId="{B68DB3B5-1FA6-4FD0-BA0B-23E512EF4695}" dt="2021-08-30T17:31:54.951" v="2015" actId="167"/>
          <ac:spMkLst>
            <pc:docMk/>
            <pc:sldMk cId="2906119757" sldId="312"/>
            <ac:spMk id="10" creationId="{AF4F0CF0-90EB-45BA-B4FB-6BA859BDDE57}"/>
          </ac:spMkLst>
        </pc:spChg>
        <pc:spChg chg="mod">
          <ac:chgData name="David Gonzalez" userId="d236c575-a7c2-44e2-99cd-e39aac602df8" providerId="ADAL" clId="{B68DB3B5-1FA6-4FD0-BA0B-23E512EF4695}" dt="2021-08-30T17:42:40.129" v="3004" actId="20577"/>
          <ac:spMkLst>
            <pc:docMk/>
            <pc:sldMk cId="2906119757" sldId="312"/>
            <ac:spMk id="11" creationId="{FFC5A50C-3E08-4A4E-81EF-31FA67854D99}"/>
          </ac:spMkLst>
        </pc:spChg>
      </pc:sldChg>
      <pc:sldChg chg="addSp delSp modSp add del mod">
        <pc:chgData name="David Gonzalez" userId="d236c575-a7c2-44e2-99cd-e39aac602df8" providerId="ADAL" clId="{B68DB3B5-1FA6-4FD0-BA0B-23E512EF4695}" dt="2021-08-30T16:58:59.589" v="555" actId="47"/>
        <pc:sldMkLst>
          <pc:docMk/>
          <pc:sldMk cId="2505012271" sldId="313"/>
        </pc:sldMkLst>
        <pc:spChg chg="mod">
          <ac:chgData name="David Gonzalez" userId="d236c575-a7c2-44e2-99cd-e39aac602df8" providerId="ADAL" clId="{B68DB3B5-1FA6-4FD0-BA0B-23E512EF4695}" dt="2021-08-30T10:09:55.680" v="116" actId="20577"/>
          <ac:spMkLst>
            <pc:docMk/>
            <pc:sldMk cId="2505012271" sldId="313"/>
            <ac:spMk id="2" creationId="{00000000-0000-0000-0000-000000000000}"/>
          </ac:spMkLst>
        </pc:spChg>
        <pc:picChg chg="del">
          <ac:chgData name="David Gonzalez" userId="d236c575-a7c2-44e2-99cd-e39aac602df8" providerId="ADAL" clId="{B68DB3B5-1FA6-4FD0-BA0B-23E512EF4695}" dt="2021-08-30T10:08:42.068" v="62" actId="478"/>
          <ac:picMkLst>
            <pc:docMk/>
            <pc:sldMk cId="2505012271" sldId="313"/>
            <ac:picMk id="7" creationId="{17C17AB6-D79D-4E79-8376-83C9FD5FB70C}"/>
          </ac:picMkLst>
        </pc:picChg>
        <pc:picChg chg="add del mod modCrop">
          <ac:chgData name="David Gonzalez" userId="d236c575-a7c2-44e2-99cd-e39aac602df8" providerId="ADAL" clId="{B68DB3B5-1FA6-4FD0-BA0B-23E512EF4695}" dt="2021-08-30T10:13:29.536" v="119" actId="478"/>
          <ac:picMkLst>
            <pc:docMk/>
            <pc:sldMk cId="2505012271" sldId="313"/>
            <ac:picMk id="8" creationId="{007C73A7-44B0-4C75-B7C2-6BD9D510D466}"/>
          </ac:picMkLst>
        </pc:picChg>
        <pc:picChg chg="add del mod modCrop">
          <ac:chgData name="David Gonzalez" userId="d236c575-a7c2-44e2-99cd-e39aac602df8" providerId="ADAL" clId="{B68DB3B5-1FA6-4FD0-BA0B-23E512EF4695}" dt="2021-08-30T10:13:28.646" v="118" actId="478"/>
          <ac:picMkLst>
            <pc:docMk/>
            <pc:sldMk cId="2505012271" sldId="313"/>
            <ac:picMk id="11" creationId="{D713508A-413A-4FA6-8C9D-8E1F1BB4AF4F}"/>
          </ac:picMkLst>
        </pc:picChg>
        <pc:picChg chg="add mod modCrop">
          <ac:chgData name="David Gonzalez" userId="d236c575-a7c2-44e2-99cd-e39aac602df8" providerId="ADAL" clId="{B68DB3B5-1FA6-4FD0-BA0B-23E512EF4695}" dt="2021-08-30T10:13:49.836" v="125" actId="1440"/>
          <ac:picMkLst>
            <pc:docMk/>
            <pc:sldMk cId="2505012271" sldId="313"/>
            <ac:picMk id="13" creationId="{2C092023-45C8-4D78-9BAF-70A7923C66D3}"/>
          </ac:picMkLst>
        </pc:picChg>
        <pc:picChg chg="add mod modCrop">
          <ac:chgData name="David Gonzalez" userId="d236c575-a7c2-44e2-99cd-e39aac602df8" providerId="ADAL" clId="{B68DB3B5-1FA6-4FD0-BA0B-23E512EF4695}" dt="2021-08-30T10:14:08.544" v="133" actId="1076"/>
          <ac:picMkLst>
            <pc:docMk/>
            <pc:sldMk cId="2505012271" sldId="313"/>
            <ac:picMk id="15" creationId="{9648FA23-56C1-4DF9-815D-6FBEE3B7BA5F}"/>
          </ac:picMkLst>
        </pc:picChg>
      </pc:sldChg>
      <pc:sldChg chg="addSp modSp add mod">
        <pc:chgData name="David Gonzalez" userId="d236c575-a7c2-44e2-99cd-e39aac602df8" providerId="ADAL" clId="{B68DB3B5-1FA6-4FD0-BA0B-23E512EF4695}" dt="2021-08-30T18:13:35.867" v="3606" actId="20577"/>
        <pc:sldMkLst>
          <pc:docMk/>
          <pc:sldMk cId="3474677361" sldId="313"/>
        </pc:sldMkLst>
        <pc:spChg chg="mod">
          <ac:chgData name="David Gonzalez" userId="d236c575-a7c2-44e2-99cd-e39aac602df8" providerId="ADAL" clId="{B68DB3B5-1FA6-4FD0-BA0B-23E512EF4695}" dt="2021-08-30T17:44:44.601" v="3043" actId="20577"/>
          <ac:spMkLst>
            <pc:docMk/>
            <pc:sldMk cId="3474677361" sldId="313"/>
            <ac:spMk id="2" creationId="{00000000-0000-0000-0000-000000000000}"/>
          </ac:spMkLst>
        </pc:spChg>
        <pc:spChg chg="mod">
          <ac:chgData name="David Gonzalez" userId="d236c575-a7c2-44e2-99cd-e39aac602df8" providerId="ADAL" clId="{B68DB3B5-1FA6-4FD0-BA0B-23E512EF4695}" dt="2021-08-30T18:13:35.867" v="3606" actId="20577"/>
          <ac:spMkLst>
            <pc:docMk/>
            <pc:sldMk cId="3474677361" sldId="313"/>
            <ac:spMk id="11" creationId="{FFC5A50C-3E08-4A4E-81EF-31FA67854D99}"/>
          </ac:spMkLst>
        </pc:spChg>
        <pc:picChg chg="add mod modCrop">
          <ac:chgData name="David Gonzalez" userId="d236c575-a7c2-44e2-99cd-e39aac602df8" providerId="ADAL" clId="{B68DB3B5-1FA6-4FD0-BA0B-23E512EF4695}" dt="2021-08-30T18:12:57.608" v="3585" actId="14100"/>
          <ac:picMkLst>
            <pc:docMk/>
            <pc:sldMk cId="3474677361" sldId="313"/>
            <ac:picMk id="7" creationId="{7B8BD05C-D3F4-4505-9762-FB537AFF06D7}"/>
          </ac:picMkLst>
        </pc:picChg>
      </pc:sldChg>
    </pc:docChg>
  </pc:docChgLst>
  <pc:docChgLst>
    <pc:chgData name="DAVID GONZALEZ ROLDAN" userId="b8155d46-ae0e-4366-862f-b16bf81d0dd9" providerId="ADAL" clId="{52CEAF34-9068-4888-9AE2-A078BB28741A}"/>
    <pc:docChg chg="undo custSel addSld delSld modSld sldOrd">
      <pc:chgData name="DAVID GONZALEZ ROLDAN" userId="b8155d46-ae0e-4366-862f-b16bf81d0dd9" providerId="ADAL" clId="{52CEAF34-9068-4888-9AE2-A078BB28741A}" dt="2020-07-22T15:22:55.313" v="961"/>
      <pc:docMkLst>
        <pc:docMk/>
      </pc:docMkLst>
      <pc:sldChg chg="modSp">
        <pc:chgData name="DAVID GONZALEZ ROLDAN" userId="b8155d46-ae0e-4366-862f-b16bf81d0dd9" providerId="ADAL" clId="{52CEAF34-9068-4888-9AE2-A078BB28741A}" dt="2020-07-20T20:49:19.671" v="8" actId="20577"/>
        <pc:sldMkLst>
          <pc:docMk/>
          <pc:sldMk cId="642527274" sldId="256"/>
        </pc:sldMkLst>
        <pc:spChg chg="mod">
          <ac:chgData name="DAVID GONZALEZ ROLDAN" userId="b8155d46-ae0e-4366-862f-b16bf81d0dd9" providerId="ADAL" clId="{52CEAF34-9068-4888-9AE2-A078BB28741A}" dt="2020-07-20T20:49:19.671" v="8" actId="20577"/>
          <ac:spMkLst>
            <pc:docMk/>
            <pc:sldMk cId="642527274" sldId="256"/>
            <ac:spMk id="3" creationId="{00000000-0000-0000-0000-000000000000}"/>
          </ac:spMkLst>
        </pc:spChg>
      </pc:sldChg>
      <pc:sldChg chg="ord">
        <pc:chgData name="DAVID GONZALEZ ROLDAN" userId="b8155d46-ae0e-4366-862f-b16bf81d0dd9" providerId="ADAL" clId="{52CEAF34-9068-4888-9AE2-A078BB28741A}" dt="2020-07-22T15:22:55.313" v="961"/>
        <pc:sldMkLst>
          <pc:docMk/>
          <pc:sldMk cId="3455504508" sldId="276"/>
        </pc:sldMkLst>
      </pc:sldChg>
      <pc:sldChg chg="addSp delSp modSp add">
        <pc:chgData name="DAVID GONZALEZ ROLDAN" userId="b8155d46-ae0e-4366-862f-b16bf81d0dd9" providerId="ADAL" clId="{52CEAF34-9068-4888-9AE2-A078BB28741A}" dt="2020-07-22T15:22:34.864" v="960" actId="20577"/>
        <pc:sldMkLst>
          <pc:docMk/>
          <pc:sldMk cId="1221677771" sldId="277"/>
        </pc:sldMkLst>
        <pc:spChg chg="mod">
          <ac:chgData name="DAVID GONZALEZ ROLDAN" userId="b8155d46-ae0e-4366-862f-b16bf81d0dd9" providerId="ADAL" clId="{52CEAF34-9068-4888-9AE2-A078BB28741A}" dt="2020-07-22T15:21:53.310" v="915" actId="20577"/>
          <ac:spMkLst>
            <pc:docMk/>
            <pc:sldMk cId="1221677771" sldId="277"/>
            <ac:spMk id="2" creationId="{00000000-0000-0000-0000-000000000000}"/>
          </ac:spMkLst>
        </pc:spChg>
        <pc:spChg chg="add mod">
          <ac:chgData name="DAVID GONZALEZ ROLDAN" userId="b8155d46-ae0e-4366-862f-b16bf81d0dd9" providerId="ADAL" clId="{52CEAF34-9068-4888-9AE2-A078BB28741A}" dt="2020-07-22T15:22:34.864" v="960" actId="20577"/>
          <ac:spMkLst>
            <pc:docMk/>
            <pc:sldMk cId="1221677771" sldId="277"/>
            <ac:spMk id="9" creationId="{E177271C-AC5E-4586-B0EE-0A3358BB4E55}"/>
          </ac:spMkLst>
        </pc:spChg>
        <pc:spChg chg="mod">
          <ac:chgData name="DAVID GONZALEZ ROLDAN" userId="b8155d46-ae0e-4366-862f-b16bf81d0dd9" providerId="ADAL" clId="{52CEAF34-9068-4888-9AE2-A078BB28741A}" dt="2020-07-22T15:21:47.541" v="905" actId="20577"/>
          <ac:spMkLst>
            <pc:docMk/>
            <pc:sldMk cId="1221677771" sldId="277"/>
            <ac:spMk id="12" creationId="{658DCF71-3E5E-44E4-A9B8-581C4497C49F}"/>
          </ac:spMkLst>
        </pc:spChg>
        <pc:spChg chg="del">
          <ac:chgData name="DAVID GONZALEZ ROLDAN" userId="b8155d46-ae0e-4366-862f-b16bf81d0dd9" providerId="ADAL" clId="{52CEAF34-9068-4888-9AE2-A078BB28741A}" dt="2020-07-22T15:16:54.932" v="13" actId="478"/>
          <ac:spMkLst>
            <pc:docMk/>
            <pc:sldMk cId="1221677771" sldId="277"/>
            <ac:spMk id="13" creationId="{D280CE65-739E-4112-A56E-77F5F52B2873}"/>
          </ac:spMkLst>
        </pc:spChg>
        <pc:picChg chg="del">
          <ac:chgData name="DAVID GONZALEZ ROLDAN" userId="b8155d46-ae0e-4366-862f-b16bf81d0dd9" providerId="ADAL" clId="{52CEAF34-9068-4888-9AE2-A078BB28741A}" dt="2020-07-22T15:16:50.436" v="12" actId="478"/>
          <ac:picMkLst>
            <pc:docMk/>
            <pc:sldMk cId="1221677771" sldId="277"/>
            <ac:picMk id="3074" creationId="{DB97F49D-D09C-4DEB-91D7-7C2DDE73E881}"/>
          </ac:picMkLst>
        </pc:picChg>
      </pc:sldChg>
      <pc:sldChg chg="add del">
        <pc:chgData name="DAVID GONZALEZ ROLDAN" userId="b8155d46-ae0e-4366-862f-b16bf81d0dd9" providerId="ADAL" clId="{52CEAF34-9068-4888-9AE2-A078BB28741A}" dt="2020-07-22T15:16:44.453" v="10" actId="2696"/>
        <pc:sldMkLst>
          <pc:docMk/>
          <pc:sldMk cId="2314686925" sldId="277"/>
        </pc:sldMkLst>
      </pc:sldChg>
    </pc:docChg>
  </pc:docChgLst>
  <pc:docChgLst>
    <pc:chgData name="DAVID GONZALEZ ROLDAN" userId="b8155d46-ae0e-4366-862f-b16bf81d0dd9" providerId="ADAL" clId="{DBB2AFA5-9D5D-448A-A04E-9BA29ADEA085}"/>
    <pc:docChg chg="undo redo custSel mod addSld delSld modSld sldOrd">
      <pc:chgData name="DAVID GONZALEZ ROLDAN" userId="b8155d46-ae0e-4366-862f-b16bf81d0dd9" providerId="ADAL" clId="{DBB2AFA5-9D5D-448A-A04E-9BA29ADEA085}" dt="2020-07-20T01:03:03.085" v="13777"/>
      <pc:docMkLst>
        <pc:docMk/>
      </pc:docMkLst>
      <pc:sldChg chg="modSp">
        <pc:chgData name="DAVID GONZALEZ ROLDAN" userId="b8155d46-ae0e-4366-862f-b16bf81d0dd9" providerId="ADAL" clId="{DBB2AFA5-9D5D-448A-A04E-9BA29ADEA085}" dt="2020-07-19T00:58:05.941" v="13231" actId="20577"/>
        <pc:sldMkLst>
          <pc:docMk/>
          <pc:sldMk cId="642527274" sldId="256"/>
        </pc:sldMkLst>
        <pc:spChg chg="mod">
          <ac:chgData name="DAVID GONZALEZ ROLDAN" userId="b8155d46-ae0e-4366-862f-b16bf81d0dd9" providerId="ADAL" clId="{DBB2AFA5-9D5D-448A-A04E-9BA29ADEA085}" dt="2020-07-17T23:33:36.544" v="100" actId="20577"/>
          <ac:spMkLst>
            <pc:docMk/>
            <pc:sldMk cId="642527274" sldId="256"/>
            <ac:spMk id="2" creationId="{00000000-0000-0000-0000-000000000000}"/>
          </ac:spMkLst>
        </pc:spChg>
        <pc:spChg chg="mod">
          <ac:chgData name="DAVID GONZALEZ ROLDAN" userId="b8155d46-ae0e-4366-862f-b16bf81d0dd9" providerId="ADAL" clId="{DBB2AFA5-9D5D-448A-A04E-9BA29ADEA085}" dt="2020-07-19T00:58:05.941" v="13231" actId="20577"/>
          <ac:spMkLst>
            <pc:docMk/>
            <pc:sldMk cId="642527274" sldId="256"/>
            <ac:spMk id="3" creationId="{00000000-0000-0000-0000-000000000000}"/>
          </ac:spMkLst>
        </pc:spChg>
      </pc:sldChg>
      <pc:sldChg chg="addSp modSp ord">
        <pc:chgData name="DAVID GONZALEZ ROLDAN" userId="b8155d46-ae0e-4366-862f-b16bf81d0dd9" providerId="ADAL" clId="{DBB2AFA5-9D5D-448A-A04E-9BA29ADEA085}" dt="2020-07-18T10:32:17.362" v="5261"/>
        <pc:sldMkLst>
          <pc:docMk/>
          <pc:sldMk cId="661521576" sldId="258"/>
        </pc:sldMkLst>
        <pc:spChg chg="mod">
          <ac:chgData name="DAVID GONZALEZ ROLDAN" userId="b8155d46-ae0e-4366-862f-b16bf81d0dd9" providerId="ADAL" clId="{DBB2AFA5-9D5D-448A-A04E-9BA29ADEA085}" dt="2020-07-18T10:06:07.807" v="3644" actId="20577"/>
          <ac:spMkLst>
            <pc:docMk/>
            <pc:sldMk cId="661521576" sldId="258"/>
            <ac:spMk id="2" creationId="{00000000-0000-0000-0000-000000000000}"/>
          </ac:spMkLst>
        </pc:spChg>
        <pc:spChg chg="mod">
          <ac:chgData name="DAVID GONZALEZ ROLDAN" userId="b8155d46-ae0e-4366-862f-b16bf81d0dd9" providerId="ADAL" clId="{DBB2AFA5-9D5D-448A-A04E-9BA29ADEA085}" dt="2020-07-18T09:04:55.142" v="538"/>
          <ac:spMkLst>
            <pc:docMk/>
            <pc:sldMk cId="661521576" sldId="258"/>
            <ac:spMk id="3" creationId="{00000000-0000-0000-0000-000000000000}"/>
          </ac:spMkLst>
        </pc:spChg>
        <pc:spChg chg="mod">
          <ac:chgData name="DAVID GONZALEZ ROLDAN" userId="b8155d46-ae0e-4366-862f-b16bf81d0dd9" providerId="ADAL" clId="{DBB2AFA5-9D5D-448A-A04E-9BA29ADEA085}" dt="2020-07-17T23:33:31.416" v="99" actId="20577"/>
          <ac:spMkLst>
            <pc:docMk/>
            <pc:sldMk cId="661521576" sldId="258"/>
            <ac:spMk id="4" creationId="{00000000-0000-0000-0000-000000000000}"/>
          </ac:spMkLst>
        </pc:spChg>
        <pc:spChg chg="add mod">
          <ac:chgData name="DAVID GONZALEZ ROLDAN" userId="b8155d46-ae0e-4366-862f-b16bf81d0dd9" providerId="ADAL" clId="{DBB2AFA5-9D5D-448A-A04E-9BA29ADEA085}" dt="2020-07-18T09:06:24.837" v="558" actId="114"/>
          <ac:spMkLst>
            <pc:docMk/>
            <pc:sldMk cId="661521576" sldId="258"/>
            <ac:spMk id="7" creationId="{6BFEFAB0-A29D-48B9-AF0E-9A35CA1F552D}"/>
          </ac:spMkLst>
        </pc:spChg>
        <pc:picChg chg="add mod">
          <ac:chgData name="DAVID GONZALEZ ROLDAN" userId="b8155d46-ae0e-4366-862f-b16bf81d0dd9" providerId="ADAL" clId="{DBB2AFA5-9D5D-448A-A04E-9BA29ADEA085}" dt="2020-07-18T09:45:19.421" v="2264" actId="1076"/>
          <ac:picMkLst>
            <pc:docMk/>
            <pc:sldMk cId="661521576" sldId="258"/>
            <ac:picMk id="1026" creationId="{F8576DED-DF1E-4447-AB7A-98EF19C25A4D}"/>
          </ac:picMkLst>
        </pc:picChg>
      </pc:sldChg>
      <pc:sldChg chg="addSp delSp modSp add ord">
        <pc:chgData name="DAVID GONZALEZ ROLDAN" userId="b8155d46-ae0e-4366-862f-b16bf81d0dd9" providerId="ADAL" clId="{DBB2AFA5-9D5D-448A-A04E-9BA29ADEA085}" dt="2020-07-18T14:24:58.613" v="6551" actId="15"/>
        <pc:sldMkLst>
          <pc:docMk/>
          <pc:sldMk cId="2864747537" sldId="259"/>
        </pc:sldMkLst>
        <pc:spChg chg="mod">
          <ac:chgData name="DAVID GONZALEZ ROLDAN" userId="b8155d46-ae0e-4366-862f-b16bf81d0dd9" providerId="ADAL" clId="{DBB2AFA5-9D5D-448A-A04E-9BA29ADEA085}" dt="2020-07-18T10:05:45.516" v="3591" actId="20577"/>
          <ac:spMkLst>
            <pc:docMk/>
            <pc:sldMk cId="2864747537" sldId="259"/>
            <ac:spMk id="2" creationId="{00000000-0000-0000-0000-000000000000}"/>
          </ac:spMkLst>
        </pc:spChg>
        <pc:spChg chg="del mod">
          <ac:chgData name="DAVID GONZALEZ ROLDAN" userId="b8155d46-ae0e-4366-862f-b16bf81d0dd9" providerId="ADAL" clId="{DBB2AFA5-9D5D-448A-A04E-9BA29ADEA085}" dt="2020-07-18T08:59:00.665" v="352" actId="478"/>
          <ac:spMkLst>
            <pc:docMk/>
            <pc:sldMk cId="2864747537" sldId="259"/>
            <ac:spMk id="3" creationId="{00000000-0000-0000-0000-000000000000}"/>
          </ac:spMkLst>
        </pc:spChg>
        <pc:spChg chg="add del mod">
          <ac:chgData name="DAVID GONZALEZ ROLDAN" userId="b8155d46-ae0e-4366-862f-b16bf81d0dd9" providerId="ADAL" clId="{DBB2AFA5-9D5D-448A-A04E-9BA29ADEA085}" dt="2020-07-18T08:59:09.841" v="356" actId="478"/>
          <ac:spMkLst>
            <pc:docMk/>
            <pc:sldMk cId="2864747537" sldId="259"/>
            <ac:spMk id="8" creationId="{A80220AE-0015-4358-8E19-B63476C6F16F}"/>
          </ac:spMkLst>
        </pc:spChg>
        <pc:spChg chg="add del mod">
          <ac:chgData name="DAVID GONZALEZ ROLDAN" userId="b8155d46-ae0e-4366-862f-b16bf81d0dd9" providerId="ADAL" clId="{DBB2AFA5-9D5D-448A-A04E-9BA29ADEA085}" dt="2020-07-18T08:59:11.462" v="357" actId="478"/>
          <ac:spMkLst>
            <pc:docMk/>
            <pc:sldMk cId="2864747537" sldId="259"/>
            <ac:spMk id="10" creationId="{5297E593-7395-4824-A358-ED1E2678B8BC}"/>
          </ac:spMkLst>
        </pc:spChg>
        <pc:spChg chg="add mod">
          <ac:chgData name="DAVID GONZALEZ ROLDAN" userId="b8155d46-ae0e-4366-862f-b16bf81d0dd9" providerId="ADAL" clId="{DBB2AFA5-9D5D-448A-A04E-9BA29ADEA085}" dt="2020-07-18T14:24:58.613" v="6551" actId="15"/>
          <ac:spMkLst>
            <pc:docMk/>
            <pc:sldMk cId="2864747537" sldId="259"/>
            <ac:spMk id="12" creationId="{658DCF71-3E5E-44E4-A9B8-581C4497C49F}"/>
          </ac:spMkLst>
        </pc:spChg>
        <pc:spChg chg="add mod">
          <ac:chgData name="DAVID GONZALEZ ROLDAN" userId="b8155d46-ae0e-4366-862f-b16bf81d0dd9" providerId="ADAL" clId="{DBB2AFA5-9D5D-448A-A04E-9BA29ADEA085}" dt="2020-07-18T09:35:11.652" v="1501" actId="114"/>
          <ac:spMkLst>
            <pc:docMk/>
            <pc:sldMk cId="2864747537" sldId="259"/>
            <ac:spMk id="13" creationId="{D280CE65-739E-4112-A56E-77F5F52B2873}"/>
          </ac:spMkLst>
        </pc:spChg>
        <pc:picChg chg="del">
          <ac:chgData name="DAVID GONZALEZ ROLDAN" userId="b8155d46-ae0e-4366-862f-b16bf81d0dd9" providerId="ADAL" clId="{DBB2AFA5-9D5D-448A-A04E-9BA29ADEA085}" dt="2020-07-18T08:57:29.188" v="305" actId="478"/>
          <ac:picMkLst>
            <pc:docMk/>
            <pc:sldMk cId="2864747537" sldId="259"/>
            <ac:picMk id="1026" creationId="{F8576DED-DF1E-4447-AB7A-98EF19C25A4D}"/>
          </ac:picMkLst>
        </pc:picChg>
        <pc:picChg chg="add mod">
          <ac:chgData name="DAVID GONZALEZ ROLDAN" userId="b8155d46-ae0e-4366-862f-b16bf81d0dd9" providerId="ADAL" clId="{DBB2AFA5-9D5D-448A-A04E-9BA29ADEA085}" dt="2020-07-18T09:36:07.757" v="1507" actId="1076"/>
          <ac:picMkLst>
            <pc:docMk/>
            <pc:sldMk cId="2864747537" sldId="259"/>
            <ac:picMk id="3074" creationId="{DB97F49D-D09C-4DEB-91D7-7C2DDE73E881}"/>
          </ac:picMkLst>
        </pc:picChg>
      </pc:sldChg>
      <pc:sldChg chg="del">
        <pc:chgData name="DAVID GONZALEZ ROLDAN" userId="b8155d46-ae0e-4366-862f-b16bf81d0dd9" providerId="ADAL" clId="{DBB2AFA5-9D5D-448A-A04E-9BA29ADEA085}" dt="2020-07-17T23:32:11.287" v="76" actId="2696"/>
        <pc:sldMkLst>
          <pc:docMk/>
          <pc:sldMk cId="3227277541" sldId="259"/>
        </pc:sldMkLst>
      </pc:sldChg>
      <pc:sldChg chg="addSp delSp modSp add ord">
        <pc:chgData name="DAVID GONZALEZ ROLDAN" userId="b8155d46-ae0e-4366-862f-b16bf81d0dd9" providerId="ADAL" clId="{DBB2AFA5-9D5D-448A-A04E-9BA29ADEA085}" dt="2020-07-18T14:27:06.844" v="6703" actId="6549"/>
        <pc:sldMkLst>
          <pc:docMk/>
          <pc:sldMk cId="2791763850" sldId="260"/>
        </pc:sldMkLst>
        <pc:spChg chg="mod">
          <ac:chgData name="DAVID GONZALEZ ROLDAN" userId="b8155d46-ae0e-4366-862f-b16bf81d0dd9" providerId="ADAL" clId="{DBB2AFA5-9D5D-448A-A04E-9BA29ADEA085}" dt="2020-07-18T14:27:06.844" v="6703" actId="6549"/>
          <ac:spMkLst>
            <pc:docMk/>
            <pc:sldMk cId="2791763850" sldId="260"/>
            <ac:spMk id="2" creationId="{00000000-0000-0000-0000-000000000000}"/>
          </ac:spMkLst>
        </pc:spChg>
        <pc:spChg chg="mod">
          <ac:chgData name="DAVID GONZALEZ ROLDAN" userId="b8155d46-ae0e-4366-862f-b16bf81d0dd9" providerId="ADAL" clId="{DBB2AFA5-9D5D-448A-A04E-9BA29ADEA085}" dt="2020-07-18T10:39:56.204" v="5359" actId="20577"/>
          <ac:spMkLst>
            <pc:docMk/>
            <pc:sldMk cId="2791763850" sldId="260"/>
            <ac:spMk id="3" creationId="{00000000-0000-0000-0000-000000000000}"/>
          </ac:spMkLst>
        </pc:spChg>
        <pc:spChg chg="add mod">
          <ac:chgData name="DAVID GONZALEZ ROLDAN" userId="b8155d46-ae0e-4366-862f-b16bf81d0dd9" providerId="ADAL" clId="{DBB2AFA5-9D5D-448A-A04E-9BA29ADEA085}" dt="2020-07-18T09:35:30.582" v="1504"/>
          <ac:spMkLst>
            <pc:docMk/>
            <pc:sldMk cId="2791763850" sldId="260"/>
            <ac:spMk id="9" creationId="{8FB33453-2F09-41AA-A570-0A7991CCD79C}"/>
          </ac:spMkLst>
        </pc:spChg>
        <pc:picChg chg="del">
          <ac:chgData name="DAVID GONZALEZ ROLDAN" userId="b8155d46-ae0e-4366-862f-b16bf81d0dd9" providerId="ADAL" clId="{DBB2AFA5-9D5D-448A-A04E-9BA29ADEA085}" dt="2020-07-18T09:02:19.939" v="461" actId="478"/>
          <ac:picMkLst>
            <pc:docMk/>
            <pc:sldMk cId="2791763850" sldId="260"/>
            <ac:picMk id="1026" creationId="{F8576DED-DF1E-4447-AB7A-98EF19C25A4D}"/>
          </ac:picMkLst>
        </pc:picChg>
        <pc:picChg chg="add del mod">
          <ac:chgData name="DAVID GONZALEZ ROLDAN" userId="b8155d46-ae0e-4366-862f-b16bf81d0dd9" providerId="ADAL" clId="{DBB2AFA5-9D5D-448A-A04E-9BA29ADEA085}" dt="2020-07-18T09:15:40.876" v="574" actId="478"/>
          <ac:picMkLst>
            <pc:docMk/>
            <pc:sldMk cId="2791763850" sldId="260"/>
            <ac:picMk id="2050" creationId="{F8BFB6F1-8058-46A2-9AF9-EA6D56B1ECF5}"/>
          </ac:picMkLst>
        </pc:picChg>
        <pc:picChg chg="add del mod">
          <ac:chgData name="DAVID GONZALEZ ROLDAN" userId="b8155d46-ae0e-4366-862f-b16bf81d0dd9" providerId="ADAL" clId="{DBB2AFA5-9D5D-448A-A04E-9BA29ADEA085}" dt="2020-07-18T09:45:39.330" v="2265" actId="478"/>
          <ac:picMkLst>
            <pc:docMk/>
            <pc:sldMk cId="2791763850" sldId="260"/>
            <ac:picMk id="2052" creationId="{7E61239D-949D-4C91-B836-700183195381}"/>
          </ac:picMkLst>
        </pc:picChg>
      </pc:sldChg>
      <pc:sldChg chg="addSp delSp modSp add ord">
        <pc:chgData name="DAVID GONZALEZ ROLDAN" userId="b8155d46-ae0e-4366-862f-b16bf81d0dd9" providerId="ADAL" clId="{DBB2AFA5-9D5D-448A-A04E-9BA29ADEA085}" dt="2020-07-18T16:46:04.376" v="10650" actId="20577"/>
        <pc:sldMkLst>
          <pc:docMk/>
          <pc:sldMk cId="2233458726" sldId="261"/>
        </pc:sldMkLst>
        <pc:spChg chg="mod">
          <ac:chgData name="DAVID GONZALEZ ROLDAN" userId="b8155d46-ae0e-4366-862f-b16bf81d0dd9" providerId="ADAL" clId="{DBB2AFA5-9D5D-448A-A04E-9BA29ADEA085}" dt="2020-07-18T16:46:04.376" v="10650" actId="20577"/>
          <ac:spMkLst>
            <pc:docMk/>
            <pc:sldMk cId="2233458726" sldId="261"/>
            <ac:spMk id="2" creationId="{00000000-0000-0000-0000-000000000000}"/>
          </ac:spMkLst>
        </pc:spChg>
        <pc:spChg chg="mod">
          <ac:chgData name="DAVID GONZALEZ ROLDAN" userId="b8155d46-ae0e-4366-862f-b16bf81d0dd9" providerId="ADAL" clId="{DBB2AFA5-9D5D-448A-A04E-9BA29ADEA085}" dt="2020-07-18T09:45:02.799" v="2262" actId="120"/>
          <ac:spMkLst>
            <pc:docMk/>
            <pc:sldMk cId="2233458726" sldId="261"/>
            <ac:spMk id="3" creationId="{00000000-0000-0000-0000-000000000000}"/>
          </ac:spMkLst>
        </pc:spChg>
        <pc:spChg chg="del">
          <ac:chgData name="DAVID GONZALEZ ROLDAN" userId="b8155d46-ae0e-4366-862f-b16bf81d0dd9" providerId="ADAL" clId="{DBB2AFA5-9D5D-448A-A04E-9BA29ADEA085}" dt="2020-07-18T09:42:57.640" v="2243" actId="478"/>
          <ac:spMkLst>
            <pc:docMk/>
            <pc:sldMk cId="2233458726" sldId="261"/>
            <ac:spMk id="9" creationId="{8FB33453-2F09-41AA-A570-0A7991CCD79C}"/>
          </ac:spMkLst>
        </pc:spChg>
        <pc:picChg chg="del">
          <ac:chgData name="DAVID GONZALEZ ROLDAN" userId="b8155d46-ae0e-4366-862f-b16bf81d0dd9" providerId="ADAL" clId="{DBB2AFA5-9D5D-448A-A04E-9BA29ADEA085}" dt="2020-07-18T09:37:15.645" v="1552" actId="478"/>
          <ac:picMkLst>
            <pc:docMk/>
            <pc:sldMk cId="2233458726" sldId="261"/>
            <ac:picMk id="2052" creationId="{7E61239D-949D-4C91-B836-700183195381}"/>
          </ac:picMkLst>
        </pc:picChg>
        <pc:picChg chg="add mod">
          <ac:chgData name="DAVID GONZALEZ ROLDAN" userId="b8155d46-ae0e-4366-862f-b16bf81d0dd9" providerId="ADAL" clId="{DBB2AFA5-9D5D-448A-A04E-9BA29ADEA085}" dt="2020-07-18T09:44:23.988" v="2255" actId="1076"/>
          <ac:picMkLst>
            <pc:docMk/>
            <pc:sldMk cId="2233458726" sldId="261"/>
            <ac:picMk id="4098" creationId="{48AE06F5-46C2-4535-8234-5C7BC55579AC}"/>
          </ac:picMkLst>
        </pc:picChg>
      </pc:sldChg>
      <pc:sldChg chg="del">
        <pc:chgData name="DAVID GONZALEZ ROLDAN" userId="b8155d46-ae0e-4366-862f-b16bf81d0dd9" providerId="ADAL" clId="{DBB2AFA5-9D5D-448A-A04E-9BA29ADEA085}" dt="2020-07-17T23:32:09.919" v="72" actId="2696"/>
        <pc:sldMkLst>
          <pc:docMk/>
          <pc:sldMk cId="2713289075" sldId="261"/>
        </pc:sldMkLst>
      </pc:sldChg>
      <pc:sldChg chg="del">
        <pc:chgData name="DAVID GONZALEZ ROLDAN" userId="b8155d46-ae0e-4366-862f-b16bf81d0dd9" providerId="ADAL" clId="{DBB2AFA5-9D5D-448A-A04E-9BA29ADEA085}" dt="2020-07-17T23:32:09.958" v="73" actId="2696"/>
        <pc:sldMkLst>
          <pc:docMk/>
          <pc:sldMk cId="1194231071" sldId="262"/>
        </pc:sldMkLst>
      </pc:sldChg>
      <pc:sldChg chg="delSp modSp add del ord">
        <pc:chgData name="DAVID GONZALEZ ROLDAN" userId="b8155d46-ae0e-4366-862f-b16bf81d0dd9" providerId="ADAL" clId="{DBB2AFA5-9D5D-448A-A04E-9BA29ADEA085}" dt="2020-07-19T00:30:41.960" v="12796" actId="2696"/>
        <pc:sldMkLst>
          <pc:docMk/>
          <pc:sldMk cId="2719941645" sldId="262"/>
        </pc:sldMkLst>
        <pc:spChg chg="mod">
          <ac:chgData name="DAVID GONZALEZ ROLDAN" userId="b8155d46-ae0e-4366-862f-b16bf81d0dd9" providerId="ADAL" clId="{DBB2AFA5-9D5D-448A-A04E-9BA29ADEA085}" dt="2020-07-18T23:27:01.023" v="11469" actId="313"/>
          <ac:spMkLst>
            <pc:docMk/>
            <pc:sldMk cId="2719941645" sldId="262"/>
            <ac:spMk id="2" creationId="{00000000-0000-0000-0000-000000000000}"/>
          </ac:spMkLst>
        </pc:spChg>
        <pc:spChg chg="mod">
          <ac:chgData name="DAVID GONZALEZ ROLDAN" userId="b8155d46-ae0e-4366-862f-b16bf81d0dd9" providerId="ADAL" clId="{DBB2AFA5-9D5D-448A-A04E-9BA29ADEA085}" dt="2020-07-18T10:04:28.874" v="3452" actId="20577"/>
          <ac:spMkLst>
            <pc:docMk/>
            <pc:sldMk cId="2719941645" sldId="262"/>
            <ac:spMk id="3" creationId="{00000000-0000-0000-0000-000000000000}"/>
          </ac:spMkLst>
        </pc:spChg>
        <pc:picChg chg="del">
          <ac:chgData name="DAVID GONZALEZ ROLDAN" userId="b8155d46-ae0e-4366-862f-b16bf81d0dd9" providerId="ADAL" clId="{DBB2AFA5-9D5D-448A-A04E-9BA29ADEA085}" dt="2020-07-18T09:49:47.340" v="2291" actId="478"/>
          <ac:picMkLst>
            <pc:docMk/>
            <pc:sldMk cId="2719941645" sldId="262"/>
            <ac:picMk id="4098" creationId="{48AE06F5-46C2-4535-8234-5C7BC55579AC}"/>
          </ac:picMkLst>
        </pc:picChg>
      </pc:sldChg>
      <pc:sldChg chg="del">
        <pc:chgData name="DAVID GONZALEZ ROLDAN" userId="b8155d46-ae0e-4366-862f-b16bf81d0dd9" providerId="ADAL" clId="{DBB2AFA5-9D5D-448A-A04E-9BA29ADEA085}" dt="2020-07-17T23:32:10.006" v="74" actId="2696"/>
        <pc:sldMkLst>
          <pc:docMk/>
          <pc:sldMk cId="2366205476" sldId="263"/>
        </pc:sldMkLst>
      </pc:sldChg>
      <pc:sldChg chg="modSp add del">
        <pc:chgData name="DAVID GONZALEZ ROLDAN" userId="b8155d46-ae0e-4366-862f-b16bf81d0dd9" providerId="ADAL" clId="{DBB2AFA5-9D5D-448A-A04E-9BA29ADEA085}" dt="2020-07-18T10:11:23.268" v="3991" actId="2696"/>
        <pc:sldMkLst>
          <pc:docMk/>
          <pc:sldMk cId="4143320600" sldId="263"/>
        </pc:sldMkLst>
        <pc:spChg chg="mod">
          <ac:chgData name="DAVID GONZALEZ ROLDAN" userId="b8155d46-ae0e-4366-862f-b16bf81d0dd9" providerId="ADAL" clId="{DBB2AFA5-9D5D-448A-A04E-9BA29ADEA085}" dt="2020-07-18T10:10:23.813" v="3968" actId="20577"/>
          <ac:spMkLst>
            <pc:docMk/>
            <pc:sldMk cId="4143320600" sldId="263"/>
            <ac:spMk id="2" creationId="{00000000-0000-0000-0000-000000000000}"/>
          </ac:spMkLst>
        </pc:spChg>
        <pc:spChg chg="mod">
          <ac:chgData name="DAVID GONZALEZ ROLDAN" userId="b8155d46-ae0e-4366-862f-b16bf81d0dd9" providerId="ADAL" clId="{DBB2AFA5-9D5D-448A-A04E-9BA29ADEA085}" dt="2020-07-18T10:10:04.337" v="3956" actId="403"/>
          <ac:spMkLst>
            <pc:docMk/>
            <pc:sldMk cId="4143320600" sldId="263"/>
            <ac:spMk id="3" creationId="{00000000-0000-0000-0000-000000000000}"/>
          </ac:spMkLst>
        </pc:spChg>
      </pc:sldChg>
      <pc:sldChg chg="modSp add del ord">
        <pc:chgData name="DAVID GONZALEZ ROLDAN" userId="b8155d46-ae0e-4366-862f-b16bf81d0dd9" providerId="ADAL" clId="{DBB2AFA5-9D5D-448A-A04E-9BA29ADEA085}" dt="2020-07-19T00:30:42.847" v="12797" actId="2696"/>
        <pc:sldMkLst>
          <pc:docMk/>
          <pc:sldMk cId="2268476915" sldId="264"/>
        </pc:sldMkLst>
        <pc:spChg chg="mod">
          <ac:chgData name="DAVID GONZALEZ ROLDAN" userId="b8155d46-ae0e-4366-862f-b16bf81d0dd9" providerId="ADAL" clId="{DBB2AFA5-9D5D-448A-A04E-9BA29ADEA085}" dt="2020-07-18T23:27:05.479" v="11473" actId="313"/>
          <ac:spMkLst>
            <pc:docMk/>
            <pc:sldMk cId="2268476915" sldId="264"/>
            <ac:spMk id="2" creationId="{00000000-0000-0000-0000-000000000000}"/>
          </ac:spMkLst>
        </pc:spChg>
        <pc:spChg chg="mod">
          <ac:chgData name="DAVID GONZALEZ ROLDAN" userId="b8155d46-ae0e-4366-862f-b16bf81d0dd9" providerId="ADAL" clId="{DBB2AFA5-9D5D-448A-A04E-9BA29ADEA085}" dt="2020-07-18T10:16:32.732" v="4710" actId="20577"/>
          <ac:spMkLst>
            <pc:docMk/>
            <pc:sldMk cId="2268476915" sldId="264"/>
            <ac:spMk id="3" creationId="{00000000-0000-0000-0000-000000000000}"/>
          </ac:spMkLst>
        </pc:spChg>
      </pc:sldChg>
      <pc:sldChg chg="del">
        <pc:chgData name="DAVID GONZALEZ ROLDAN" userId="b8155d46-ae0e-4366-862f-b16bf81d0dd9" providerId="ADAL" clId="{DBB2AFA5-9D5D-448A-A04E-9BA29ADEA085}" dt="2020-07-17T23:32:11.270" v="75" actId="2696"/>
        <pc:sldMkLst>
          <pc:docMk/>
          <pc:sldMk cId="3137321996" sldId="264"/>
        </pc:sldMkLst>
      </pc:sldChg>
      <pc:sldChg chg="add del">
        <pc:chgData name="DAVID GONZALEZ ROLDAN" userId="b8155d46-ae0e-4366-862f-b16bf81d0dd9" providerId="ADAL" clId="{DBB2AFA5-9D5D-448A-A04E-9BA29ADEA085}" dt="2020-07-18T11:01:47.442" v="6442" actId="2696"/>
        <pc:sldMkLst>
          <pc:docMk/>
          <pc:sldMk cId="1735383929" sldId="265"/>
        </pc:sldMkLst>
      </pc:sldChg>
      <pc:sldChg chg="modSp add">
        <pc:chgData name="DAVID GONZALEZ ROLDAN" userId="b8155d46-ae0e-4366-862f-b16bf81d0dd9" providerId="ADAL" clId="{DBB2AFA5-9D5D-448A-A04E-9BA29ADEA085}" dt="2020-07-18T10:28:57.681" v="5244" actId="20577"/>
        <pc:sldMkLst>
          <pc:docMk/>
          <pc:sldMk cId="2894893383" sldId="266"/>
        </pc:sldMkLst>
        <pc:spChg chg="mod">
          <ac:chgData name="DAVID GONZALEZ ROLDAN" userId="b8155d46-ae0e-4366-862f-b16bf81d0dd9" providerId="ADAL" clId="{DBB2AFA5-9D5D-448A-A04E-9BA29ADEA085}" dt="2020-07-18T10:21:42.153" v="4730" actId="20577"/>
          <ac:spMkLst>
            <pc:docMk/>
            <pc:sldMk cId="2894893383" sldId="266"/>
            <ac:spMk id="2" creationId="{00000000-0000-0000-0000-000000000000}"/>
          </ac:spMkLst>
        </pc:spChg>
        <pc:spChg chg="mod">
          <ac:chgData name="DAVID GONZALEZ ROLDAN" userId="b8155d46-ae0e-4366-862f-b16bf81d0dd9" providerId="ADAL" clId="{DBB2AFA5-9D5D-448A-A04E-9BA29ADEA085}" dt="2020-07-18T10:28:57.681" v="5244" actId="20577"/>
          <ac:spMkLst>
            <pc:docMk/>
            <pc:sldMk cId="2894893383" sldId="266"/>
            <ac:spMk id="3" creationId="{00000000-0000-0000-0000-000000000000}"/>
          </ac:spMkLst>
        </pc:spChg>
      </pc:sldChg>
      <pc:sldChg chg="delSp modSp add">
        <pc:chgData name="DAVID GONZALEZ ROLDAN" userId="b8155d46-ae0e-4366-862f-b16bf81d0dd9" providerId="ADAL" clId="{DBB2AFA5-9D5D-448A-A04E-9BA29ADEA085}" dt="2020-07-18T14:26:55.907" v="6702" actId="20577"/>
        <pc:sldMkLst>
          <pc:docMk/>
          <pc:sldMk cId="2332503967" sldId="267"/>
        </pc:sldMkLst>
        <pc:spChg chg="mod">
          <ac:chgData name="DAVID GONZALEZ ROLDAN" userId="b8155d46-ae0e-4366-862f-b16bf81d0dd9" providerId="ADAL" clId="{DBB2AFA5-9D5D-448A-A04E-9BA29ADEA085}" dt="2020-07-18T14:26:55.907" v="6702" actId="20577"/>
          <ac:spMkLst>
            <pc:docMk/>
            <pc:sldMk cId="2332503967" sldId="267"/>
            <ac:spMk id="2" creationId="{00000000-0000-0000-0000-000000000000}"/>
          </ac:spMkLst>
        </pc:spChg>
        <pc:spChg chg="mod">
          <ac:chgData name="DAVID GONZALEZ ROLDAN" userId="b8155d46-ae0e-4366-862f-b16bf81d0dd9" providerId="ADAL" clId="{DBB2AFA5-9D5D-448A-A04E-9BA29ADEA085}" dt="2020-07-18T11:01:20.390" v="6441" actId="20577"/>
          <ac:spMkLst>
            <pc:docMk/>
            <pc:sldMk cId="2332503967" sldId="267"/>
            <ac:spMk id="3" creationId="{00000000-0000-0000-0000-000000000000}"/>
          </ac:spMkLst>
        </pc:spChg>
        <pc:spChg chg="del">
          <ac:chgData name="DAVID GONZALEZ ROLDAN" userId="b8155d46-ae0e-4366-862f-b16bf81d0dd9" providerId="ADAL" clId="{DBB2AFA5-9D5D-448A-A04E-9BA29ADEA085}" dt="2020-07-18T10:42:02.744" v="5576" actId="478"/>
          <ac:spMkLst>
            <pc:docMk/>
            <pc:sldMk cId="2332503967" sldId="267"/>
            <ac:spMk id="9" creationId="{8FB33453-2F09-41AA-A570-0A7991CCD79C}"/>
          </ac:spMkLst>
        </pc:spChg>
      </pc:sldChg>
      <pc:sldChg chg="addSp delSp modSp add">
        <pc:chgData name="DAVID GONZALEZ ROLDAN" userId="b8155d46-ae0e-4366-862f-b16bf81d0dd9" providerId="ADAL" clId="{DBB2AFA5-9D5D-448A-A04E-9BA29ADEA085}" dt="2020-07-18T11:30:29.587" v="6521" actId="478"/>
        <pc:sldMkLst>
          <pc:docMk/>
          <pc:sldMk cId="2102726979" sldId="268"/>
        </pc:sldMkLst>
        <pc:spChg chg="mod">
          <ac:chgData name="DAVID GONZALEZ ROLDAN" userId="b8155d46-ae0e-4366-862f-b16bf81d0dd9" providerId="ADAL" clId="{DBB2AFA5-9D5D-448A-A04E-9BA29ADEA085}" dt="2020-07-18T11:18:51.862" v="6474" actId="20577"/>
          <ac:spMkLst>
            <pc:docMk/>
            <pc:sldMk cId="2102726979" sldId="268"/>
            <ac:spMk id="2" creationId="{00000000-0000-0000-0000-000000000000}"/>
          </ac:spMkLst>
        </pc:spChg>
        <pc:spChg chg="del">
          <ac:chgData name="DAVID GONZALEZ ROLDAN" userId="b8155d46-ae0e-4366-862f-b16bf81d0dd9" providerId="ADAL" clId="{DBB2AFA5-9D5D-448A-A04E-9BA29ADEA085}" dt="2020-07-18T11:21:00.421" v="6475" actId="478"/>
          <ac:spMkLst>
            <pc:docMk/>
            <pc:sldMk cId="2102726979" sldId="268"/>
            <ac:spMk id="3" creationId="{00000000-0000-0000-0000-000000000000}"/>
          </ac:spMkLst>
        </pc:spChg>
        <pc:spChg chg="add del mod">
          <ac:chgData name="DAVID GONZALEZ ROLDAN" userId="b8155d46-ae0e-4366-862f-b16bf81d0dd9" providerId="ADAL" clId="{DBB2AFA5-9D5D-448A-A04E-9BA29ADEA085}" dt="2020-07-18T11:21:01.857" v="6476" actId="478"/>
          <ac:spMkLst>
            <pc:docMk/>
            <pc:sldMk cId="2102726979" sldId="268"/>
            <ac:spMk id="8" creationId="{B166D6F2-ECF4-4657-A307-425B5E037AD6}"/>
          </ac:spMkLst>
        </pc:spChg>
        <pc:picChg chg="add del mod">
          <ac:chgData name="DAVID GONZALEZ ROLDAN" userId="b8155d46-ae0e-4366-862f-b16bf81d0dd9" providerId="ADAL" clId="{DBB2AFA5-9D5D-448A-A04E-9BA29ADEA085}" dt="2020-07-18T11:21:25.770" v="6488" actId="478"/>
          <ac:picMkLst>
            <pc:docMk/>
            <pc:sldMk cId="2102726979" sldId="268"/>
            <ac:picMk id="9" creationId="{D6BA743F-797F-4257-870D-BC865B526080}"/>
          </ac:picMkLst>
        </pc:picChg>
        <pc:picChg chg="add mod">
          <ac:chgData name="DAVID GONZALEZ ROLDAN" userId="b8155d46-ae0e-4366-862f-b16bf81d0dd9" providerId="ADAL" clId="{DBB2AFA5-9D5D-448A-A04E-9BA29ADEA085}" dt="2020-07-18T11:22:29.073" v="6496" actId="1076"/>
          <ac:picMkLst>
            <pc:docMk/>
            <pc:sldMk cId="2102726979" sldId="268"/>
            <ac:picMk id="10" creationId="{8DAA05B1-F0EF-44BC-8B93-3C5CF9E5A813}"/>
          </ac:picMkLst>
        </pc:picChg>
        <pc:picChg chg="add del mod">
          <ac:chgData name="DAVID GONZALEZ ROLDAN" userId="b8155d46-ae0e-4366-862f-b16bf81d0dd9" providerId="ADAL" clId="{DBB2AFA5-9D5D-448A-A04E-9BA29ADEA085}" dt="2020-07-18T11:30:29.587" v="6521" actId="478"/>
          <ac:picMkLst>
            <pc:docMk/>
            <pc:sldMk cId="2102726979" sldId="268"/>
            <ac:picMk id="11" creationId="{E138E239-9805-443D-ACA4-4DB3095B19D5}"/>
          </ac:picMkLst>
        </pc:picChg>
        <pc:picChg chg="add del mod">
          <ac:chgData name="DAVID GONZALEZ ROLDAN" userId="b8155d46-ae0e-4366-862f-b16bf81d0dd9" providerId="ADAL" clId="{DBB2AFA5-9D5D-448A-A04E-9BA29ADEA085}" dt="2020-07-18T11:27:38.501" v="6504" actId="478"/>
          <ac:picMkLst>
            <pc:docMk/>
            <pc:sldMk cId="2102726979" sldId="268"/>
            <ac:picMk id="12" creationId="{D4EE3EC2-3F9B-46FF-A760-82ADE027CAEC}"/>
          </ac:picMkLst>
        </pc:picChg>
        <pc:picChg chg="add del mod">
          <ac:chgData name="DAVID GONZALEZ ROLDAN" userId="b8155d46-ae0e-4366-862f-b16bf81d0dd9" providerId="ADAL" clId="{DBB2AFA5-9D5D-448A-A04E-9BA29ADEA085}" dt="2020-07-18T11:29:34.594" v="6507" actId="478"/>
          <ac:picMkLst>
            <pc:docMk/>
            <pc:sldMk cId="2102726979" sldId="268"/>
            <ac:picMk id="13" creationId="{46263E87-FA97-4CC9-B68C-A224B7376D2D}"/>
          </ac:picMkLst>
        </pc:picChg>
        <pc:picChg chg="add del mod">
          <ac:chgData name="DAVID GONZALEZ ROLDAN" userId="b8155d46-ae0e-4366-862f-b16bf81d0dd9" providerId="ADAL" clId="{DBB2AFA5-9D5D-448A-A04E-9BA29ADEA085}" dt="2020-07-18T11:30:29.195" v="6520"/>
          <ac:picMkLst>
            <pc:docMk/>
            <pc:sldMk cId="2102726979" sldId="268"/>
            <ac:picMk id="14" creationId="{4E06926A-F01D-4D47-A371-CB2B4299CB40}"/>
          </ac:picMkLst>
        </pc:picChg>
      </pc:sldChg>
      <pc:sldChg chg="addSp delSp modSp add ord">
        <pc:chgData name="DAVID GONZALEZ ROLDAN" userId="b8155d46-ae0e-4366-862f-b16bf81d0dd9" providerId="ADAL" clId="{DBB2AFA5-9D5D-448A-A04E-9BA29ADEA085}" dt="2020-07-18T16:18:38.056" v="8154"/>
        <pc:sldMkLst>
          <pc:docMk/>
          <pc:sldMk cId="3671953284" sldId="269"/>
        </pc:sldMkLst>
        <pc:spChg chg="mod">
          <ac:chgData name="DAVID GONZALEZ ROLDAN" userId="b8155d46-ae0e-4366-862f-b16bf81d0dd9" providerId="ADAL" clId="{DBB2AFA5-9D5D-448A-A04E-9BA29ADEA085}" dt="2020-07-18T11:31:51.215" v="6541" actId="20577"/>
          <ac:spMkLst>
            <pc:docMk/>
            <pc:sldMk cId="3671953284" sldId="269"/>
            <ac:spMk id="2" creationId="{00000000-0000-0000-0000-000000000000}"/>
          </ac:spMkLst>
        </pc:spChg>
        <pc:picChg chg="add mod">
          <ac:chgData name="DAVID GONZALEZ ROLDAN" userId="b8155d46-ae0e-4366-862f-b16bf81d0dd9" providerId="ADAL" clId="{DBB2AFA5-9D5D-448A-A04E-9BA29ADEA085}" dt="2020-07-18T15:10:03.050" v="6708" actId="1076"/>
          <ac:picMkLst>
            <pc:docMk/>
            <pc:sldMk cId="3671953284" sldId="269"/>
            <ac:picMk id="3" creationId="{B0F07F7A-1EFA-4645-B0A6-6B55A95838BA}"/>
          </ac:picMkLst>
        </pc:picChg>
        <pc:picChg chg="add del mod">
          <ac:chgData name="DAVID GONZALEZ ROLDAN" userId="b8155d46-ae0e-4366-862f-b16bf81d0dd9" providerId="ADAL" clId="{DBB2AFA5-9D5D-448A-A04E-9BA29ADEA085}" dt="2020-07-18T15:41:03.548" v="6714" actId="478"/>
          <ac:picMkLst>
            <pc:docMk/>
            <pc:sldMk cId="3671953284" sldId="269"/>
            <ac:picMk id="7" creationId="{6A59714A-20DC-4404-9B42-684F0BD55EB9}"/>
          </ac:picMkLst>
        </pc:picChg>
        <pc:picChg chg="add mod">
          <ac:chgData name="DAVID GONZALEZ ROLDAN" userId="b8155d46-ae0e-4366-862f-b16bf81d0dd9" providerId="ADAL" clId="{DBB2AFA5-9D5D-448A-A04E-9BA29ADEA085}" dt="2020-07-18T15:42:23.026" v="6724" actId="1076"/>
          <ac:picMkLst>
            <pc:docMk/>
            <pc:sldMk cId="3671953284" sldId="269"/>
            <ac:picMk id="8" creationId="{770D66F7-A242-4FF1-91C9-CDC1E0D3595D}"/>
          </ac:picMkLst>
        </pc:picChg>
        <pc:picChg chg="del">
          <ac:chgData name="DAVID GONZALEZ ROLDAN" userId="b8155d46-ae0e-4366-862f-b16bf81d0dd9" providerId="ADAL" clId="{DBB2AFA5-9D5D-448A-A04E-9BA29ADEA085}" dt="2020-07-18T11:32:00.214" v="6543" actId="478"/>
          <ac:picMkLst>
            <pc:docMk/>
            <pc:sldMk cId="3671953284" sldId="269"/>
            <ac:picMk id="10" creationId="{8DAA05B1-F0EF-44BC-8B93-3C5CF9E5A813}"/>
          </ac:picMkLst>
        </pc:picChg>
        <pc:picChg chg="del">
          <ac:chgData name="DAVID GONZALEZ ROLDAN" userId="b8155d46-ae0e-4366-862f-b16bf81d0dd9" providerId="ADAL" clId="{DBB2AFA5-9D5D-448A-A04E-9BA29ADEA085}" dt="2020-07-18T11:31:59.422" v="6542" actId="478"/>
          <ac:picMkLst>
            <pc:docMk/>
            <pc:sldMk cId="3671953284" sldId="269"/>
            <ac:picMk id="11" creationId="{E138E239-9805-443D-ACA4-4DB3095B19D5}"/>
          </ac:picMkLst>
        </pc:picChg>
      </pc:sldChg>
      <pc:sldChg chg="addSp delSp modSp add mod modClrScheme chgLayout">
        <pc:chgData name="DAVID GONZALEZ ROLDAN" userId="b8155d46-ae0e-4366-862f-b16bf81d0dd9" providerId="ADAL" clId="{DBB2AFA5-9D5D-448A-A04E-9BA29ADEA085}" dt="2020-07-18T15:52:11.212" v="6850" actId="115"/>
        <pc:sldMkLst>
          <pc:docMk/>
          <pc:sldMk cId="3993494879" sldId="270"/>
        </pc:sldMkLst>
        <pc:spChg chg="mod ord">
          <ac:chgData name="DAVID GONZALEZ ROLDAN" userId="b8155d46-ae0e-4366-862f-b16bf81d0dd9" providerId="ADAL" clId="{DBB2AFA5-9D5D-448A-A04E-9BA29ADEA085}" dt="2020-07-18T15:48:40.352" v="6814" actId="26606"/>
          <ac:spMkLst>
            <pc:docMk/>
            <pc:sldMk cId="3993494879" sldId="270"/>
            <ac:spMk id="2" creationId="{00000000-0000-0000-0000-000000000000}"/>
          </ac:spMkLst>
        </pc:spChg>
        <pc:spChg chg="mod ord">
          <ac:chgData name="DAVID GONZALEZ ROLDAN" userId="b8155d46-ae0e-4366-862f-b16bf81d0dd9" providerId="ADAL" clId="{DBB2AFA5-9D5D-448A-A04E-9BA29ADEA085}" dt="2020-07-18T15:48:40.352" v="6814" actId="26606"/>
          <ac:spMkLst>
            <pc:docMk/>
            <pc:sldMk cId="3993494879" sldId="270"/>
            <ac:spMk id="4" creationId="{00000000-0000-0000-0000-000000000000}"/>
          </ac:spMkLst>
        </pc:spChg>
        <pc:spChg chg="mod">
          <ac:chgData name="DAVID GONZALEZ ROLDAN" userId="b8155d46-ae0e-4366-862f-b16bf81d0dd9" providerId="ADAL" clId="{DBB2AFA5-9D5D-448A-A04E-9BA29ADEA085}" dt="2020-07-18T15:48:40.352" v="6814" actId="26606"/>
          <ac:spMkLst>
            <pc:docMk/>
            <pc:sldMk cId="3993494879" sldId="270"/>
            <ac:spMk id="5" creationId="{00000000-0000-0000-0000-000000000000}"/>
          </ac:spMkLst>
        </pc:spChg>
        <pc:spChg chg="mod">
          <ac:chgData name="DAVID GONZALEZ ROLDAN" userId="b8155d46-ae0e-4366-862f-b16bf81d0dd9" providerId="ADAL" clId="{DBB2AFA5-9D5D-448A-A04E-9BA29ADEA085}" dt="2020-07-18T15:48:40.352" v="6814" actId="26606"/>
          <ac:spMkLst>
            <pc:docMk/>
            <pc:sldMk cId="3993494879" sldId="270"/>
            <ac:spMk id="6" creationId="{00000000-0000-0000-0000-000000000000}"/>
          </ac:spMkLst>
        </pc:spChg>
        <pc:spChg chg="add mod ord">
          <ac:chgData name="DAVID GONZALEZ ROLDAN" userId="b8155d46-ae0e-4366-862f-b16bf81d0dd9" providerId="ADAL" clId="{DBB2AFA5-9D5D-448A-A04E-9BA29ADEA085}" dt="2020-07-18T15:52:11.212" v="6850" actId="115"/>
          <ac:spMkLst>
            <pc:docMk/>
            <pc:sldMk cId="3993494879" sldId="270"/>
            <ac:spMk id="9" creationId="{060D21A7-70B5-40C8-9C6E-2FCCF71860CF}"/>
          </ac:spMkLst>
        </pc:spChg>
        <pc:picChg chg="del">
          <ac:chgData name="DAVID GONZALEZ ROLDAN" userId="b8155d46-ae0e-4366-862f-b16bf81d0dd9" providerId="ADAL" clId="{DBB2AFA5-9D5D-448A-A04E-9BA29ADEA085}" dt="2020-07-18T15:45:53.669" v="6726" actId="478"/>
          <ac:picMkLst>
            <pc:docMk/>
            <pc:sldMk cId="3993494879" sldId="270"/>
            <ac:picMk id="3" creationId="{B0F07F7A-1EFA-4645-B0A6-6B55A95838BA}"/>
          </ac:picMkLst>
        </pc:picChg>
        <pc:picChg chg="del">
          <ac:chgData name="DAVID GONZALEZ ROLDAN" userId="b8155d46-ae0e-4366-862f-b16bf81d0dd9" providerId="ADAL" clId="{DBB2AFA5-9D5D-448A-A04E-9BA29ADEA085}" dt="2020-07-18T15:45:54.428" v="6727" actId="478"/>
          <ac:picMkLst>
            <pc:docMk/>
            <pc:sldMk cId="3993494879" sldId="270"/>
            <ac:picMk id="8" creationId="{770D66F7-A242-4FF1-91C9-CDC1E0D3595D}"/>
          </ac:picMkLst>
        </pc:picChg>
        <pc:picChg chg="add mod ord">
          <ac:chgData name="DAVID GONZALEZ ROLDAN" userId="b8155d46-ae0e-4366-862f-b16bf81d0dd9" providerId="ADAL" clId="{DBB2AFA5-9D5D-448A-A04E-9BA29ADEA085}" dt="2020-07-18T15:48:52.564" v="6815" actId="196"/>
          <ac:picMkLst>
            <pc:docMk/>
            <pc:sldMk cId="3993494879" sldId="270"/>
            <ac:picMk id="5122" creationId="{EA65FBA4-1699-4199-B570-03A79AF783CF}"/>
          </ac:picMkLst>
        </pc:picChg>
      </pc:sldChg>
      <pc:sldChg chg="addSp delSp modSp add ord">
        <pc:chgData name="DAVID GONZALEZ ROLDAN" userId="b8155d46-ae0e-4366-862f-b16bf81d0dd9" providerId="ADAL" clId="{DBB2AFA5-9D5D-448A-A04E-9BA29ADEA085}" dt="2020-07-19T00:47:55.035" v="12838" actId="20577"/>
        <pc:sldMkLst>
          <pc:docMk/>
          <pc:sldMk cId="2097448650" sldId="271"/>
        </pc:sldMkLst>
        <pc:spChg chg="mod">
          <ac:chgData name="DAVID GONZALEZ ROLDAN" userId="b8155d46-ae0e-4366-862f-b16bf81d0dd9" providerId="ADAL" clId="{DBB2AFA5-9D5D-448A-A04E-9BA29ADEA085}" dt="2020-07-19T00:47:55.035" v="12838" actId="20577"/>
          <ac:spMkLst>
            <pc:docMk/>
            <pc:sldMk cId="2097448650" sldId="271"/>
            <ac:spMk id="2" creationId="{00000000-0000-0000-0000-000000000000}"/>
          </ac:spMkLst>
        </pc:spChg>
        <pc:spChg chg="add mod">
          <ac:chgData name="DAVID GONZALEZ ROLDAN" userId="b8155d46-ae0e-4366-862f-b16bf81d0dd9" providerId="ADAL" clId="{DBB2AFA5-9D5D-448A-A04E-9BA29ADEA085}" dt="2020-07-18T16:16:19.562" v="8101" actId="20577"/>
          <ac:spMkLst>
            <pc:docMk/>
            <pc:sldMk cId="2097448650" sldId="271"/>
            <ac:spMk id="9" creationId="{2030004D-3908-46BA-BED5-B6C182C0E5BE}"/>
          </ac:spMkLst>
        </pc:spChg>
        <pc:picChg chg="del">
          <ac:chgData name="DAVID GONZALEZ ROLDAN" userId="b8155d46-ae0e-4366-862f-b16bf81d0dd9" providerId="ADAL" clId="{DBB2AFA5-9D5D-448A-A04E-9BA29ADEA085}" dt="2020-07-18T15:52:44.186" v="6860" actId="478"/>
          <ac:picMkLst>
            <pc:docMk/>
            <pc:sldMk cId="2097448650" sldId="271"/>
            <ac:picMk id="3" creationId="{B0F07F7A-1EFA-4645-B0A6-6B55A95838BA}"/>
          </ac:picMkLst>
        </pc:picChg>
        <pc:picChg chg="del">
          <ac:chgData name="DAVID GONZALEZ ROLDAN" userId="b8155d46-ae0e-4366-862f-b16bf81d0dd9" providerId="ADAL" clId="{DBB2AFA5-9D5D-448A-A04E-9BA29ADEA085}" dt="2020-07-18T15:52:44.665" v="6861" actId="478"/>
          <ac:picMkLst>
            <pc:docMk/>
            <pc:sldMk cId="2097448650" sldId="271"/>
            <ac:picMk id="8" creationId="{770D66F7-A242-4FF1-91C9-CDC1E0D3595D}"/>
          </ac:picMkLst>
        </pc:picChg>
      </pc:sldChg>
      <pc:sldChg chg="modSp add">
        <pc:chgData name="DAVID GONZALEZ ROLDAN" userId="b8155d46-ae0e-4366-862f-b16bf81d0dd9" providerId="ADAL" clId="{DBB2AFA5-9D5D-448A-A04E-9BA29ADEA085}" dt="2020-07-19T00:47:59.066" v="12839" actId="20577"/>
        <pc:sldMkLst>
          <pc:docMk/>
          <pc:sldMk cId="1746891651" sldId="272"/>
        </pc:sldMkLst>
        <pc:spChg chg="mod">
          <ac:chgData name="DAVID GONZALEZ ROLDAN" userId="b8155d46-ae0e-4366-862f-b16bf81d0dd9" providerId="ADAL" clId="{DBB2AFA5-9D5D-448A-A04E-9BA29ADEA085}" dt="2020-07-19T00:47:59.066" v="12839" actId="20577"/>
          <ac:spMkLst>
            <pc:docMk/>
            <pc:sldMk cId="1746891651" sldId="272"/>
            <ac:spMk id="2" creationId="{00000000-0000-0000-0000-000000000000}"/>
          </ac:spMkLst>
        </pc:spChg>
        <pc:spChg chg="mod">
          <ac:chgData name="DAVID GONZALEZ ROLDAN" userId="b8155d46-ae0e-4366-862f-b16bf81d0dd9" providerId="ADAL" clId="{DBB2AFA5-9D5D-448A-A04E-9BA29ADEA085}" dt="2020-07-18T16:18:06.175" v="8149" actId="20577"/>
          <ac:spMkLst>
            <pc:docMk/>
            <pc:sldMk cId="1746891651" sldId="272"/>
            <ac:spMk id="9" creationId="{2030004D-3908-46BA-BED5-B6C182C0E5BE}"/>
          </ac:spMkLst>
        </pc:spChg>
      </pc:sldChg>
      <pc:sldChg chg="addSp delSp modSp add">
        <pc:chgData name="DAVID GONZALEZ ROLDAN" userId="b8155d46-ae0e-4366-862f-b16bf81d0dd9" providerId="ADAL" clId="{DBB2AFA5-9D5D-448A-A04E-9BA29ADEA085}" dt="2020-07-19T00:41:22.985" v="12837" actId="1076"/>
        <pc:sldMkLst>
          <pc:docMk/>
          <pc:sldMk cId="988729253" sldId="273"/>
        </pc:sldMkLst>
        <pc:spChg chg="mod">
          <ac:chgData name="DAVID GONZALEZ ROLDAN" userId="b8155d46-ae0e-4366-862f-b16bf81d0dd9" providerId="ADAL" clId="{DBB2AFA5-9D5D-448A-A04E-9BA29ADEA085}" dt="2020-07-19T00:31:33.701" v="12815" actId="20577"/>
          <ac:spMkLst>
            <pc:docMk/>
            <pc:sldMk cId="988729253" sldId="273"/>
            <ac:spMk id="2" creationId="{00000000-0000-0000-0000-000000000000}"/>
          </ac:spMkLst>
        </pc:spChg>
        <pc:picChg chg="del">
          <ac:chgData name="DAVID GONZALEZ ROLDAN" userId="b8155d46-ae0e-4366-862f-b16bf81d0dd9" providerId="ADAL" clId="{DBB2AFA5-9D5D-448A-A04E-9BA29ADEA085}" dt="2020-07-19T00:31:36.062" v="12816" actId="478"/>
          <ac:picMkLst>
            <pc:docMk/>
            <pc:sldMk cId="988729253" sldId="273"/>
            <ac:picMk id="3" creationId="{B0F07F7A-1EFA-4645-B0A6-6B55A95838BA}"/>
          </ac:picMkLst>
        </pc:picChg>
        <pc:picChg chg="add mod">
          <ac:chgData name="DAVID GONZALEZ ROLDAN" userId="b8155d46-ae0e-4366-862f-b16bf81d0dd9" providerId="ADAL" clId="{DBB2AFA5-9D5D-448A-A04E-9BA29ADEA085}" dt="2020-07-19T00:41:19.500" v="12835" actId="1076"/>
          <ac:picMkLst>
            <pc:docMk/>
            <pc:sldMk cId="988729253" sldId="273"/>
            <ac:picMk id="7" creationId="{C14B4800-55C0-4D0E-BDCF-FC4EF23CA57B}"/>
          </ac:picMkLst>
        </pc:picChg>
        <pc:picChg chg="del">
          <ac:chgData name="DAVID GONZALEZ ROLDAN" userId="b8155d46-ae0e-4366-862f-b16bf81d0dd9" providerId="ADAL" clId="{DBB2AFA5-9D5D-448A-A04E-9BA29ADEA085}" dt="2020-07-19T00:31:36.621" v="12817" actId="478"/>
          <ac:picMkLst>
            <pc:docMk/>
            <pc:sldMk cId="988729253" sldId="273"/>
            <ac:picMk id="8" creationId="{770D66F7-A242-4FF1-91C9-CDC1E0D3595D}"/>
          </ac:picMkLst>
        </pc:picChg>
        <pc:picChg chg="add del mod">
          <ac:chgData name="DAVID GONZALEZ ROLDAN" userId="b8155d46-ae0e-4366-862f-b16bf81d0dd9" providerId="ADAL" clId="{DBB2AFA5-9D5D-448A-A04E-9BA29ADEA085}" dt="2020-07-19T00:40:23.781" v="12826" actId="478"/>
          <ac:picMkLst>
            <pc:docMk/>
            <pc:sldMk cId="988729253" sldId="273"/>
            <ac:picMk id="9" creationId="{2457D074-72E9-4194-8586-456148B8BB2B}"/>
          </ac:picMkLst>
        </pc:picChg>
        <pc:picChg chg="add mod">
          <ac:chgData name="DAVID GONZALEZ ROLDAN" userId="b8155d46-ae0e-4366-862f-b16bf81d0dd9" providerId="ADAL" clId="{DBB2AFA5-9D5D-448A-A04E-9BA29ADEA085}" dt="2020-07-19T00:41:22.985" v="12837" actId="1076"/>
          <ac:picMkLst>
            <pc:docMk/>
            <pc:sldMk cId="988729253" sldId="273"/>
            <ac:picMk id="10" creationId="{559C72AA-97EF-4ACA-8908-119BDB80E9F2}"/>
          </ac:picMkLst>
        </pc:picChg>
      </pc:sldChg>
      <pc:sldChg chg="addSp modSp add del ord">
        <pc:chgData name="DAVID GONZALEZ ROLDAN" userId="b8155d46-ae0e-4366-862f-b16bf81d0dd9" providerId="ADAL" clId="{DBB2AFA5-9D5D-448A-A04E-9BA29ADEA085}" dt="2020-07-19T00:30:45.042" v="12799" actId="2696"/>
        <pc:sldMkLst>
          <pc:docMk/>
          <pc:sldMk cId="3752303733" sldId="273"/>
        </pc:sldMkLst>
        <pc:spChg chg="mod">
          <ac:chgData name="DAVID GONZALEZ ROLDAN" userId="b8155d46-ae0e-4366-862f-b16bf81d0dd9" providerId="ADAL" clId="{DBB2AFA5-9D5D-448A-A04E-9BA29ADEA085}" dt="2020-07-18T16:20:12.055" v="8180" actId="20577"/>
          <ac:spMkLst>
            <pc:docMk/>
            <pc:sldMk cId="3752303733" sldId="273"/>
            <ac:spMk id="2" creationId="{00000000-0000-0000-0000-000000000000}"/>
          </ac:spMkLst>
        </pc:spChg>
        <pc:spChg chg="mod">
          <ac:chgData name="DAVID GONZALEZ ROLDAN" userId="b8155d46-ae0e-4366-862f-b16bf81d0dd9" providerId="ADAL" clId="{DBB2AFA5-9D5D-448A-A04E-9BA29ADEA085}" dt="2020-07-18T16:24:53.221" v="8865" actId="20577"/>
          <ac:spMkLst>
            <pc:docMk/>
            <pc:sldMk cId="3752303733" sldId="273"/>
            <ac:spMk id="9" creationId="{2030004D-3908-46BA-BED5-B6C182C0E5BE}"/>
          </ac:spMkLst>
        </pc:spChg>
        <pc:picChg chg="add mod">
          <ac:chgData name="DAVID GONZALEZ ROLDAN" userId="b8155d46-ae0e-4366-862f-b16bf81d0dd9" providerId="ADAL" clId="{DBB2AFA5-9D5D-448A-A04E-9BA29ADEA085}" dt="2020-07-18T16:45:34.108" v="10645" actId="1076"/>
          <ac:picMkLst>
            <pc:docMk/>
            <pc:sldMk cId="3752303733" sldId="273"/>
            <ac:picMk id="13314" creationId="{0BED2FFE-9CBC-40E1-AB2B-905AA56AACC3}"/>
          </ac:picMkLst>
        </pc:picChg>
      </pc:sldChg>
      <pc:sldChg chg="addSp delSp modSp add">
        <pc:chgData name="DAVID GONZALEZ ROLDAN" userId="b8155d46-ae0e-4366-862f-b16bf81d0dd9" providerId="ADAL" clId="{DBB2AFA5-9D5D-448A-A04E-9BA29ADEA085}" dt="2020-07-19T08:28:14.319" v="13769" actId="12100"/>
        <pc:sldMkLst>
          <pc:docMk/>
          <pc:sldMk cId="1976957492" sldId="274"/>
        </pc:sldMkLst>
        <pc:spChg chg="mod">
          <ac:chgData name="DAVID GONZALEZ ROLDAN" userId="b8155d46-ae0e-4366-862f-b16bf81d0dd9" providerId="ADAL" clId="{DBB2AFA5-9D5D-448A-A04E-9BA29ADEA085}" dt="2020-07-19T00:52:20.112" v="13043" actId="26606"/>
          <ac:spMkLst>
            <pc:docMk/>
            <pc:sldMk cId="1976957492" sldId="274"/>
            <ac:spMk id="2" creationId="{00000000-0000-0000-0000-000000000000}"/>
          </ac:spMkLst>
        </pc:spChg>
        <pc:spChg chg="del">
          <ac:chgData name="DAVID GONZALEZ ROLDAN" userId="b8155d46-ae0e-4366-862f-b16bf81d0dd9" providerId="ADAL" clId="{DBB2AFA5-9D5D-448A-A04E-9BA29ADEA085}" dt="2020-07-19T00:49:43.537" v="12854" actId="478"/>
          <ac:spMkLst>
            <pc:docMk/>
            <pc:sldMk cId="1976957492" sldId="274"/>
            <ac:spMk id="3" creationId="{00000000-0000-0000-0000-000000000000}"/>
          </ac:spMkLst>
        </pc:spChg>
        <pc:spChg chg="mod">
          <ac:chgData name="DAVID GONZALEZ ROLDAN" userId="b8155d46-ae0e-4366-862f-b16bf81d0dd9" providerId="ADAL" clId="{DBB2AFA5-9D5D-448A-A04E-9BA29ADEA085}" dt="2020-07-19T00:52:20.112" v="13043" actId="26606"/>
          <ac:spMkLst>
            <pc:docMk/>
            <pc:sldMk cId="1976957492" sldId="274"/>
            <ac:spMk id="4" creationId="{00000000-0000-0000-0000-000000000000}"/>
          </ac:spMkLst>
        </pc:spChg>
        <pc:spChg chg="mod">
          <ac:chgData name="DAVID GONZALEZ ROLDAN" userId="b8155d46-ae0e-4366-862f-b16bf81d0dd9" providerId="ADAL" clId="{DBB2AFA5-9D5D-448A-A04E-9BA29ADEA085}" dt="2020-07-19T00:52:20.112" v="13043" actId="26606"/>
          <ac:spMkLst>
            <pc:docMk/>
            <pc:sldMk cId="1976957492" sldId="274"/>
            <ac:spMk id="5" creationId="{00000000-0000-0000-0000-000000000000}"/>
          </ac:spMkLst>
        </pc:spChg>
        <pc:spChg chg="mod">
          <ac:chgData name="DAVID GONZALEZ ROLDAN" userId="b8155d46-ae0e-4366-862f-b16bf81d0dd9" providerId="ADAL" clId="{DBB2AFA5-9D5D-448A-A04E-9BA29ADEA085}" dt="2020-07-19T00:52:20.112" v="13043" actId="26606"/>
          <ac:spMkLst>
            <pc:docMk/>
            <pc:sldMk cId="1976957492" sldId="274"/>
            <ac:spMk id="6" creationId="{00000000-0000-0000-0000-000000000000}"/>
          </ac:spMkLst>
        </pc:spChg>
        <pc:spChg chg="add del mod">
          <ac:chgData name="DAVID GONZALEZ ROLDAN" userId="b8155d46-ae0e-4366-862f-b16bf81d0dd9" providerId="ADAL" clId="{DBB2AFA5-9D5D-448A-A04E-9BA29ADEA085}" dt="2020-07-19T00:49:57.092" v="12855" actId="1032"/>
          <ac:spMkLst>
            <pc:docMk/>
            <pc:sldMk cId="1976957492" sldId="274"/>
            <ac:spMk id="8" creationId="{B5BE0C03-149E-4C1D-88B8-7878B90489C7}"/>
          </ac:spMkLst>
        </pc:spChg>
        <pc:graphicFrameChg chg="add mod modGraphic">
          <ac:chgData name="DAVID GONZALEZ ROLDAN" userId="b8155d46-ae0e-4366-862f-b16bf81d0dd9" providerId="ADAL" clId="{DBB2AFA5-9D5D-448A-A04E-9BA29ADEA085}" dt="2020-07-19T08:28:14.319" v="13769" actId="12100"/>
          <ac:graphicFrameMkLst>
            <pc:docMk/>
            <pc:sldMk cId="1976957492" sldId="274"/>
            <ac:graphicFrameMk id="9" creationId="{88F591F9-0BAB-4281-8F19-4520EB38FAB7}"/>
          </ac:graphicFrameMkLst>
        </pc:graphicFrameChg>
        <pc:picChg chg="del">
          <ac:chgData name="DAVID GONZALEZ ROLDAN" userId="b8155d46-ae0e-4366-862f-b16bf81d0dd9" providerId="ADAL" clId="{DBB2AFA5-9D5D-448A-A04E-9BA29ADEA085}" dt="2020-07-19T00:49:40.961" v="12853" actId="478"/>
          <ac:picMkLst>
            <pc:docMk/>
            <pc:sldMk cId="1976957492" sldId="274"/>
            <ac:picMk id="4098" creationId="{48AE06F5-46C2-4535-8234-5C7BC55579AC}"/>
          </ac:picMkLst>
        </pc:picChg>
      </pc:sldChg>
      <pc:sldChg chg="modSp add del ord">
        <pc:chgData name="DAVID GONZALEZ ROLDAN" userId="b8155d46-ae0e-4366-862f-b16bf81d0dd9" providerId="ADAL" clId="{DBB2AFA5-9D5D-448A-A04E-9BA29ADEA085}" dt="2020-07-19T00:30:45.972" v="12800" actId="2696"/>
        <pc:sldMkLst>
          <pc:docMk/>
          <pc:sldMk cId="3298001935" sldId="274"/>
        </pc:sldMkLst>
        <pc:spChg chg="mod">
          <ac:chgData name="DAVID GONZALEZ ROLDAN" userId="b8155d46-ae0e-4366-862f-b16bf81d0dd9" providerId="ADAL" clId="{DBB2AFA5-9D5D-448A-A04E-9BA29ADEA085}" dt="2020-07-18T16:25:06.104" v="8876" actId="20577"/>
          <ac:spMkLst>
            <pc:docMk/>
            <pc:sldMk cId="3298001935" sldId="274"/>
            <ac:spMk id="2" creationId="{00000000-0000-0000-0000-000000000000}"/>
          </ac:spMkLst>
        </pc:spChg>
        <pc:spChg chg="mod">
          <ac:chgData name="DAVID GONZALEZ ROLDAN" userId="b8155d46-ae0e-4366-862f-b16bf81d0dd9" providerId="ADAL" clId="{DBB2AFA5-9D5D-448A-A04E-9BA29ADEA085}" dt="2020-07-18T16:48:11.949" v="10656" actId="20577"/>
          <ac:spMkLst>
            <pc:docMk/>
            <pc:sldMk cId="3298001935" sldId="274"/>
            <ac:spMk id="9" creationId="{2030004D-3908-46BA-BED5-B6C182C0E5BE}"/>
          </ac:spMkLst>
        </pc:spChg>
      </pc:sldChg>
      <pc:sldChg chg="modSp add">
        <pc:chgData name="DAVID GONZALEZ ROLDAN" userId="b8155d46-ae0e-4366-862f-b16bf81d0dd9" providerId="ADAL" clId="{DBB2AFA5-9D5D-448A-A04E-9BA29ADEA085}" dt="2020-07-19T00:57:21.840" v="13230" actId="12100"/>
        <pc:sldMkLst>
          <pc:docMk/>
          <pc:sldMk cId="1357637337" sldId="275"/>
        </pc:sldMkLst>
        <pc:spChg chg="mod">
          <ac:chgData name="DAVID GONZALEZ ROLDAN" userId="b8155d46-ae0e-4366-862f-b16bf81d0dd9" providerId="ADAL" clId="{DBB2AFA5-9D5D-448A-A04E-9BA29ADEA085}" dt="2020-07-19T00:53:15.487" v="13081" actId="20577"/>
          <ac:spMkLst>
            <pc:docMk/>
            <pc:sldMk cId="1357637337" sldId="275"/>
            <ac:spMk id="2" creationId="{00000000-0000-0000-0000-000000000000}"/>
          </ac:spMkLst>
        </pc:spChg>
        <pc:graphicFrameChg chg="mod">
          <ac:chgData name="DAVID GONZALEZ ROLDAN" userId="b8155d46-ae0e-4366-862f-b16bf81d0dd9" providerId="ADAL" clId="{DBB2AFA5-9D5D-448A-A04E-9BA29ADEA085}" dt="2020-07-19T00:57:21.840" v="13230" actId="12100"/>
          <ac:graphicFrameMkLst>
            <pc:docMk/>
            <pc:sldMk cId="1357637337" sldId="275"/>
            <ac:graphicFrameMk id="9" creationId="{88F591F9-0BAB-4281-8F19-4520EB38FAB7}"/>
          </ac:graphicFrameMkLst>
        </pc:graphicFrameChg>
      </pc:sldChg>
      <pc:sldChg chg="addSp delSp modSp add del ord">
        <pc:chgData name="DAVID GONZALEZ ROLDAN" userId="b8155d46-ae0e-4366-862f-b16bf81d0dd9" providerId="ADAL" clId="{DBB2AFA5-9D5D-448A-A04E-9BA29ADEA085}" dt="2020-07-19T00:30:34.626" v="12788" actId="2696"/>
        <pc:sldMkLst>
          <pc:docMk/>
          <pc:sldMk cId="4178712263" sldId="275"/>
        </pc:sldMkLst>
        <pc:spChg chg="mod">
          <ac:chgData name="DAVID GONZALEZ ROLDAN" userId="b8155d46-ae0e-4366-862f-b16bf81d0dd9" providerId="ADAL" clId="{DBB2AFA5-9D5D-448A-A04E-9BA29ADEA085}" dt="2020-07-18T23:07:53.048" v="10682" actId="20577"/>
          <ac:spMkLst>
            <pc:docMk/>
            <pc:sldMk cId="4178712263" sldId="275"/>
            <ac:spMk id="2" creationId="{00000000-0000-0000-0000-000000000000}"/>
          </ac:spMkLst>
        </pc:spChg>
        <pc:spChg chg="add del mod">
          <ac:chgData name="DAVID GONZALEZ ROLDAN" userId="b8155d46-ae0e-4366-862f-b16bf81d0dd9" providerId="ADAL" clId="{DBB2AFA5-9D5D-448A-A04E-9BA29ADEA085}" dt="2020-07-18T23:08:35.817" v="10687" actId="1032"/>
          <ac:spMkLst>
            <pc:docMk/>
            <pc:sldMk cId="4178712263" sldId="275"/>
            <ac:spMk id="3" creationId="{00000000-0000-0000-0000-000000000000}"/>
          </ac:spMkLst>
        </pc:spChg>
        <pc:graphicFrameChg chg="add mod">
          <ac:chgData name="DAVID GONZALEZ ROLDAN" userId="b8155d46-ae0e-4366-862f-b16bf81d0dd9" providerId="ADAL" clId="{DBB2AFA5-9D5D-448A-A04E-9BA29ADEA085}" dt="2020-07-18T23:26:28.727" v="11465" actId="12100"/>
          <ac:graphicFrameMkLst>
            <pc:docMk/>
            <pc:sldMk cId="4178712263" sldId="275"/>
            <ac:graphicFrameMk id="7" creationId="{3F5CCDF7-CF36-4215-8BE9-0DCD5D9B9C64}"/>
          </ac:graphicFrameMkLst>
        </pc:graphicFrameChg>
      </pc:sldChg>
      <pc:sldChg chg="addSp delSp modSp add del">
        <pc:chgData name="DAVID GONZALEZ ROLDAN" userId="b8155d46-ae0e-4366-862f-b16bf81d0dd9" providerId="ADAL" clId="{DBB2AFA5-9D5D-448A-A04E-9BA29ADEA085}" dt="2020-07-19T00:30:34.645" v="12789" actId="2696"/>
        <pc:sldMkLst>
          <pc:docMk/>
          <pc:sldMk cId="1602717429" sldId="276"/>
        </pc:sldMkLst>
        <pc:spChg chg="add del mod">
          <ac:chgData name="DAVID GONZALEZ ROLDAN" userId="b8155d46-ae0e-4366-862f-b16bf81d0dd9" providerId="ADAL" clId="{DBB2AFA5-9D5D-448A-A04E-9BA29ADEA085}" dt="2020-07-18T23:14:28.932" v="10891" actId="3680"/>
          <ac:spMkLst>
            <pc:docMk/>
            <pc:sldMk cId="1602717429" sldId="276"/>
            <ac:spMk id="3" creationId="{9E7421A0-B38D-4CC9-AAD8-ED63170D9755}"/>
          </ac:spMkLst>
        </pc:spChg>
        <pc:graphicFrameChg chg="del">
          <ac:chgData name="DAVID GONZALEZ ROLDAN" userId="b8155d46-ae0e-4366-862f-b16bf81d0dd9" providerId="ADAL" clId="{DBB2AFA5-9D5D-448A-A04E-9BA29ADEA085}" dt="2020-07-18T23:14:09.600" v="10890" actId="478"/>
          <ac:graphicFrameMkLst>
            <pc:docMk/>
            <pc:sldMk cId="1602717429" sldId="276"/>
            <ac:graphicFrameMk id="7" creationId="{3F5CCDF7-CF36-4215-8BE9-0DCD5D9B9C64}"/>
          </ac:graphicFrameMkLst>
        </pc:graphicFrameChg>
        <pc:graphicFrameChg chg="add mod ord modGraphic">
          <ac:chgData name="DAVID GONZALEZ ROLDAN" userId="b8155d46-ae0e-4366-862f-b16bf81d0dd9" providerId="ADAL" clId="{DBB2AFA5-9D5D-448A-A04E-9BA29ADEA085}" dt="2020-07-18T23:25:34.177" v="11464" actId="20577"/>
          <ac:graphicFrameMkLst>
            <pc:docMk/>
            <pc:sldMk cId="1602717429" sldId="276"/>
            <ac:graphicFrameMk id="8" creationId="{3426F3A5-5FF3-45B4-A356-C48444B9A7CC}"/>
          </ac:graphicFrameMkLst>
        </pc:graphicFrameChg>
      </pc:sldChg>
      <pc:sldChg chg="addSp delSp modSp add del ord">
        <pc:chgData name="DAVID GONZALEZ ROLDAN" userId="b8155d46-ae0e-4366-862f-b16bf81d0dd9" providerId="ADAL" clId="{DBB2AFA5-9D5D-448A-A04E-9BA29ADEA085}" dt="2020-07-20T01:03:03.085" v="13777"/>
        <pc:sldMkLst>
          <pc:docMk/>
          <pc:sldMk cId="3455504508" sldId="276"/>
        </pc:sldMkLst>
        <pc:spChg chg="mod">
          <ac:chgData name="DAVID GONZALEZ ROLDAN" userId="b8155d46-ae0e-4366-862f-b16bf81d0dd9" providerId="ADAL" clId="{DBB2AFA5-9D5D-448A-A04E-9BA29ADEA085}" dt="2020-07-19T07:46:02.353" v="13768" actId="20577"/>
          <ac:spMkLst>
            <pc:docMk/>
            <pc:sldMk cId="3455504508" sldId="276"/>
            <ac:spMk id="2" creationId="{00000000-0000-0000-0000-000000000000}"/>
          </ac:spMkLst>
        </pc:spChg>
        <pc:spChg chg="add del mod">
          <ac:chgData name="DAVID GONZALEZ ROLDAN" userId="b8155d46-ae0e-4366-862f-b16bf81d0dd9" providerId="ADAL" clId="{DBB2AFA5-9D5D-448A-A04E-9BA29ADEA085}" dt="2020-07-19T07:31:59.001" v="13257" actId="1032"/>
          <ac:spMkLst>
            <pc:docMk/>
            <pc:sldMk cId="3455504508" sldId="276"/>
            <ac:spMk id="3" creationId="{3CF9E3F4-42A6-476C-9BCA-9C04F7A5064A}"/>
          </ac:spMkLst>
        </pc:spChg>
        <pc:graphicFrameChg chg="add mod">
          <ac:chgData name="DAVID GONZALEZ ROLDAN" userId="b8155d46-ae0e-4366-862f-b16bf81d0dd9" providerId="ADAL" clId="{DBB2AFA5-9D5D-448A-A04E-9BA29ADEA085}" dt="2020-07-19T08:29:53.039" v="13774" actId="207"/>
          <ac:graphicFrameMkLst>
            <pc:docMk/>
            <pc:sldMk cId="3455504508" sldId="276"/>
            <ac:graphicFrameMk id="7" creationId="{23A65B82-75E9-4DD3-A3C9-2916BC034CFC}"/>
          </ac:graphicFrameMkLst>
        </pc:graphicFrameChg>
        <pc:graphicFrameChg chg="del">
          <ac:chgData name="DAVID GONZALEZ ROLDAN" userId="b8155d46-ae0e-4366-862f-b16bf81d0dd9" providerId="ADAL" clId="{DBB2AFA5-9D5D-448A-A04E-9BA29ADEA085}" dt="2020-07-19T07:31:42.511" v="13256" actId="478"/>
          <ac:graphicFrameMkLst>
            <pc:docMk/>
            <pc:sldMk cId="3455504508" sldId="276"/>
            <ac:graphicFrameMk id="9" creationId="{88F591F9-0BAB-4281-8F19-4520EB38FAB7}"/>
          </ac:graphicFrameMkLst>
        </pc:graphicFrameChg>
      </pc:sldChg>
      <pc:sldChg chg="modSp add del">
        <pc:chgData name="DAVID GONZALEZ ROLDAN" userId="b8155d46-ae0e-4366-862f-b16bf81d0dd9" providerId="ADAL" clId="{DBB2AFA5-9D5D-448A-A04E-9BA29ADEA085}" dt="2020-07-19T00:30:44.151" v="12798" actId="2696"/>
        <pc:sldMkLst>
          <pc:docMk/>
          <pc:sldMk cId="3897667251" sldId="277"/>
        </pc:sldMkLst>
        <pc:spChg chg="mod">
          <ac:chgData name="DAVID GONZALEZ ROLDAN" userId="b8155d46-ae0e-4366-862f-b16bf81d0dd9" providerId="ADAL" clId="{DBB2AFA5-9D5D-448A-A04E-9BA29ADEA085}" dt="2020-07-18T23:39:43.799" v="12553" actId="20577"/>
          <ac:spMkLst>
            <pc:docMk/>
            <pc:sldMk cId="3897667251" sldId="277"/>
            <ac:spMk id="2" creationId="{00000000-0000-0000-0000-000000000000}"/>
          </ac:spMkLst>
        </pc:spChg>
        <pc:spChg chg="mod">
          <ac:chgData name="DAVID GONZALEZ ROLDAN" userId="b8155d46-ae0e-4366-862f-b16bf81d0dd9" providerId="ADAL" clId="{DBB2AFA5-9D5D-448A-A04E-9BA29ADEA085}" dt="2020-07-18T23:39:02.846" v="12493" actId="20577"/>
          <ac:spMkLst>
            <pc:docMk/>
            <pc:sldMk cId="3897667251" sldId="277"/>
            <ac:spMk id="3" creationId="{00000000-0000-0000-0000-000000000000}"/>
          </ac:spMkLst>
        </pc:spChg>
      </pc:sldChg>
      <pc:sldChg chg="addSp delSp modSp add del ord">
        <pc:chgData name="DAVID GONZALEZ ROLDAN" userId="b8155d46-ae0e-4366-862f-b16bf81d0dd9" providerId="ADAL" clId="{DBB2AFA5-9D5D-448A-A04E-9BA29ADEA085}" dt="2020-07-19T00:30:34.662" v="12790" actId="2696"/>
        <pc:sldMkLst>
          <pc:docMk/>
          <pc:sldMk cId="3830683190" sldId="278"/>
        </pc:sldMkLst>
        <pc:spChg chg="mod">
          <ac:chgData name="DAVID GONZALEZ ROLDAN" userId="b8155d46-ae0e-4366-862f-b16bf81d0dd9" providerId="ADAL" clId="{DBB2AFA5-9D5D-448A-A04E-9BA29ADEA085}" dt="2020-07-18T23:46:53.904" v="12607" actId="20577"/>
          <ac:spMkLst>
            <pc:docMk/>
            <pc:sldMk cId="3830683190" sldId="278"/>
            <ac:spMk id="2" creationId="{00000000-0000-0000-0000-000000000000}"/>
          </ac:spMkLst>
        </pc:spChg>
        <pc:spChg chg="add del mod">
          <ac:chgData name="DAVID GONZALEZ ROLDAN" userId="b8155d46-ae0e-4366-862f-b16bf81d0dd9" providerId="ADAL" clId="{DBB2AFA5-9D5D-448A-A04E-9BA29ADEA085}" dt="2020-07-18T23:42:13.609" v="12581" actId="478"/>
          <ac:spMkLst>
            <pc:docMk/>
            <pc:sldMk cId="3830683190" sldId="278"/>
            <ac:spMk id="3" creationId="{084E47D2-25DE-417E-89F8-F8948F44F683}"/>
          </ac:spMkLst>
        </pc:spChg>
        <pc:spChg chg="add mod">
          <ac:chgData name="DAVID GONZALEZ ROLDAN" userId="b8155d46-ae0e-4366-862f-b16bf81d0dd9" providerId="ADAL" clId="{DBB2AFA5-9D5D-448A-A04E-9BA29ADEA085}" dt="2020-07-18T23:55:56.493" v="12673" actId="114"/>
          <ac:spMkLst>
            <pc:docMk/>
            <pc:sldMk cId="3830683190" sldId="278"/>
            <ac:spMk id="11" creationId="{ADA06732-8EE5-4720-AD0F-EECBE5A6C095}"/>
          </ac:spMkLst>
        </pc:spChg>
        <pc:graphicFrameChg chg="del">
          <ac:chgData name="DAVID GONZALEZ ROLDAN" userId="b8155d46-ae0e-4366-862f-b16bf81d0dd9" providerId="ADAL" clId="{DBB2AFA5-9D5D-448A-A04E-9BA29ADEA085}" dt="2020-07-18T23:42:11.571" v="12580" actId="478"/>
          <ac:graphicFrameMkLst>
            <pc:docMk/>
            <pc:sldMk cId="3830683190" sldId="278"/>
            <ac:graphicFrameMk id="7" creationId="{3F5CCDF7-CF36-4215-8BE9-0DCD5D9B9C64}"/>
          </ac:graphicFrameMkLst>
        </pc:graphicFrameChg>
        <pc:picChg chg="add del mod">
          <ac:chgData name="DAVID GONZALEZ ROLDAN" userId="b8155d46-ae0e-4366-862f-b16bf81d0dd9" providerId="ADAL" clId="{DBB2AFA5-9D5D-448A-A04E-9BA29ADEA085}" dt="2020-07-18T23:44:34.964" v="12587"/>
          <ac:picMkLst>
            <pc:docMk/>
            <pc:sldMk cId="3830683190" sldId="278"/>
            <ac:picMk id="8" creationId="{91E0408A-44A2-49AB-9F38-2035DE457021}"/>
          </ac:picMkLst>
        </pc:picChg>
        <pc:picChg chg="add mod">
          <ac:chgData name="DAVID GONZALEZ ROLDAN" userId="b8155d46-ae0e-4366-862f-b16bf81d0dd9" providerId="ADAL" clId="{DBB2AFA5-9D5D-448A-A04E-9BA29ADEA085}" dt="2020-07-18T23:55:33.872" v="12667" actId="1076"/>
          <ac:picMkLst>
            <pc:docMk/>
            <pc:sldMk cId="3830683190" sldId="278"/>
            <ac:picMk id="9" creationId="{4D716A03-88E1-4F52-B8CE-068F21EC4952}"/>
          </ac:picMkLst>
        </pc:picChg>
        <pc:picChg chg="add mod">
          <ac:chgData name="DAVID GONZALEZ ROLDAN" userId="b8155d46-ae0e-4366-862f-b16bf81d0dd9" providerId="ADAL" clId="{DBB2AFA5-9D5D-448A-A04E-9BA29ADEA085}" dt="2020-07-18T23:55:35.396" v="12668" actId="1076"/>
          <ac:picMkLst>
            <pc:docMk/>
            <pc:sldMk cId="3830683190" sldId="278"/>
            <ac:picMk id="10" creationId="{A5BEE6B4-C49C-49C7-A594-53AC01F3D262}"/>
          </ac:picMkLst>
        </pc:picChg>
      </pc:sldChg>
      <pc:sldChg chg="addSp delSp modSp add del">
        <pc:chgData name="DAVID GONZALEZ ROLDAN" userId="b8155d46-ae0e-4366-862f-b16bf81d0dd9" providerId="ADAL" clId="{DBB2AFA5-9D5D-448A-A04E-9BA29ADEA085}" dt="2020-07-19T00:30:36.653" v="12791" actId="2696"/>
        <pc:sldMkLst>
          <pc:docMk/>
          <pc:sldMk cId="2421791499" sldId="279"/>
        </pc:sldMkLst>
        <pc:spChg chg="mod">
          <ac:chgData name="DAVID GONZALEZ ROLDAN" userId="b8155d46-ae0e-4366-862f-b16bf81d0dd9" providerId="ADAL" clId="{DBB2AFA5-9D5D-448A-A04E-9BA29ADEA085}" dt="2020-07-18T23:47:11.529" v="12634" actId="20577"/>
          <ac:spMkLst>
            <pc:docMk/>
            <pc:sldMk cId="2421791499" sldId="279"/>
            <ac:spMk id="2" creationId="{00000000-0000-0000-0000-000000000000}"/>
          </ac:spMkLst>
        </pc:spChg>
        <pc:spChg chg="add mod">
          <ac:chgData name="DAVID GONZALEZ ROLDAN" userId="b8155d46-ae0e-4366-862f-b16bf81d0dd9" providerId="ADAL" clId="{DBB2AFA5-9D5D-448A-A04E-9BA29ADEA085}" dt="2020-07-18T23:56:32.903" v="12680" actId="114"/>
          <ac:spMkLst>
            <pc:docMk/>
            <pc:sldMk cId="2421791499" sldId="279"/>
            <ac:spMk id="11" creationId="{70698040-99B9-44FF-AFDD-010E47EDC0A3}"/>
          </ac:spMkLst>
        </pc:spChg>
        <pc:picChg chg="add del mod">
          <ac:chgData name="DAVID GONZALEZ ROLDAN" userId="b8155d46-ae0e-4366-862f-b16bf81d0dd9" providerId="ADAL" clId="{DBB2AFA5-9D5D-448A-A04E-9BA29ADEA085}" dt="2020-07-18T23:56:04.786" v="12674" actId="478"/>
          <ac:picMkLst>
            <pc:docMk/>
            <pc:sldMk cId="2421791499" sldId="279"/>
            <ac:picMk id="3" creationId="{3E281BF5-3316-45CC-8268-386B08A3052F}"/>
          </ac:picMkLst>
        </pc:picChg>
        <pc:picChg chg="add mod">
          <ac:chgData name="DAVID GONZALEZ ROLDAN" userId="b8155d46-ae0e-4366-862f-b16bf81d0dd9" providerId="ADAL" clId="{DBB2AFA5-9D5D-448A-A04E-9BA29ADEA085}" dt="2020-07-18T23:56:09.405" v="12675" actId="1076"/>
          <ac:picMkLst>
            <pc:docMk/>
            <pc:sldMk cId="2421791499" sldId="279"/>
            <ac:picMk id="7" creationId="{1DC9EF11-BDFF-4C0E-BD5D-2A164C135E13}"/>
          </ac:picMkLst>
        </pc:picChg>
        <pc:picChg chg="add del mod">
          <ac:chgData name="DAVID GONZALEZ ROLDAN" userId="b8155d46-ae0e-4366-862f-b16bf81d0dd9" providerId="ADAL" clId="{DBB2AFA5-9D5D-448A-A04E-9BA29ADEA085}" dt="2020-07-18T23:57:10.859" v="12683" actId="478"/>
          <ac:picMkLst>
            <pc:docMk/>
            <pc:sldMk cId="2421791499" sldId="279"/>
            <ac:picMk id="8" creationId="{6FAF6840-E7B7-4013-B8CF-128EF53FCC02}"/>
          </ac:picMkLst>
        </pc:picChg>
        <pc:picChg chg="del">
          <ac:chgData name="DAVID GONZALEZ ROLDAN" userId="b8155d46-ae0e-4366-862f-b16bf81d0dd9" providerId="ADAL" clId="{DBB2AFA5-9D5D-448A-A04E-9BA29ADEA085}" dt="2020-07-18T23:47:03.945" v="12609" actId="478"/>
          <ac:picMkLst>
            <pc:docMk/>
            <pc:sldMk cId="2421791499" sldId="279"/>
            <ac:picMk id="9" creationId="{4D716A03-88E1-4F52-B8CE-068F21EC4952}"/>
          </ac:picMkLst>
        </pc:picChg>
        <pc:picChg chg="del">
          <ac:chgData name="DAVID GONZALEZ ROLDAN" userId="b8155d46-ae0e-4366-862f-b16bf81d0dd9" providerId="ADAL" clId="{DBB2AFA5-9D5D-448A-A04E-9BA29ADEA085}" dt="2020-07-18T23:47:04.698" v="12610" actId="478"/>
          <ac:picMkLst>
            <pc:docMk/>
            <pc:sldMk cId="2421791499" sldId="279"/>
            <ac:picMk id="10" creationId="{A5BEE6B4-C49C-49C7-A594-53AC01F3D262}"/>
          </ac:picMkLst>
        </pc:picChg>
        <pc:picChg chg="add mod">
          <ac:chgData name="DAVID GONZALEZ ROLDAN" userId="b8155d46-ae0e-4366-862f-b16bf81d0dd9" providerId="ADAL" clId="{DBB2AFA5-9D5D-448A-A04E-9BA29ADEA085}" dt="2020-07-18T23:57:37.410" v="12689" actId="1076"/>
          <ac:picMkLst>
            <pc:docMk/>
            <pc:sldMk cId="2421791499" sldId="279"/>
            <ac:picMk id="12" creationId="{27BE733C-B7F4-40F6-A5EE-CD3278587DFD}"/>
          </ac:picMkLst>
        </pc:picChg>
      </pc:sldChg>
      <pc:sldChg chg="addSp delSp modSp add del">
        <pc:chgData name="DAVID GONZALEZ ROLDAN" userId="b8155d46-ae0e-4366-862f-b16bf81d0dd9" providerId="ADAL" clId="{DBB2AFA5-9D5D-448A-A04E-9BA29ADEA085}" dt="2020-07-19T00:30:37.575" v="12792" actId="2696"/>
        <pc:sldMkLst>
          <pc:docMk/>
          <pc:sldMk cId="2556529516" sldId="280"/>
        </pc:sldMkLst>
        <pc:spChg chg="mod">
          <ac:chgData name="DAVID GONZALEZ ROLDAN" userId="b8155d46-ae0e-4366-862f-b16bf81d0dd9" providerId="ADAL" clId="{DBB2AFA5-9D5D-448A-A04E-9BA29ADEA085}" dt="2020-07-18T23:51:19.666" v="12656" actId="20577"/>
          <ac:spMkLst>
            <pc:docMk/>
            <pc:sldMk cId="2556529516" sldId="280"/>
            <ac:spMk id="2" creationId="{00000000-0000-0000-0000-000000000000}"/>
          </ac:spMkLst>
        </pc:spChg>
        <pc:spChg chg="add mod">
          <ac:chgData name="DAVID GONZALEZ ROLDAN" userId="b8155d46-ae0e-4366-862f-b16bf81d0dd9" providerId="ADAL" clId="{DBB2AFA5-9D5D-448A-A04E-9BA29ADEA085}" dt="2020-07-18T23:55:20.698" v="12665" actId="114"/>
          <ac:spMkLst>
            <pc:docMk/>
            <pc:sldMk cId="2556529516" sldId="280"/>
            <ac:spMk id="9" creationId="{21FE704B-9436-4AFE-9E06-F0EDD57EB592}"/>
          </ac:spMkLst>
        </pc:spChg>
        <pc:picChg chg="del">
          <ac:chgData name="DAVID GONZALEZ ROLDAN" userId="b8155d46-ae0e-4366-862f-b16bf81d0dd9" providerId="ADAL" clId="{DBB2AFA5-9D5D-448A-A04E-9BA29ADEA085}" dt="2020-07-18T23:51:21.857" v="12657" actId="478"/>
          <ac:picMkLst>
            <pc:docMk/>
            <pc:sldMk cId="2556529516" sldId="280"/>
            <ac:picMk id="3" creationId="{3E281BF5-3316-45CC-8268-386B08A3052F}"/>
          </ac:picMkLst>
        </pc:picChg>
        <pc:picChg chg="del">
          <ac:chgData name="DAVID GONZALEZ ROLDAN" userId="b8155d46-ae0e-4366-862f-b16bf81d0dd9" providerId="ADAL" clId="{DBB2AFA5-9D5D-448A-A04E-9BA29ADEA085}" dt="2020-07-18T23:51:22.538" v="12658" actId="478"/>
          <ac:picMkLst>
            <pc:docMk/>
            <pc:sldMk cId="2556529516" sldId="280"/>
            <ac:picMk id="7" creationId="{1DC9EF11-BDFF-4C0E-BD5D-2A164C135E13}"/>
          </ac:picMkLst>
        </pc:picChg>
        <pc:picChg chg="add mod">
          <ac:chgData name="DAVID GONZALEZ ROLDAN" userId="b8155d46-ae0e-4366-862f-b16bf81d0dd9" providerId="ADAL" clId="{DBB2AFA5-9D5D-448A-A04E-9BA29ADEA085}" dt="2020-07-18T23:54:48.376" v="12661" actId="1076"/>
          <ac:picMkLst>
            <pc:docMk/>
            <pc:sldMk cId="2556529516" sldId="280"/>
            <ac:picMk id="8" creationId="{E6B9670D-3347-422B-9EA9-3BC03615E463}"/>
          </ac:picMkLst>
        </pc:picChg>
        <pc:picChg chg="add mod">
          <ac:chgData name="DAVID GONZALEZ ROLDAN" userId="b8155d46-ae0e-4366-862f-b16bf81d0dd9" providerId="ADAL" clId="{DBB2AFA5-9D5D-448A-A04E-9BA29ADEA085}" dt="2020-07-18T23:58:32.483" v="12693" actId="1076"/>
          <ac:picMkLst>
            <pc:docMk/>
            <pc:sldMk cId="2556529516" sldId="280"/>
            <ac:picMk id="10" creationId="{FB080268-7A20-49A2-A726-50B18C73B1A7}"/>
          </ac:picMkLst>
        </pc:picChg>
      </pc:sldChg>
      <pc:sldChg chg="addSp delSp modSp add del">
        <pc:chgData name="DAVID GONZALEZ ROLDAN" userId="b8155d46-ae0e-4366-862f-b16bf81d0dd9" providerId="ADAL" clId="{DBB2AFA5-9D5D-448A-A04E-9BA29ADEA085}" dt="2020-07-19T00:30:38.355" v="12793" actId="2696"/>
        <pc:sldMkLst>
          <pc:docMk/>
          <pc:sldMk cId="1772870553" sldId="281"/>
        </pc:sldMkLst>
        <pc:spChg chg="mod">
          <ac:chgData name="DAVID GONZALEZ ROLDAN" userId="b8155d46-ae0e-4366-862f-b16bf81d0dd9" providerId="ADAL" clId="{DBB2AFA5-9D5D-448A-A04E-9BA29ADEA085}" dt="2020-07-18T23:59:07.408" v="12710" actId="20577"/>
          <ac:spMkLst>
            <pc:docMk/>
            <pc:sldMk cId="1772870553" sldId="281"/>
            <ac:spMk id="2" creationId="{00000000-0000-0000-0000-000000000000}"/>
          </ac:spMkLst>
        </pc:spChg>
        <pc:spChg chg="mod">
          <ac:chgData name="DAVID GONZALEZ ROLDAN" userId="b8155d46-ae0e-4366-862f-b16bf81d0dd9" providerId="ADAL" clId="{DBB2AFA5-9D5D-448A-A04E-9BA29ADEA085}" dt="2020-07-19T00:00:29.371" v="12720" actId="114"/>
          <ac:spMkLst>
            <pc:docMk/>
            <pc:sldMk cId="1772870553" sldId="281"/>
            <ac:spMk id="9" creationId="{21FE704B-9436-4AFE-9E06-F0EDD57EB592}"/>
          </ac:spMkLst>
        </pc:spChg>
        <pc:picChg chg="add mod">
          <ac:chgData name="DAVID GONZALEZ ROLDAN" userId="b8155d46-ae0e-4366-862f-b16bf81d0dd9" providerId="ADAL" clId="{DBB2AFA5-9D5D-448A-A04E-9BA29ADEA085}" dt="2020-07-19T00:00:16.507" v="12717" actId="1076"/>
          <ac:picMkLst>
            <pc:docMk/>
            <pc:sldMk cId="1772870553" sldId="281"/>
            <ac:picMk id="3" creationId="{EE511150-822D-4A8D-924A-CD430BEB952F}"/>
          </ac:picMkLst>
        </pc:picChg>
        <pc:picChg chg="add mod">
          <ac:chgData name="DAVID GONZALEZ ROLDAN" userId="b8155d46-ae0e-4366-862f-b16bf81d0dd9" providerId="ADAL" clId="{DBB2AFA5-9D5D-448A-A04E-9BA29ADEA085}" dt="2020-07-19T00:01:27.395" v="12726" actId="1076"/>
          <ac:picMkLst>
            <pc:docMk/>
            <pc:sldMk cId="1772870553" sldId="281"/>
            <ac:picMk id="7" creationId="{D9F66F40-1850-4576-BAB7-475EB56ED858}"/>
          </ac:picMkLst>
        </pc:picChg>
        <pc:picChg chg="del">
          <ac:chgData name="DAVID GONZALEZ ROLDAN" userId="b8155d46-ae0e-4366-862f-b16bf81d0dd9" providerId="ADAL" clId="{DBB2AFA5-9D5D-448A-A04E-9BA29ADEA085}" dt="2020-07-18T23:59:09.008" v="12711" actId="478"/>
          <ac:picMkLst>
            <pc:docMk/>
            <pc:sldMk cId="1772870553" sldId="281"/>
            <ac:picMk id="8" creationId="{E6B9670D-3347-422B-9EA9-3BC03615E463}"/>
          </ac:picMkLst>
        </pc:picChg>
        <pc:picChg chg="del">
          <ac:chgData name="DAVID GONZALEZ ROLDAN" userId="b8155d46-ae0e-4366-862f-b16bf81d0dd9" providerId="ADAL" clId="{DBB2AFA5-9D5D-448A-A04E-9BA29ADEA085}" dt="2020-07-18T23:59:09.511" v="12712" actId="478"/>
          <ac:picMkLst>
            <pc:docMk/>
            <pc:sldMk cId="1772870553" sldId="281"/>
            <ac:picMk id="10" creationId="{FB080268-7A20-49A2-A726-50B18C73B1A7}"/>
          </ac:picMkLst>
        </pc:picChg>
      </pc:sldChg>
      <pc:sldChg chg="addSp delSp modSp add del">
        <pc:chgData name="DAVID GONZALEZ ROLDAN" userId="b8155d46-ae0e-4366-862f-b16bf81d0dd9" providerId="ADAL" clId="{DBB2AFA5-9D5D-448A-A04E-9BA29ADEA085}" dt="2020-07-19T00:30:39.356" v="12794" actId="2696"/>
        <pc:sldMkLst>
          <pc:docMk/>
          <pc:sldMk cId="1423689002" sldId="282"/>
        </pc:sldMkLst>
        <pc:spChg chg="mod">
          <ac:chgData name="DAVID GONZALEZ ROLDAN" userId="b8155d46-ae0e-4366-862f-b16bf81d0dd9" providerId="ADAL" clId="{DBB2AFA5-9D5D-448A-A04E-9BA29ADEA085}" dt="2020-07-19T00:01:49.767" v="12735" actId="20577"/>
          <ac:spMkLst>
            <pc:docMk/>
            <pc:sldMk cId="1423689002" sldId="282"/>
            <ac:spMk id="2" creationId="{00000000-0000-0000-0000-000000000000}"/>
          </ac:spMkLst>
        </pc:spChg>
        <pc:spChg chg="mod">
          <ac:chgData name="DAVID GONZALEZ ROLDAN" userId="b8155d46-ae0e-4366-862f-b16bf81d0dd9" providerId="ADAL" clId="{DBB2AFA5-9D5D-448A-A04E-9BA29ADEA085}" dt="2020-07-19T00:11:35.073" v="12759" actId="114"/>
          <ac:spMkLst>
            <pc:docMk/>
            <pc:sldMk cId="1423689002" sldId="282"/>
            <ac:spMk id="9" creationId="{21FE704B-9436-4AFE-9E06-F0EDD57EB592}"/>
          </ac:spMkLst>
        </pc:spChg>
        <pc:picChg chg="del">
          <ac:chgData name="DAVID GONZALEZ ROLDAN" userId="b8155d46-ae0e-4366-862f-b16bf81d0dd9" providerId="ADAL" clId="{DBB2AFA5-9D5D-448A-A04E-9BA29ADEA085}" dt="2020-07-19T00:01:51.589" v="12736" actId="478"/>
          <ac:picMkLst>
            <pc:docMk/>
            <pc:sldMk cId="1423689002" sldId="282"/>
            <ac:picMk id="3" creationId="{EE511150-822D-4A8D-924A-CD430BEB952F}"/>
          </ac:picMkLst>
        </pc:picChg>
        <pc:picChg chg="del">
          <ac:chgData name="DAVID GONZALEZ ROLDAN" userId="b8155d46-ae0e-4366-862f-b16bf81d0dd9" providerId="ADAL" clId="{DBB2AFA5-9D5D-448A-A04E-9BA29ADEA085}" dt="2020-07-19T00:01:52.189" v="12737" actId="478"/>
          <ac:picMkLst>
            <pc:docMk/>
            <pc:sldMk cId="1423689002" sldId="282"/>
            <ac:picMk id="7" creationId="{D9F66F40-1850-4576-BAB7-475EB56ED858}"/>
          </ac:picMkLst>
        </pc:picChg>
        <pc:picChg chg="add del mod">
          <ac:chgData name="DAVID GONZALEZ ROLDAN" userId="b8155d46-ae0e-4366-862f-b16bf81d0dd9" providerId="ADAL" clId="{DBB2AFA5-9D5D-448A-A04E-9BA29ADEA085}" dt="2020-07-19T00:10:05.757" v="12743" actId="478"/>
          <ac:picMkLst>
            <pc:docMk/>
            <pc:sldMk cId="1423689002" sldId="282"/>
            <ac:picMk id="8" creationId="{286331A4-9EB0-4725-8F28-D39F2168B931}"/>
          </ac:picMkLst>
        </pc:picChg>
        <pc:picChg chg="add mod">
          <ac:chgData name="DAVID GONZALEZ ROLDAN" userId="b8155d46-ae0e-4366-862f-b16bf81d0dd9" providerId="ADAL" clId="{DBB2AFA5-9D5D-448A-A04E-9BA29ADEA085}" dt="2020-07-19T00:11:10.803" v="12753" actId="14100"/>
          <ac:picMkLst>
            <pc:docMk/>
            <pc:sldMk cId="1423689002" sldId="282"/>
            <ac:picMk id="10" creationId="{F6247A19-1089-4298-830A-562848E61262}"/>
          </ac:picMkLst>
        </pc:picChg>
        <pc:picChg chg="add mod">
          <ac:chgData name="DAVID GONZALEZ ROLDAN" userId="b8155d46-ae0e-4366-862f-b16bf81d0dd9" providerId="ADAL" clId="{DBB2AFA5-9D5D-448A-A04E-9BA29ADEA085}" dt="2020-07-19T00:11:20.473" v="12756" actId="1076"/>
          <ac:picMkLst>
            <pc:docMk/>
            <pc:sldMk cId="1423689002" sldId="282"/>
            <ac:picMk id="11" creationId="{1758FDBC-4FF3-42E7-A193-C308D3D8BAC9}"/>
          </ac:picMkLst>
        </pc:picChg>
      </pc:sldChg>
      <pc:sldChg chg="addSp delSp modSp add del">
        <pc:chgData name="DAVID GONZALEZ ROLDAN" userId="b8155d46-ae0e-4366-862f-b16bf81d0dd9" providerId="ADAL" clId="{DBB2AFA5-9D5D-448A-A04E-9BA29ADEA085}" dt="2020-07-19T00:30:40.417" v="12795" actId="2696"/>
        <pc:sldMkLst>
          <pc:docMk/>
          <pc:sldMk cId="2363756873" sldId="283"/>
        </pc:sldMkLst>
        <pc:spChg chg="mod">
          <ac:chgData name="DAVID GONZALEZ ROLDAN" userId="b8155d46-ae0e-4366-862f-b16bf81d0dd9" providerId="ADAL" clId="{DBB2AFA5-9D5D-448A-A04E-9BA29ADEA085}" dt="2020-07-19T00:11:56.305" v="12771" actId="20577"/>
          <ac:spMkLst>
            <pc:docMk/>
            <pc:sldMk cId="2363756873" sldId="283"/>
            <ac:spMk id="2" creationId="{00000000-0000-0000-0000-000000000000}"/>
          </ac:spMkLst>
        </pc:spChg>
        <pc:spChg chg="mod">
          <ac:chgData name="DAVID GONZALEZ ROLDAN" userId="b8155d46-ae0e-4366-862f-b16bf81d0dd9" providerId="ADAL" clId="{DBB2AFA5-9D5D-448A-A04E-9BA29ADEA085}" dt="2020-07-19T00:17:52.757" v="12787" actId="114"/>
          <ac:spMkLst>
            <pc:docMk/>
            <pc:sldMk cId="2363756873" sldId="283"/>
            <ac:spMk id="9" creationId="{21FE704B-9436-4AFE-9E06-F0EDD57EB592}"/>
          </ac:spMkLst>
        </pc:spChg>
        <pc:picChg chg="add mod">
          <ac:chgData name="DAVID GONZALEZ ROLDAN" userId="b8155d46-ae0e-4366-862f-b16bf81d0dd9" providerId="ADAL" clId="{DBB2AFA5-9D5D-448A-A04E-9BA29ADEA085}" dt="2020-07-19T00:17:21.291" v="12778" actId="1076"/>
          <ac:picMkLst>
            <pc:docMk/>
            <pc:sldMk cId="2363756873" sldId="283"/>
            <ac:picMk id="3" creationId="{6F85E1C8-C6B9-4E3F-B5D8-FFB5C42AACC9}"/>
          </ac:picMkLst>
        </pc:picChg>
        <pc:picChg chg="add mod">
          <ac:chgData name="DAVID GONZALEZ ROLDAN" userId="b8155d46-ae0e-4366-862f-b16bf81d0dd9" providerId="ADAL" clId="{DBB2AFA5-9D5D-448A-A04E-9BA29ADEA085}" dt="2020-07-19T00:17:41.386" v="12784" actId="1076"/>
          <ac:picMkLst>
            <pc:docMk/>
            <pc:sldMk cId="2363756873" sldId="283"/>
            <ac:picMk id="7" creationId="{C417AAD1-6B0B-4F75-B87A-24A3C32DDE26}"/>
          </ac:picMkLst>
        </pc:picChg>
        <pc:picChg chg="del">
          <ac:chgData name="DAVID GONZALEZ ROLDAN" userId="b8155d46-ae0e-4366-862f-b16bf81d0dd9" providerId="ADAL" clId="{DBB2AFA5-9D5D-448A-A04E-9BA29ADEA085}" dt="2020-07-19T00:11:59.312" v="12773" actId="478"/>
          <ac:picMkLst>
            <pc:docMk/>
            <pc:sldMk cId="2363756873" sldId="283"/>
            <ac:picMk id="10" creationId="{F6247A19-1089-4298-830A-562848E61262}"/>
          </ac:picMkLst>
        </pc:picChg>
        <pc:picChg chg="del">
          <ac:chgData name="DAVID GONZALEZ ROLDAN" userId="b8155d46-ae0e-4366-862f-b16bf81d0dd9" providerId="ADAL" clId="{DBB2AFA5-9D5D-448A-A04E-9BA29ADEA085}" dt="2020-07-19T00:11:58.760" v="12772" actId="478"/>
          <ac:picMkLst>
            <pc:docMk/>
            <pc:sldMk cId="2363756873" sldId="283"/>
            <ac:picMk id="11" creationId="{1758FDBC-4FF3-42E7-A193-C308D3D8BAC9}"/>
          </ac:picMkLst>
        </pc:picChg>
      </pc:sldChg>
    </pc:docChg>
  </pc:docChgLst>
  <pc:docChgLst>
    <pc:chgData name="David Gonzalez" userId="d236c575-a7c2-44e2-99cd-e39aac602df8" providerId="ADAL" clId="{5C1E1A93-C8B0-41AD-AAE8-C49A68E52832}"/>
    <pc:docChg chg="undo redo custSel addSld delSld modSld sldOrd addSection modSection">
      <pc:chgData name="David Gonzalez" userId="d236c575-a7c2-44e2-99cd-e39aac602df8" providerId="ADAL" clId="{5C1E1A93-C8B0-41AD-AAE8-C49A68E52832}" dt="2022-07-28T18:06:31.687" v="8089" actId="20577"/>
      <pc:docMkLst>
        <pc:docMk/>
      </pc:docMkLst>
      <pc:sldChg chg="modSp mod">
        <pc:chgData name="David Gonzalez" userId="d236c575-a7c2-44e2-99cd-e39aac602df8" providerId="ADAL" clId="{5C1E1A93-C8B0-41AD-AAE8-C49A68E52832}" dt="2022-07-28T18:04:40.747" v="7988"/>
        <pc:sldMkLst>
          <pc:docMk/>
          <pc:sldMk cId="642527274" sldId="256"/>
        </pc:sldMkLst>
        <pc:spChg chg="mod">
          <ac:chgData name="David Gonzalez" userId="d236c575-a7c2-44e2-99cd-e39aac602df8" providerId="ADAL" clId="{5C1E1A93-C8B0-41AD-AAE8-C49A68E52832}" dt="2022-07-28T18:04:40.747" v="7988"/>
          <ac:spMkLst>
            <pc:docMk/>
            <pc:sldMk cId="642527274" sldId="256"/>
            <ac:spMk id="2" creationId="{00000000-0000-0000-0000-000000000000}"/>
          </ac:spMkLst>
        </pc:spChg>
        <pc:spChg chg="mod">
          <ac:chgData name="David Gonzalez" userId="d236c575-a7c2-44e2-99cd-e39aac602df8" providerId="ADAL" clId="{5C1E1A93-C8B0-41AD-AAE8-C49A68E52832}" dt="2022-07-27T22:00:45.970" v="1" actId="20577"/>
          <ac:spMkLst>
            <pc:docMk/>
            <pc:sldMk cId="642527274" sldId="256"/>
            <ac:spMk id="3" creationId="{00000000-0000-0000-0000-000000000000}"/>
          </ac:spMkLst>
        </pc:spChg>
      </pc:sldChg>
      <pc:sldChg chg="modSp mod">
        <pc:chgData name="David Gonzalez" userId="d236c575-a7c2-44e2-99cd-e39aac602df8" providerId="ADAL" clId="{5C1E1A93-C8B0-41AD-AAE8-C49A68E52832}" dt="2022-07-28T18:04:40.747" v="7988"/>
        <pc:sldMkLst>
          <pc:docMk/>
          <pc:sldMk cId="49606949" sldId="270"/>
        </pc:sldMkLst>
        <pc:spChg chg="mod">
          <ac:chgData name="David Gonzalez" userId="d236c575-a7c2-44e2-99cd-e39aac602df8" providerId="ADAL" clId="{5C1E1A93-C8B0-41AD-AAE8-C49A68E52832}" dt="2022-07-28T15:43:45.283" v="36" actId="20577"/>
          <ac:spMkLst>
            <pc:docMk/>
            <pc:sldMk cId="49606949" sldId="270"/>
            <ac:spMk id="2" creationId="{00000000-0000-0000-0000-000000000000}"/>
          </ac:spMkLst>
        </pc:spChg>
        <pc:spChg chg="mod">
          <ac:chgData name="David Gonzalez" userId="d236c575-a7c2-44e2-99cd-e39aac602df8" providerId="ADAL" clId="{5C1E1A93-C8B0-41AD-AAE8-C49A68E52832}" dt="2022-07-28T18:04:40.747" v="7988"/>
          <ac:spMkLst>
            <pc:docMk/>
            <pc:sldMk cId="49606949" sldId="270"/>
            <ac:spMk id="4" creationId="{00000000-0000-0000-0000-000000000000}"/>
          </ac:spMkLst>
        </pc:spChg>
      </pc:sldChg>
      <pc:sldChg chg="addSp delSp modSp mod">
        <pc:chgData name="David Gonzalez" userId="d236c575-a7c2-44e2-99cd-e39aac602df8" providerId="ADAL" clId="{5C1E1A93-C8B0-41AD-AAE8-C49A68E52832}" dt="2022-07-28T18:04:40.747" v="7988"/>
        <pc:sldMkLst>
          <pc:docMk/>
          <pc:sldMk cId="1146234210" sldId="280"/>
        </pc:sldMkLst>
        <pc:spChg chg="mod">
          <ac:chgData name="David Gonzalez" userId="d236c575-a7c2-44e2-99cd-e39aac602df8" providerId="ADAL" clId="{5C1E1A93-C8B0-41AD-AAE8-C49A68E52832}" dt="2022-07-28T16:00:09.577" v="1212" actId="20577"/>
          <ac:spMkLst>
            <pc:docMk/>
            <pc:sldMk cId="1146234210" sldId="280"/>
            <ac:spMk id="2" creationId="{00000000-0000-0000-0000-000000000000}"/>
          </ac:spMkLst>
        </pc:spChg>
        <pc:spChg chg="mod">
          <ac:chgData name="David Gonzalez" userId="d236c575-a7c2-44e2-99cd-e39aac602df8" providerId="ADAL" clId="{5C1E1A93-C8B0-41AD-AAE8-C49A68E52832}" dt="2022-07-28T18:04:40.747" v="7988"/>
          <ac:spMkLst>
            <pc:docMk/>
            <pc:sldMk cId="1146234210" sldId="280"/>
            <ac:spMk id="4" creationId="{00000000-0000-0000-0000-000000000000}"/>
          </ac:spMkLst>
        </pc:spChg>
        <pc:spChg chg="add del mod">
          <ac:chgData name="David Gonzalez" userId="d236c575-a7c2-44e2-99cd-e39aac602df8" providerId="ADAL" clId="{5C1E1A93-C8B0-41AD-AAE8-C49A68E52832}" dt="2022-07-28T15:45:12.905" v="66" actId="478"/>
          <ac:spMkLst>
            <pc:docMk/>
            <pc:sldMk cId="1146234210" sldId="280"/>
            <ac:spMk id="7" creationId="{869BBC8A-54AB-870B-0CA6-4FB8E4F9352C}"/>
          </ac:spMkLst>
        </pc:spChg>
        <pc:spChg chg="del">
          <ac:chgData name="David Gonzalez" userId="d236c575-a7c2-44e2-99cd-e39aac602df8" providerId="ADAL" clId="{5C1E1A93-C8B0-41AD-AAE8-C49A68E52832}" dt="2022-07-28T15:45:32.497" v="68" actId="478"/>
          <ac:spMkLst>
            <pc:docMk/>
            <pc:sldMk cId="1146234210" sldId="280"/>
            <ac:spMk id="9" creationId="{7B03ABE5-261B-4F6C-A2A6-3D7F6B516485}"/>
          </ac:spMkLst>
        </pc:spChg>
        <pc:spChg chg="del mod">
          <ac:chgData name="David Gonzalez" userId="d236c575-a7c2-44e2-99cd-e39aac602df8" providerId="ADAL" clId="{5C1E1A93-C8B0-41AD-AAE8-C49A68E52832}" dt="2022-07-28T15:45:10.638" v="65" actId="478"/>
          <ac:spMkLst>
            <pc:docMk/>
            <pc:sldMk cId="1146234210" sldId="280"/>
            <ac:spMk id="10" creationId="{AF4F0CF0-90EB-45BA-B4FB-6BA859BDDE57}"/>
          </ac:spMkLst>
        </pc:spChg>
        <pc:spChg chg="mod">
          <ac:chgData name="David Gonzalez" userId="d236c575-a7c2-44e2-99cd-e39aac602df8" providerId="ADAL" clId="{5C1E1A93-C8B0-41AD-AAE8-C49A68E52832}" dt="2022-07-28T15:47:17.148" v="115" actId="6549"/>
          <ac:spMkLst>
            <pc:docMk/>
            <pc:sldMk cId="1146234210" sldId="280"/>
            <ac:spMk id="11" creationId="{FFC5A50C-3E08-4A4E-81EF-31FA67854D99}"/>
          </ac:spMkLst>
        </pc:spChg>
      </pc:sldChg>
      <pc:sldChg chg="addSp delSp modSp del mod">
        <pc:chgData name="David Gonzalez" userId="d236c575-a7c2-44e2-99cd-e39aac602df8" providerId="ADAL" clId="{5C1E1A93-C8B0-41AD-AAE8-C49A68E52832}" dt="2022-07-28T16:41:26.347" v="2824" actId="47"/>
        <pc:sldMkLst>
          <pc:docMk/>
          <pc:sldMk cId="1985012917" sldId="281"/>
        </pc:sldMkLst>
        <pc:spChg chg="mod">
          <ac:chgData name="David Gonzalez" userId="d236c575-a7c2-44e2-99cd-e39aac602df8" providerId="ADAL" clId="{5C1E1A93-C8B0-41AD-AAE8-C49A68E52832}" dt="2022-07-28T15:59:52.474" v="1188" actId="20577"/>
          <ac:spMkLst>
            <pc:docMk/>
            <pc:sldMk cId="1985012917" sldId="281"/>
            <ac:spMk id="2" creationId="{00000000-0000-0000-0000-000000000000}"/>
          </ac:spMkLst>
        </pc:spChg>
        <pc:spChg chg="add del mod">
          <ac:chgData name="David Gonzalez" userId="d236c575-a7c2-44e2-99cd-e39aac602df8" providerId="ADAL" clId="{5C1E1A93-C8B0-41AD-AAE8-C49A68E52832}" dt="2022-07-28T16:00:42.874" v="1222" actId="478"/>
          <ac:spMkLst>
            <pc:docMk/>
            <pc:sldMk cId="1985012917" sldId="281"/>
            <ac:spMk id="7" creationId="{6539EE3D-2DCF-AF08-B658-BD9BFE7D3591}"/>
          </ac:spMkLst>
        </pc:spChg>
        <pc:spChg chg="del mod">
          <ac:chgData name="David Gonzalez" userId="d236c575-a7c2-44e2-99cd-e39aac602df8" providerId="ADAL" clId="{5C1E1A93-C8B0-41AD-AAE8-C49A68E52832}" dt="2022-07-28T16:01:52.586" v="1260" actId="478"/>
          <ac:spMkLst>
            <pc:docMk/>
            <pc:sldMk cId="1985012917" sldId="281"/>
            <ac:spMk id="9" creationId="{7B03ABE5-261B-4F6C-A2A6-3D7F6B516485}"/>
          </ac:spMkLst>
        </pc:spChg>
        <pc:spChg chg="del mod">
          <ac:chgData name="David Gonzalez" userId="d236c575-a7c2-44e2-99cd-e39aac602df8" providerId="ADAL" clId="{5C1E1A93-C8B0-41AD-AAE8-C49A68E52832}" dt="2022-07-28T16:00:40.892" v="1221" actId="478"/>
          <ac:spMkLst>
            <pc:docMk/>
            <pc:sldMk cId="1985012917" sldId="281"/>
            <ac:spMk id="10" creationId="{AF4F0CF0-90EB-45BA-B4FB-6BA859BDDE57}"/>
          </ac:spMkLst>
        </pc:spChg>
        <pc:spChg chg="add del mod">
          <ac:chgData name="David Gonzalez" userId="d236c575-a7c2-44e2-99cd-e39aac602df8" providerId="ADAL" clId="{5C1E1A93-C8B0-41AD-AAE8-C49A68E52832}" dt="2022-07-28T16:20:47.691" v="1985" actId="20577"/>
          <ac:spMkLst>
            <pc:docMk/>
            <pc:sldMk cId="1985012917" sldId="281"/>
            <ac:spMk id="11" creationId="{FFC5A50C-3E08-4A4E-81EF-31FA67854D99}"/>
          </ac:spMkLst>
        </pc:spChg>
      </pc:sldChg>
      <pc:sldChg chg="modSp del mod">
        <pc:chgData name="David Gonzalez" userId="d236c575-a7c2-44e2-99cd-e39aac602df8" providerId="ADAL" clId="{5C1E1A93-C8B0-41AD-AAE8-C49A68E52832}" dt="2022-07-28T17:22:19.006" v="5763" actId="47"/>
        <pc:sldMkLst>
          <pc:docMk/>
          <pc:sldMk cId="963708032" sldId="282"/>
        </pc:sldMkLst>
        <pc:spChg chg="mod">
          <ac:chgData name="David Gonzalez" userId="d236c575-a7c2-44e2-99cd-e39aac602df8" providerId="ADAL" clId="{5C1E1A93-C8B0-41AD-AAE8-C49A68E52832}" dt="2022-07-28T17:11:21.754" v="4873" actId="27636"/>
          <ac:spMkLst>
            <pc:docMk/>
            <pc:sldMk cId="963708032" sldId="282"/>
            <ac:spMk id="11" creationId="{FFC5A50C-3E08-4A4E-81EF-31FA67854D99}"/>
          </ac:spMkLst>
        </pc:spChg>
      </pc:sldChg>
      <pc:sldChg chg="modSp mod">
        <pc:chgData name="David Gonzalez" userId="d236c575-a7c2-44e2-99cd-e39aac602df8" providerId="ADAL" clId="{5C1E1A93-C8B0-41AD-AAE8-C49A68E52832}" dt="2022-07-28T18:04:55.495" v="8007" actId="20577"/>
        <pc:sldMkLst>
          <pc:docMk/>
          <pc:sldMk cId="2061544439" sldId="283"/>
        </pc:sldMkLst>
        <pc:spChg chg="mod">
          <ac:chgData name="David Gonzalez" userId="d236c575-a7c2-44e2-99cd-e39aac602df8" providerId="ADAL" clId="{5C1E1A93-C8B0-41AD-AAE8-C49A68E52832}" dt="2022-07-28T18:04:55.495" v="8007" actId="20577"/>
          <ac:spMkLst>
            <pc:docMk/>
            <pc:sldMk cId="2061544439" sldId="283"/>
            <ac:spMk id="2" creationId="{00000000-0000-0000-0000-000000000000}"/>
          </ac:spMkLst>
        </pc:spChg>
        <pc:spChg chg="mod">
          <ac:chgData name="David Gonzalez" userId="d236c575-a7c2-44e2-99cd-e39aac602df8" providerId="ADAL" clId="{5C1E1A93-C8B0-41AD-AAE8-C49A68E52832}" dt="2022-07-28T18:04:40.747" v="7988"/>
          <ac:spMkLst>
            <pc:docMk/>
            <pc:sldMk cId="2061544439" sldId="283"/>
            <ac:spMk id="4" creationId="{00000000-0000-0000-0000-000000000000}"/>
          </ac:spMkLst>
        </pc:spChg>
      </pc:sldChg>
      <pc:sldChg chg="modSp mod ord">
        <pc:chgData name="David Gonzalez" userId="d236c575-a7c2-44e2-99cd-e39aac602df8" providerId="ADAL" clId="{5C1E1A93-C8B0-41AD-AAE8-C49A68E52832}" dt="2022-07-28T18:04:40.747" v="7988"/>
        <pc:sldMkLst>
          <pc:docMk/>
          <pc:sldMk cId="2840384951" sldId="302"/>
        </pc:sldMkLst>
        <pc:spChg chg="mod">
          <ac:chgData name="David Gonzalez" userId="d236c575-a7c2-44e2-99cd-e39aac602df8" providerId="ADAL" clId="{5C1E1A93-C8B0-41AD-AAE8-C49A68E52832}" dt="2022-07-28T17:56:07.259" v="7752"/>
          <ac:spMkLst>
            <pc:docMk/>
            <pc:sldMk cId="2840384951" sldId="302"/>
            <ac:spMk id="2" creationId="{00000000-0000-0000-0000-000000000000}"/>
          </ac:spMkLst>
        </pc:spChg>
        <pc:spChg chg="mod">
          <ac:chgData name="David Gonzalez" userId="d236c575-a7c2-44e2-99cd-e39aac602df8" providerId="ADAL" clId="{5C1E1A93-C8B0-41AD-AAE8-C49A68E52832}" dt="2022-07-28T18:04:40.747" v="7988"/>
          <ac:spMkLst>
            <pc:docMk/>
            <pc:sldMk cId="2840384951" sldId="302"/>
            <ac:spMk id="4" creationId="{00000000-0000-0000-0000-000000000000}"/>
          </ac:spMkLst>
        </pc:spChg>
        <pc:spChg chg="mod">
          <ac:chgData name="David Gonzalez" userId="d236c575-a7c2-44e2-99cd-e39aac602df8" providerId="ADAL" clId="{5C1E1A93-C8B0-41AD-AAE8-C49A68E52832}" dt="2022-07-28T17:58:26.821" v="7953" actId="20577"/>
          <ac:spMkLst>
            <pc:docMk/>
            <pc:sldMk cId="2840384951" sldId="302"/>
            <ac:spMk id="11" creationId="{1AFC8FCB-09CB-4080-B37E-CE4DC134E4A0}"/>
          </ac:spMkLst>
        </pc:spChg>
      </pc:sldChg>
      <pc:sldChg chg="modSp mod ord">
        <pc:chgData name="David Gonzalez" userId="d236c575-a7c2-44e2-99cd-e39aac602df8" providerId="ADAL" clId="{5C1E1A93-C8B0-41AD-AAE8-C49A68E52832}" dt="2022-07-28T18:06:16.575" v="8081" actId="27636"/>
        <pc:sldMkLst>
          <pc:docMk/>
          <pc:sldMk cId="2181921836" sldId="309"/>
        </pc:sldMkLst>
        <pc:spChg chg="mod">
          <ac:chgData name="David Gonzalez" userId="d236c575-a7c2-44e2-99cd-e39aac602df8" providerId="ADAL" clId="{5C1E1A93-C8B0-41AD-AAE8-C49A68E52832}" dt="2022-07-28T18:06:06.887" v="8077" actId="20577"/>
          <ac:spMkLst>
            <pc:docMk/>
            <pc:sldMk cId="2181921836" sldId="309"/>
            <ac:spMk id="2" creationId="{00000000-0000-0000-0000-000000000000}"/>
          </ac:spMkLst>
        </pc:spChg>
        <pc:spChg chg="mod">
          <ac:chgData name="David Gonzalez" userId="d236c575-a7c2-44e2-99cd-e39aac602df8" providerId="ADAL" clId="{5C1E1A93-C8B0-41AD-AAE8-C49A68E52832}" dt="2022-07-28T18:04:40.747" v="7988"/>
          <ac:spMkLst>
            <pc:docMk/>
            <pc:sldMk cId="2181921836" sldId="309"/>
            <ac:spMk id="4" creationId="{00000000-0000-0000-0000-000000000000}"/>
          </ac:spMkLst>
        </pc:spChg>
        <pc:spChg chg="mod">
          <ac:chgData name="David Gonzalez" userId="d236c575-a7c2-44e2-99cd-e39aac602df8" providerId="ADAL" clId="{5C1E1A93-C8B0-41AD-AAE8-C49A68E52832}" dt="2022-07-28T18:06:16.575" v="8081" actId="27636"/>
          <ac:spMkLst>
            <pc:docMk/>
            <pc:sldMk cId="2181921836" sldId="309"/>
            <ac:spMk id="8" creationId="{5C2278A1-D73A-47E8-9F53-9C54A0937DDF}"/>
          </ac:spMkLst>
        </pc:spChg>
      </pc:sldChg>
      <pc:sldChg chg="del">
        <pc:chgData name="David Gonzalez" userId="d236c575-a7c2-44e2-99cd-e39aac602df8" providerId="ADAL" clId="{5C1E1A93-C8B0-41AD-AAE8-C49A68E52832}" dt="2022-07-28T17:45:35.725" v="6900" actId="47"/>
        <pc:sldMkLst>
          <pc:docMk/>
          <pc:sldMk cId="2658387269" sldId="310"/>
        </pc:sldMkLst>
      </pc:sldChg>
      <pc:sldChg chg="delSp modSp del mod">
        <pc:chgData name="David Gonzalez" userId="d236c575-a7c2-44e2-99cd-e39aac602df8" providerId="ADAL" clId="{5C1E1A93-C8B0-41AD-AAE8-C49A68E52832}" dt="2022-07-28T18:01:27.455" v="7983" actId="47"/>
        <pc:sldMkLst>
          <pc:docMk/>
          <pc:sldMk cId="117171666" sldId="311"/>
        </pc:sldMkLst>
        <pc:spChg chg="del mod">
          <ac:chgData name="David Gonzalez" userId="d236c575-a7c2-44e2-99cd-e39aac602df8" providerId="ADAL" clId="{5C1E1A93-C8B0-41AD-AAE8-C49A68E52832}" dt="2022-07-28T18:01:09.367" v="7982" actId="478"/>
          <ac:spMkLst>
            <pc:docMk/>
            <pc:sldMk cId="117171666" sldId="311"/>
            <ac:spMk id="10" creationId="{AE4746DE-BA39-4767-ACFD-C10749C4AF15}"/>
          </ac:spMkLst>
        </pc:spChg>
      </pc:sldChg>
      <pc:sldChg chg="modSp mod">
        <pc:chgData name="David Gonzalez" userId="d236c575-a7c2-44e2-99cd-e39aac602df8" providerId="ADAL" clId="{5C1E1A93-C8B0-41AD-AAE8-C49A68E52832}" dt="2022-07-28T18:05:27.407" v="8053" actId="20577"/>
        <pc:sldMkLst>
          <pc:docMk/>
          <pc:sldMk cId="2906119757" sldId="312"/>
        </pc:sldMkLst>
        <pc:spChg chg="mod">
          <ac:chgData name="David Gonzalez" userId="d236c575-a7c2-44e2-99cd-e39aac602df8" providerId="ADAL" clId="{5C1E1A93-C8B0-41AD-AAE8-C49A68E52832}" dt="2022-07-28T18:05:27.407" v="8053" actId="20577"/>
          <ac:spMkLst>
            <pc:docMk/>
            <pc:sldMk cId="2906119757" sldId="312"/>
            <ac:spMk id="2" creationId="{00000000-0000-0000-0000-000000000000}"/>
          </ac:spMkLst>
        </pc:spChg>
        <pc:spChg chg="mod">
          <ac:chgData name="David Gonzalez" userId="d236c575-a7c2-44e2-99cd-e39aac602df8" providerId="ADAL" clId="{5C1E1A93-C8B0-41AD-AAE8-C49A68E52832}" dt="2022-07-28T18:04:40.747" v="7988"/>
          <ac:spMkLst>
            <pc:docMk/>
            <pc:sldMk cId="2906119757" sldId="312"/>
            <ac:spMk id="4" creationId="{00000000-0000-0000-0000-000000000000}"/>
          </ac:spMkLst>
        </pc:spChg>
        <pc:spChg chg="mod">
          <ac:chgData name="David Gonzalez" userId="d236c575-a7c2-44e2-99cd-e39aac602df8" providerId="ADAL" clId="{5C1E1A93-C8B0-41AD-AAE8-C49A68E52832}" dt="2022-07-28T18:02:47.817" v="7987" actId="6549"/>
          <ac:spMkLst>
            <pc:docMk/>
            <pc:sldMk cId="2906119757" sldId="312"/>
            <ac:spMk id="11" creationId="{FFC5A50C-3E08-4A4E-81EF-31FA67854D99}"/>
          </ac:spMkLst>
        </pc:spChg>
      </pc:sldChg>
      <pc:sldChg chg="modSp mod">
        <pc:chgData name="David Gonzalez" userId="d236c575-a7c2-44e2-99cd-e39aac602df8" providerId="ADAL" clId="{5C1E1A93-C8B0-41AD-AAE8-C49A68E52832}" dt="2022-07-28T18:05:42.493" v="8055"/>
        <pc:sldMkLst>
          <pc:docMk/>
          <pc:sldMk cId="3474677361" sldId="313"/>
        </pc:sldMkLst>
        <pc:spChg chg="mod">
          <ac:chgData name="David Gonzalez" userId="d236c575-a7c2-44e2-99cd-e39aac602df8" providerId="ADAL" clId="{5C1E1A93-C8B0-41AD-AAE8-C49A68E52832}" dt="2022-07-28T18:05:42.493" v="8055"/>
          <ac:spMkLst>
            <pc:docMk/>
            <pc:sldMk cId="3474677361" sldId="313"/>
            <ac:spMk id="2" creationId="{00000000-0000-0000-0000-000000000000}"/>
          </ac:spMkLst>
        </pc:spChg>
        <pc:spChg chg="mod">
          <ac:chgData name="David Gonzalez" userId="d236c575-a7c2-44e2-99cd-e39aac602df8" providerId="ADAL" clId="{5C1E1A93-C8B0-41AD-AAE8-C49A68E52832}" dt="2022-07-28T18:04:40.747" v="7988"/>
          <ac:spMkLst>
            <pc:docMk/>
            <pc:sldMk cId="3474677361" sldId="313"/>
            <ac:spMk id="4" creationId="{00000000-0000-0000-0000-000000000000}"/>
          </ac:spMkLst>
        </pc:spChg>
      </pc:sldChg>
      <pc:sldChg chg="addSp delSp modSp add mod">
        <pc:chgData name="David Gonzalez" userId="d236c575-a7c2-44e2-99cd-e39aac602df8" providerId="ADAL" clId="{5C1E1A93-C8B0-41AD-AAE8-C49A68E52832}" dt="2022-07-28T18:04:40.747" v="7988"/>
        <pc:sldMkLst>
          <pc:docMk/>
          <pc:sldMk cId="4290154082" sldId="314"/>
        </pc:sldMkLst>
        <pc:spChg chg="mod">
          <ac:chgData name="David Gonzalez" userId="d236c575-a7c2-44e2-99cd-e39aac602df8" providerId="ADAL" clId="{5C1E1A93-C8B0-41AD-AAE8-C49A68E52832}" dt="2022-07-28T16:00:15.450" v="1220" actId="20577"/>
          <ac:spMkLst>
            <pc:docMk/>
            <pc:sldMk cId="4290154082" sldId="314"/>
            <ac:spMk id="2" creationId="{00000000-0000-0000-0000-000000000000}"/>
          </ac:spMkLst>
        </pc:spChg>
        <pc:spChg chg="mod">
          <ac:chgData name="David Gonzalez" userId="d236c575-a7c2-44e2-99cd-e39aac602df8" providerId="ADAL" clId="{5C1E1A93-C8B0-41AD-AAE8-C49A68E52832}" dt="2022-07-28T18:04:40.747" v="7988"/>
          <ac:spMkLst>
            <pc:docMk/>
            <pc:sldMk cId="4290154082" sldId="314"/>
            <ac:spMk id="4" creationId="{00000000-0000-0000-0000-000000000000}"/>
          </ac:spMkLst>
        </pc:spChg>
        <pc:spChg chg="add del mod">
          <ac:chgData name="David Gonzalez" userId="d236c575-a7c2-44e2-99cd-e39aac602df8" providerId="ADAL" clId="{5C1E1A93-C8B0-41AD-AAE8-C49A68E52832}" dt="2022-07-28T15:48:14.250" v="198" actId="478"/>
          <ac:spMkLst>
            <pc:docMk/>
            <pc:sldMk cId="4290154082" sldId="314"/>
            <ac:spMk id="7" creationId="{BE53957B-582B-047A-75A7-92DC54FE89E0}"/>
          </ac:spMkLst>
        </pc:spChg>
        <pc:spChg chg="del">
          <ac:chgData name="David Gonzalez" userId="d236c575-a7c2-44e2-99cd-e39aac602df8" providerId="ADAL" clId="{5C1E1A93-C8B0-41AD-AAE8-C49A68E52832}" dt="2022-07-28T15:48:24.169" v="202" actId="478"/>
          <ac:spMkLst>
            <pc:docMk/>
            <pc:sldMk cId="4290154082" sldId="314"/>
            <ac:spMk id="9" creationId="{7B03ABE5-261B-4F6C-A2A6-3D7F6B516485}"/>
          </ac:spMkLst>
        </pc:spChg>
        <pc:spChg chg="del">
          <ac:chgData name="David Gonzalez" userId="d236c575-a7c2-44e2-99cd-e39aac602df8" providerId="ADAL" clId="{5C1E1A93-C8B0-41AD-AAE8-C49A68E52832}" dt="2022-07-28T15:48:12.795" v="197" actId="478"/>
          <ac:spMkLst>
            <pc:docMk/>
            <pc:sldMk cId="4290154082" sldId="314"/>
            <ac:spMk id="10" creationId="{AF4F0CF0-90EB-45BA-B4FB-6BA859BDDE57}"/>
          </ac:spMkLst>
        </pc:spChg>
        <pc:spChg chg="add del mod">
          <ac:chgData name="David Gonzalez" userId="d236c575-a7c2-44e2-99cd-e39aac602df8" providerId="ADAL" clId="{5C1E1A93-C8B0-41AD-AAE8-C49A68E52832}" dt="2022-07-28T16:42:57.740" v="2860" actId="20577"/>
          <ac:spMkLst>
            <pc:docMk/>
            <pc:sldMk cId="4290154082" sldId="314"/>
            <ac:spMk id="11" creationId="{FFC5A50C-3E08-4A4E-81EF-31FA67854D99}"/>
          </ac:spMkLst>
        </pc:spChg>
        <pc:spChg chg="add mod">
          <ac:chgData name="David Gonzalez" userId="d236c575-a7c2-44e2-99cd-e39aac602df8" providerId="ADAL" clId="{5C1E1A93-C8B0-41AD-AAE8-C49A68E52832}" dt="2022-07-28T16:42:54.029" v="2856" actId="20577"/>
          <ac:spMkLst>
            <pc:docMk/>
            <pc:sldMk cId="4290154082" sldId="314"/>
            <ac:spMk id="12" creationId="{72D139C6-E65B-8370-DD8D-940EED5B8388}"/>
          </ac:spMkLst>
        </pc:spChg>
      </pc:sldChg>
      <pc:sldChg chg="addSp modSp add mod ord">
        <pc:chgData name="David Gonzalez" userId="d236c575-a7c2-44e2-99cd-e39aac602df8" providerId="ADAL" clId="{5C1E1A93-C8B0-41AD-AAE8-C49A68E52832}" dt="2022-07-28T18:04:40.747" v="7988"/>
        <pc:sldMkLst>
          <pc:docMk/>
          <pc:sldMk cId="3918238882" sldId="315"/>
        </pc:sldMkLst>
        <pc:spChg chg="mod">
          <ac:chgData name="David Gonzalez" userId="d236c575-a7c2-44e2-99cd-e39aac602df8" providerId="ADAL" clId="{5C1E1A93-C8B0-41AD-AAE8-C49A68E52832}" dt="2022-07-28T17:11:49.508" v="4876" actId="20577"/>
          <ac:spMkLst>
            <pc:docMk/>
            <pc:sldMk cId="3918238882" sldId="315"/>
            <ac:spMk id="2" creationId="{00000000-0000-0000-0000-000000000000}"/>
          </ac:spMkLst>
        </pc:spChg>
        <pc:spChg chg="mod">
          <ac:chgData name="David Gonzalez" userId="d236c575-a7c2-44e2-99cd-e39aac602df8" providerId="ADAL" clId="{5C1E1A93-C8B0-41AD-AAE8-C49A68E52832}" dt="2022-07-28T18:04:40.747" v="7988"/>
          <ac:spMkLst>
            <pc:docMk/>
            <pc:sldMk cId="3918238882" sldId="315"/>
            <ac:spMk id="4" creationId="{00000000-0000-0000-0000-000000000000}"/>
          </ac:spMkLst>
        </pc:spChg>
        <pc:spChg chg="add mod">
          <ac:chgData name="David Gonzalez" userId="d236c575-a7c2-44e2-99cd-e39aac602df8" providerId="ADAL" clId="{5C1E1A93-C8B0-41AD-AAE8-C49A68E52832}" dt="2022-07-28T16:33:08.531" v="2530" actId="1076"/>
          <ac:spMkLst>
            <pc:docMk/>
            <pc:sldMk cId="3918238882" sldId="315"/>
            <ac:spMk id="8" creationId="{85FFB985-6309-4B1F-743F-07568EB8630A}"/>
          </ac:spMkLst>
        </pc:spChg>
        <pc:spChg chg="mod">
          <ac:chgData name="David Gonzalez" userId="d236c575-a7c2-44e2-99cd-e39aac602df8" providerId="ADAL" clId="{5C1E1A93-C8B0-41AD-AAE8-C49A68E52832}" dt="2022-07-28T16:32:44.869" v="2527" actId="14100"/>
          <ac:spMkLst>
            <pc:docMk/>
            <pc:sldMk cId="3918238882" sldId="315"/>
            <ac:spMk id="11" creationId="{FFC5A50C-3E08-4A4E-81EF-31FA67854D99}"/>
          </ac:spMkLst>
        </pc:spChg>
      </pc:sldChg>
      <pc:sldChg chg="modSp add mod">
        <pc:chgData name="David Gonzalez" userId="d236c575-a7c2-44e2-99cd-e39aac602df8" providerId="ADAL" clId="{5C1E1A93-C8B0-41AD-AAE8-C49A68E52832}" dt="2022-07-28T18:04:40.747" v="7988"/>
        <pc:sldMkLst>
          <pc:docMk/>
          <pc:sldMk cId="2140338268" sldId="316"/>
        </pc:sldMkLst>
        <pc:spChg chg="mod">
          <ac:chgData name="David Gonzalez" userId="d236c575-a7c2-44e2-99cd-e39aac602df8" providerId="ADAL" clId="{5C1E1A93-C8B0-41AD-AAE8-C49A68E52832}" dt="2022-07-28T17:11:52.134" v="4878" actId="20577"/>
          <ac:spMkLst>
            <pc:docMk/>
            <pc:sldMk cId="2140338268" sldId="316"/>
            <ac:spMk id="2" creationId="{00000000-0000-0000-0000-000000000000}"/>
          </ac:spMkLst>
        </pc:spChg>
        <pc:spChg chg="mod">
          <ac:chgData name="David Gonzalez" userId="d236c575-a7c2-44e2-99cd-e39aac602df8" providerId="ADAL" clId="{5C1E1A93-C8B0-41AD-AAE8-C49A68E52832}" dt="2022-07-28T18:04:40.747" v="7988"/>
          <ac:spMkLst>
            <pc:docMk/>
            <pc:sldMk cId="2140338268" sldId="316"/>
            <ac:spMk id="4" creationId="{00000000-0000-0000-0000-000000000000}"/>
          </ac:spMkLst>
        </pc:spChg>
        <pc:spChg chg="mod">
          <ac:chgData name="David Gonzalez" userId="d236c575-a7c2-44e2-99cd-e39aac602df8" providerId="ADAL" clId="{5C1E1A93-C8B0-41AD-AAE8-C49A68E52832}" dt="2022-07-28T16:39:22.504" v="2823" actId="14100"/>
          <ac:spMkLst>
            <pc:docMk/>
            <pc:sldMk cId="2140338268" sldId="316"/>
            <ac:spMk id="8" creationId="{85FFB985-6309-4B1F-743F-07568EB8630A}"/>
          </ac:spMkLst>
        </pc:spChg>
        <pc:spChg chg="mod">
          <ac:chgData name="David Gonzalez" userId="d236c575-a7c2-44e2-99cd-e39aac602df8" providerId="ADAL" clId="{5C1E1A93-C8B0-41AD-AAE8-C49A68E52832}" dt="2022-07-28T16:38:26.476" v="2822" actId="20577"/>
          <ac:spMkLst>
            <pc:docMk/>
            <pc:sldMk cId="2140338268" sldId="316"/>
            <ac:spMk id="11" creationId="{FFC5A50C-3E08-4A4E-81EF-31FA67854D99}"/>
          </ac:spMkLst>
        </pc:spChg>
      </pc:sldChg>
      <pc:sldChg chg="addSp modSp add mod">
        <pc:chgData name="David Gonzalez" userId="d236c575-a7c2-44e2-99cd-e39aac602df8" providerId="ADAL" clId="{5C1E1A93-C8B0-41AD-AAE8-C49A68E52832}" dt="2022-07-28T18:04:40.747" v="7988"/>
        <pc:sldMkLst>
          <pc:docMk/>
          <pc:sldMk cId="2756779180" sldId="317"/>
        </pc:sldMkLst>
        <pc:spChg chg="mod">
          <ac:chgData name="David Gonzalez" userId="d236c575-a7c2-44e2-99cd-e39aac602df8" providerId="ADAL" clId="{5C1E1A93-C8B0-41AD-AAE8-C49A68E52832}" dt="2022-07-28T17:11:58.156" v="4894" actId="20577"/>
          <ac:spMkLst>
            <pc:docMk/>
            <pc:sldMk cId="2756779180" sldId="317"/>
            <ac:spMk id="2" creationId="{00000000-0000-0000-0000-000000000000}"/>
          </ac:spMkLst>
        </pc:spChg>
        <pc:spChg chg="mod">
          <ac:chgData name="David Gonzalez" userId="d236c575-a7c2-44e2-99cd-e39aac602df8" providerId="ADAL" clId="{5C1E1A93-C8B0-41AD-AAE8-C49A68E52832}" dt="2022-07-28T18:04:40.747" v="7988"/>
          <ac:spMkLst>
            <pc:docMk/>
            <pc:sldMk cId="2756779180" sldId="317"/>
            <ac:spMk id="4" creationId="{00000000-0000-0000-0000-000000000000}"/>
          </ac:spMkLst>
        </pc:spChg>
        <pc:spChg chg="mod">
          <ac:chgData name="David Gonzalez" userId="d236c575-a7c2-44e2-99cd-e39aac602df8" providerId="ADAL" clId="{5C1E1A93-C8B0-41AD-AAE8-C49A68E52832}" dt="2022-07-28T16:47:46.060" v="3030" actId="20577"/>
          <ac:spMkLst>
            <pc:docMk/>
            <pc:sldMk cId="2756779180" sldId="317"/>
            <ac:spMk id="8" creationId="{85FFB985-6309-4B1F-743F-07568EB8630A}"/>
          </ac:spMkLst>
        </pc:spChg>
        <pc:spChg chg="add mod">
          <ac:chgData name="David Gonzalez" userId="d236c575-a7c2-44e2-99cd-e39aac602df8" providerId="ADAL" clId="{5C1E1A93-C8B0-41AD-AAE8-C49A68E52832}" dt="2022-07-28T16:58:53.986" v="3782" actId="1076"/>
          <ac:spMkLst>
            <pc:docMk/>
            <pc:sldMk cId="2756779180" sldId="317"/>
            <ac:spMk id="9" creationId="{FAD09A69-744A-26A7-BC05-D3028E3DCD1A}"/>
          </ac:spMkLst>
        </pc:spChg>
        <pc:spChg chg="mod">
          <ac:chgData name="David Gonzalez" userId="d236c575-a7c2-44e2-99cd-e39aac602df8" providerId="ADAL" clId="{5C1E1A93-C8B0-41AD-AAE8-C49A68E52832}" dt="2022-07-28T16:59:05.806" v="3788" actId="404"/>
          <ac:spMkLst>
            <pc:docMk/>
            <pc:sldMk cId="2756779180" sldId="317"/>
            <ac:spMk id="11" creationId="{FFC5A50C-3E08-4A4E-81EF-31FA67854D99}"/>
          </ac:spMkLst>
        </pc:spChg>
      </pc:sldChg>
      <pc:sldChg chg="delSp modSp add mod">
        <pc:chgData name="David Gonzalez" userId="d236c575-a7c2-44e2-99cd-e39aac602df8" providerId="ADAL" clId="{5C1E1A93-C8B0-41AD-AAE8-C49A68E52832}" dt="2022-07-28T18:04:40.747" v="7988"/>
        <pc:sldMkLst>
          <pc:docMk/>
          <pc:sldMk cId="296765104" sldId="318"/>
        </pc:sldMkLst>
        <pc:spChg chg="mod">
          <ac:chgData name="David Gonzalez" userId="d236c575-a7c2-44e2-99cd-e39aac602df8" providerId="ADAL" clId="{5C1E1A93-C8B0-41AD-AAE8-C49A68E52832}" dt="2022-07-28T17:12:01.812" v="4896" actId="20577"/>
          <ac:spMkLst>
            <pc:docMk/>
            <pc:sldMk cId="296765104" sldId="318"/>
            <ac:spMk id="2" creationId="{00000000-0000-0000-0000-000000000000}"/>
          </ac:spMkLst>
        </pc:spChg>
        <pc:spChg chg="mod">
          <ac:chgData name="David Gonzalez" userId="d236c575-a7c2-44e2-99cd-e39aac602df8" providerId="ADAL" clId="{5C1E1A93-C8B0-41AD-AAE8-C49A68E52832}" dt="2022-07-28T18:04:40.747" v="7988"/>
          <ac:spMkLst>
            <pc:docMk/>
            <pc:sldMk cId="296765104" sldId="318"/>
            <ac:spMk id="4" creationId="{00000000-0000-0000-0000-000000000000}"/>
          </ac:spMkLst>
        </pc:spChg>
        <pc:spChg chg="mod">
          <ac:chgData name="David Gonzalez" userId="d236c575-a7c2-44e2-99cd-e39aac602df8" providerId="ADAL" clId="{5C1E1A93-C8B0-41AD-AAE8-C49A68E52832}" dt="2022-07-28T17:09:59.772" v="4871" actId="20577"/>
          <ac:spMkLst>
            <pc:docMk/>
            <pc:sldMk cId="296765104" sldId="318"/>
            <ac:spMk id="8" creationId="{85FFB985-6309-4B1F-743F-07568EB8630A}"/>
          </ac:spMkLst>
        </pc:spChg>
        <pc:spChg chg="del">
          <ac:chgData name="David Gonzalez" userId="d236c575-a7c2-44e2-99cd-e39aac602df8" providerId="ADAL" clId="{5C1E1A93-C8B0-41AD-AAE8-C49A68E52832}" dt="2022-07-28T17:06:20.012" v="4707" actId="478"/>
          <ac:spMkLst>
            <pc:docMk/>
            <pc:sldMk cId="296765104" sldId="318"/>
            <ac:spMk id="9" creationId="{FAD09A69-744A-26A7-BC05-D3028E3DCD1A}"/>
          </ac:spMkLst>
        </pc:spChg>
        <pc:spChg chg="mod">
          <ac:chgData name="David Gonzalez" userId="d236c575-a7c2-44e2-99cd-e39aac602df8" providerId="ADAL" clId="{5C1E1A93-C8B0-41AD-AAE8-C49A68E52832}" dt="2022-07-28T17:06:18.491" v="4706" actId="27636"/>
          <ac:spMkLst>
            <pc:docMk/>
            <pc:sldMk cId="296765104" sldId="318"/>
            <ac:spMk id="11" creationId="{FFC5A50C-3E08-4A4E-81EF-31FA67854D99}"/>
          </ac:spMkLst>
        </pc:spChg>
      </pc:sldChg>
      <pc:sldChg chg="modSp add mod">
        <pc:chgData name="David Gonzalez" userId="d236c575-a7c2-44e2-99cd-e39aac602df8" providerId="ADAL" clId="{5C1E1A93-C8B0-41AD-AAE8-C49A68E52832}" dt="2022-07-28T18:04:40.747" v="7988"/>
        <pc:sldMkLst>
          <pc:docMk/>
          <pc:sldMk cId="1583599840" sldId="319"/>
        </pc:sldMkLst>
        <pc:spChg chg="mod">
          <ac:chgData name="David Gonzalez" userId="d236c575-a7c2-44e2-99cd-e39aac602df8" providerId="ADAL" clId="{5C1E1A93-C8B0-41AD-AAE8-C49A68E52832}" dt="2022-07-28T17:12:18.422" v="4900" actId="20577"/>
          <ac:spMkLst>
            <pc:docMk/>
            <pc:sldMk cId="1583599840" sldId="319"/>
            <ac:spMk id="2" creationId="{00000000-0000-0000-0000-000000000000}"/>
          </ac:spMkLst>
        </pc:spChg>
        <pc:spChg chg="mod">
          <ac:chgData name="David Gonzalez" userId="d236c575-a7c2-44e2-99cd-e39aac602df8" providerId="ADAL" clId="{5C1E1A93-C8B0-41AD-AAE8-C49A68E52832}" dt="2022-07-28T18:04:40.747" v="7988"/>
          <ac:spMkLst>
            <pc:docMk/>
            <pc:sldMk cId="1583599840" sldId="319"/>
            <ac:spMk id="4" creationId="{00000000-0000-0000-0000-000000000000}"/>
          </ac:spMkLst>
        </pc:spChg>
        <pc:spChg chg="mod">
          <ac:chgData name="David Gonzalez" userId="d236c575-a7c2-44e2-99cd-e39aac602df8" providerId="ADAL" clId="{5C1E1A93-C8B0-41AD-AAE8-C49A68E52832}" dt="2022-07-28T17:21:56.773" v="5762" actId="20577"/>
          <ac:spMkLst>
            <pc:docMk/>
            <pc:sldMk cId="1583599840" sldId="319"/>
            <ac:spMk id="8" creationId="{85FFB985-6309-4B1F-743F-07568EB8630A}"/>
          </ac:spMkLst>
        </pc:spChg>
        <pc:spChg chg="mod">
          <ac:chgData name="David Gonzalez" userId="d236c575-a7c2-44e2-99cd-e39aac602df8" providerId="ADAL" clId="{5C1E1A93-C8B0-41AD-AAE8-C49A68E52832}" dt="2022-07-28T17:16:10.206" v="5456" actId="20577"/>
          <ac:spMkLst>
            <pc:docMk/>
            <pc:sldMk cId="1583599840" sldId="319"/>
            <ac:spMk id="11" creationId="{FFC5A50C-3E08-4A4E-81EF-31FA67854D99}"/>
          </ac:spMkLst>
        </pc:spChg>
      </pc:sldChg>
      <pc:sldChg chg="addSp delSp modSp add mod">
        <pc:chgData name="David Gonzalez" userId="d236c575-a7c2-44e2-99cd-e39aac602df8" providerId="ADAL" clId="{5C1E1A93-C8B0-41AD-AAE8-C49A68E52832}" dt="2022-07-28T18:04:40.747" v="7988"/>
        <pc:sldMkLst>
          <pc:docMk/>
          <pc:sldMk cId="961522406" sldId="320"/>
        </pc:sldMkLst>
        <pc:spChg chg="mod">
          <ac:chgData name="David Gonzalez" userId="d236c575-a7c2-44e2-99cd-e39aac602df8" providerId="ADAL" clId="{5C1E1A93-C8B0-41AD-AAE8-C49A68E52832}" dt="2022-07-28T17:27:07.278" v="5767" actId="20577"/>
          <ac:spMkLst>
            <pc:docMk/>
            <pc:sldMk cId="961522406" sldId="320"/>
            <ac:spMk id="2" creationId="{00000000-0000-0000-0000-000000000000}"/>
          </ac:spMkLst>
        </pc:spChg>
        <pc:spChg chg="add del">
          <ac:chgData name="David Gonzalez" userId="d236c575-a7c2-44e2-99cd-e39aac602df8" providerId="ADAL" clId="{5C1E1A93-C8B0-41AD-AAE8-C49A68E52832}" dt="2022-07-28T17:31:59.024" v="6397"/>
          <ac:spMkLst>
            <pc:docMk/>
            <pc:sldMk cId="961522406" sldId="320"/>
            <ac:spMk id="3" creationId="{3E559454-3345-2E2E-B828-25566A0B43E5}"/>
          </ac:spMkLst>
        </pc:spChg>
        <pc:spChg chg="mod">
          <ac:chgData name="David Gonzalez" userId="d236c575-a7c2-44e2-99cd-e39aac602df8" providerId="ADAL" clId="{5C1E1A93-C8B0-41AD-AAE8-C49A68E52832}" dt="2022-07-28T18:04:40.747" v="7988"/>
          <ac:spMkLst>
            <pc:docMk/>
            <pc:sldMk cId="961522406" sldId="320"/>
            <ac:spMk id="4" creationId="{00000000-0000-0000-0000-000000000000}"/>
          </ac:spMkLst>
        </pc:spChg>
        <pc:spChg chg="mod">
          <ac:chgData name="David Gonzalez" userId="d236c575-a7c2-44e2-99cd-e39aac602df8" providerId="ADAL" clId="{5C1E1A93-C8B0-41AD-AAE8-C49A68E52832}" dt="2022-07-28T17:44:04.090" v="6898" actId="1076"/>
          <ac:spMkLst>
            <pc:docMk/>
            <pc:sldMk cId="961522406" sldId="320"/>
            <ac:spMk id="8" creationId="{85FFB985-6309-4B1F-743F-07568EB8630A}"/>
          </ac:spMkLst>
        </pc:spChg>
        <pc:spChg chg="mod">
          <ac:chgData name="David Gonzalez" userId="d236c575-a7c2-44e2-99cd-e39aac602df8" providerId="ADAL" clId="{5C1E1A93-C8B0-41AD-AAE8-C49A68E52832}" dt="2022-07-28T17:32:19.950" v="6428" actId="20577"/>
          <ac:spMkLst>
            <pc:docMk/>
            <pc:sldMk cId="961522406" sldId="320"/>
            <ac:spMk id="11" creationId="{FFC5A50C-3E08-4A4E-81EF-31FA67854D99}"/>
          </ac:spMkLst>
        </pc:spChg>
      </pc:sldChg>
      <pc:sldChg chg="delSp modSp add mod">
        <pc:chgData name="David Gonzalez" userId="d236c575-a7c2-44e2-99cd-e39aac602df8" providerId="ADAL" clId="{5C1E1A93-C8B0-41AD-AAE8-C49A68E52832}" dt="2022-07-28T18:06:31.687" v="8089" actId="20577"/>
        <pc:sldMkLst>
          <pc:docMk/>
          <pc:sldMk cId="1936369991" sldId="321"/>
        </pc:sldMkLst>
        <pc:spChg chg="mod">
          <ac:chgData name="David Gonzalez" userId="d236c575-a7c2-44e2-99cd-e39aac602df8" providerId="ADAL" clId="{5C1E1A93-C8B0-41AD-AAE8-C49A68E52832}" dt="2022-07-28T18:06:31.687" v="8089" actId="20577"/>
          <ac:spMkLst>
            <pc:docMk/>
            <pc:sldMk cId="1936369991" sldId="321"/>
            <ac:spMk id="2" creationId="{00000000-0000-0000-0000-000000000000}"/>
          </ac:spMkLst>
        </pc:spChg>
        <pc:spChg chg="mod">
          <ac:chgData name="David Gonzalez" userId="d236c575-a7c2-44e2-99cd-e39aac602df8" providerId="ADAL" clId="{5C1E1A93-C8B0-41AD-AAE8-C49A68E52832}" dt="2022-07-28T18:04:40.747" v="7988"/>
          <ac:spMkLst>
            <pc:docMk/>
            <pc:sldMk cId="1936369991" sldId="321"/>
            <ac:spMk id="4" creationId="{00000000-0000-0000-0000-000000000000}"/>
          </ac:spMkLst>
        </pc:spChg>
        <pc:spChg chg="del">
          <ac:chgData name="David Gonzalez" userId="d236c575-a7c2-44e2-99cd-e39aac602df8" providerId="ADAL" clId="{5C1E1A93-C8B0-41AD-AAE8-C49A68E52832}" dt="2022-07-28T17:45:38.438" v="6901" actId="478"/>
          <ac:spMkLst>
            <pc:docMk/>
            <pc:sldMk cId="1936369991" sldId="321"/>
            <ac:spMk id="8" creationId="{85FFB985-6309-4B1F-743F-07568EB8630A}"/>
          </ac:spMkLst>
        </pc:spChg>
        <pc:spChg chg="mod">
          <ac:chgData name="David Gonzalez" userId="d236c575-a7c2-44e2-99cd-e39aac602df8" providerId="ADAL" clId="{5C1E1A93-C8B0-41AD-AAE8-C49A68E52832}" dt="2022-07-28T17:55:22.823" v="7749" actId="790"/>
          <ac:spMkLst>
            <pc:docMk/>
            <pc:sldMk cId="1936369991" sldId="321"/>
            <ac:spMk id="11" creationId="{FFC5A50C-3E08-4A4E-81EF-31FA67854D99}"/>
          </ac:spMkLst>
        </pc:spChg>
      </pc:sldChg>
      <pc:sldChg chg="new del">
        <pc:chgData name="David Gonzalez" userId="d236c575-a7c2-44e2-99cd-e39aac602df8" providerId="ADAL" clId="{5C1E1A93-C8B0-41AD-AAE8-C49A68E52832}" dt="2022-07-28T17:49:16.076" v="7293" actId="680"/>
        <pc:sldMkLst>
          <pc:docMk/>
          <pc:sldMk cId="80168157"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05AE34-F438-408C-A3D3-3EE81D250447}" type="datetimeFigureOut">
              <a:rPr lang="es-ES" smtClean="0"/>
              <a:t>11/09/2023</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6C57A-5F90-4608-BDD6-442D1A168975}" type="slidenum">
              <a:rPr lang="es-ES" smtClean="0"/>
              <a:t>‹Nº›</a:t>
            </a:fld>
            <a:endParaRPr lang="es-ES"/>
          </a:p>
        </p:txBody>
      </p:sp>
    </p:spTree>
    <p:extLst>
      <p:ext uri="{BB962C8B-B14F-4D97-AF65-F5344CB8AC3E}">
        <p14:creationId xmlns:p14="http://schemas.microsoft.com/office/powerpoint/2010/main" val="43588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0A6CC-D85F-4C7B-BA85-B89BF84C2CED}" type="datetimeFigureOut">
              <a:rPr lang="es-ES" smtClean="0"/>
              <a:t>11/09/2023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CED83-6A31-466E-802D-B4487B77DDFF}" type="slidenum">
              <a:rPr lang="es-ES" smtClean="0"/>
              <a:t>‹Nº›</a:t>
            </a:fld>
            <a:endParaRPr lang="es-ES"/>
          </a:p>
        </p:txBody>
      </p:sp>
    </p:spTree>
    <p:extLst>
      <p:ext uri="{BB962C8B-B14F-4D97-AF65-F5344CB8AC3E}">
        <p14:creationId xmlns:p14="http://schemas.microsoft.com/office/powerpoint/2010/main" val="387837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userDrawn="1">
            <p:ph type="ctrTitle" hasCustomPrompt="1"/>
          </p:nvPr>
        </p:nvSpPr>
        <p:spPr>
          <a:xfrm>
            <a:off x="1524000" y="1122363"/>
            <a:ext cx="9144000" cy="2387600"/>
          </a:xfrm>
        </p:spPr>
        <p:txBody>
          <a:bodyPr anchor="b"/>
          <a:lstStyle>
            <a:lvl1pPr algn="ctr">
              <a:defRPr sz="6000" baseline="0">
                <a:solidFill>
                  <a:srgbClr val="1D2967"/>
                </a:solidFill>
              </a:defRPr>
            </a:lvl1pPr>
          </a:lstStyle>
          <a:p>
            <a:r>
              <a:rPr lang="es-ES" dirty="0"/>
              <a:t>MXX – </a:t>
            </a:r>
            <a:r>
              <a:rPr lang="es-ES" dirty="0" err="1"/>
              <a:t>Assignatura</a:t>
            </a:r>
            <a:endParaRPr lang="es-ES" dirty="0"/>
          </a:p>
        </p:txBody>
      </p:sp>
      <p:sp>
        <p:nvSpPr>
          <p:cNvPr id="3" name="Subtítulo 2"/>
          <p:cNvSpPr>
            <a:spLocks noGrp="1"/>
          </p:cNvSpPr>
          <p:nvPr userDrawn="1">
            <p:ph type="subTitle" idx="1" hasCustomPrompt="1"/>
          </p:nvPr>
        </p:nvSpPr>
        <p:spPr>
          <a:xfrm>
            <a:off x="1524000" y="3602038"/>
            <a:ext cx="9144000" cy="1655762"/>
          </a:xfr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aseline="0">
                <a:solidFill>
                  <a:srgbClr val="1D296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1er/2on de </a:t>
            </a:r>
            <a:r>
              <a:rPr lang="es-ES" dirty="0" err="1"/>
              <a:t>Títol</a:t>
            </a:r>
            <a:endParaRPr lang="es-ES" dirty="0"/>
          </a:p>
          <a:p>
            <a:r>
              <a:rPr lang="es-ES" dirty="0" err="1"/>
              <a:t>Curs</a:t>
            </a:r>
            <a:r>
              <a:rPr lang="es-ES" dirty="0"/>
              <a:t> 2017/18</a:t>
            </a:r>
          </a:p>
        </p:txBody>
      </p:sp>
      <p:sp>
        <p:nvSpPr>
          <p:cNvPr id="17" name="Marcador de pie de página 4"/>
          <p:cNvSpPr>
            <a:spLocks noGrp="1"/>
          </p:cNvSpPr>
          <p:nvPr userDrawn="1">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33" name="Arco 32"/>
          <p:cNvSpPr/>
          <p:nvPr userDrawn="1"/>
        </p:nvSpPr>
        <p:spPr>
          <a:xfrm rot="5400000">
            <a:off x="5826759" y="-309880"/>
            <a:ext cx="5811520" cy="6431279"/>
          </a:xfrm>
          <a:prstGeom prst="arc">
            <a:avLst>
              <a:gd name="adj1" fmla="val 15397357"/>
              <a:gd name="adj2" fmla="val 365091"/>
            </a:avLst>
          </a:prstGeom>
          <a:noFill/>
          <a:ln w="215900">
            <a:solidFill>
              <a:srgbClr val="E95A0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o 33"/>
          <p:cNvSpPr/>
          <p:nvPr userDrawn="1"/>
        </p:nvSpPr>
        <p:spPr>
          <a:xfrm rot="16200000">
            <a:off x="9474479" y="3769398"/>
            <a:ext cx="5409801" cy="4993801"/>
          </a:xfrm>
          <a:prstGeom prst="arc">
            <a:avLst>
              <a:gd name="adj1" fmla="val 16181886"/>
              <a:gd name="adj2" fmla="val 13794"/>
            </a:avLst>
          </a:prstGeom>
          <a:noFill/>
          <a:ln w="215900">
            <a:solidFill>
              <a:srgbClr val="E95A0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9"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272629554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8"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9"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sp>
        <p:nvSpPr>
          <p:cNvPr id="11" name="Título 1"/>
          <p:cNvSpPr>
            <a:spLocks noGrp="1"/>
          </p:cNvSpPr>
          <p:nvPr>
            <p:ph type="title"/>
          </p:nvPr>
        </p:nvSpPr>
        <p:spPr>
          <a:xfrm>
            <a:off x="838200" y="847614"/>
            <a:ext cx="10515600" cy="843074"/>
          </a:xfrm>
        </p:spPr>
        <p:txBody>
          <a:bodyPr>
            <a:noAutofit/>
          </a:bodyPr>
          <a:lstStyle>
            <a:lvl1pPr>
              <a:defRPr sz="3800" b="1"/>
            </a:lvl1pPr>
          </a:lstStyle>
          <a:p>
            <a:r>
              <a:rPr lang="es-ES"/>
              <a:t>Haga clic para modificar el estilo de título del patrón</a:t>
            </a:r>
            <a:endParaRPr lang="es-ES" dirty="0"/>
          </a:p>
        </p:txBody>
      </p:sp>
      <p:pic>
        <p:nvPicPr>
          <p:cNvPr id="10"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416551437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8"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9"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pic>
        <p:nvPicPr>
          <p:cNvPr id="11" name="Imagen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460253" y="1106275"/>
            <a:ext cx="2329913" cy="847614"/>
          </a:xfrm>
          <a:prstGeom prst="rect">
            <a:avLst/>
          </a:prstGeom>
        </p:spPr>
      </p:pic>
    </p:spTree>
    <p:extLst>
      <p:ext uri="{BB962C8B-B14F-4D97-AF65-F5344CB8AC3E}">
        <p14:creationId xmlns:p14="http://schemas.microsoft.com/office/powerpoint/2010/main" val="259742178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847614"/>
            <a:ext cx="10515600" cy="843074"/>
          </a:xfrm>
        </p:spPr>
        <p:txBody>
          <a:bodyPr>
            <a:noAutofit/>
          </a:bodyPr>
          <a:lstStyle>
            <a:lvl1pPr>
              <a:defRPr sz="3800" b="1"/>
            </a:lvl1pPr>
          </a:lstStyle>
          <a:p>
            <a:r>
              <a:rPr lang="es-ES"/>
              <a:t>Haga clic para modificar el estilo de título del patrón</a:t>
            </a:r>
            <a:endParaRPr lang="es-ES" dirty="0"/>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6"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sp>
        <p:nvSpPr>
          <p:cNvPr id="17"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18"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pic>
        <p:nvPicPr>
          <p:cNvPr id="8"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63186048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10"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11"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pic>
        <p:nvPicPr>
          <p:cNvPr id="7"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114369562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9"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10"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sp>
        <p:nvSpPr>
          <p:cNvPr id="11" name="Título 1"/>
          <p:cNvSpPr>
            <a:spLocks noGrp="1"/>
          </p:cNvSpPr>
          <p:nvPr>
            <p:ph type="title"/>
          </p:nvPr>
        </p:nvSpPr>
        <p:spPr>
          <a:xfrm>
            <a:off x="838200" y="847614"/>
            <a:ext cx="10515600" cy="843074"/>
          </a:xfrm>
        </p:spPr>
        <p:txBody>
          <a:bodyPr>
            <a:noAutofit/>
          </a:bodyPr>
          <a:lstStyle>
            <a:lvl1pPr>
              <a:defRPr sz="3800" b="1"/>
            </a:lvl1pPr>
          </a:lstStyle>
          <a:p>
            <a:r>
              <a:rPr lang="es-ES"/>
              <a:t>Haga clic para modificar el estilo de título del patrón</a:t>
            </a:r>
            <a:endParaRPr lang="es-ES" dirty="0"/>
          </a:p>
        </p:txBody>
      </p:sp>
      <p:pic>
        <p:nvPicPr>
          <p:cNvPr id="13"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127821305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pie de página 4"/>
          <p:cNvSpPr>
            <a:spLocks noGrp="1"/>
          </p:cNvSpPr>
          <p:nvPr>
            <p:ph type="ftr" sz="quarter" idx="10"/>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11" name="Marcador de número de diapositiva 5"/>
          <p:cNvSpPr>
            <a:spLocks noGrp="1"/>
          </p:cNvSpPr>
          <p:nvPr>
            <p:ph type="sldNum" sz="quarter" idx="11"/>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12" name="Marcador de contenido 2"/>
          <p:cNvSpPr>
            <a:spLocks noGrp="1"/>
          </p:cNvSpPr>
          <p:nvPr>
            <p:ph idx="12"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sp>
        <p:nvSpPr>
          <p:cNvPr id="13" name="Título 1"/>
          <p:cNvSpPr>
            <a:spLocks noGrp="1"/>
          </p:cNvSpPr>
          <p:nvPr>
            <p:ph type="title"/>
          </p:nvPr>
        </p:nvSpPr>
        <p:spPr>
          <a:xfrm>
            <a:off x="838200" y="847614"/>
            <a:ext cx="10515600" cy="843074"/>
          </a:xfrm>
        </p:spPr>
        <p:txBody>
          <a:bodyPr>
            <a:noAutofit/>
          </a:bodyPr>
          <a:lstStyle>
            <a:lvl1pPr>
              <a:defRPr sz="3800" b="1"/>
            </a:lvl1pPr>
          </a:lstStyle>
          <a:p>
            <a:r>
              <a:rPr lang="es-ES"/>
              <a:t>Haga clic para modificar el estilo de título del patrón</a:t>
            </a:r>
            <a:endParaRPr lang="es-ES" dirty="0"/>
          </a:p>
        </p:txBody>
      </p:sp>
      <p:pic>
        <p:nvPicPr>
          <p:cNvPr id="15"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152959558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7"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8"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sp>
        <p:nvSpPr>
          <p:cNvPr id="10" name="Título 1"/>
          <p:cNvSpPr>
            <a:spLocks noGrp="1"/>
          </p:cNvSpPr>
          <p:nvPr>
            <p:ph type="title"/>
          </p:nvPr>
        </p:nvSpPr>
        <p:spPr>
          <a:xfrm>
            <a:off x="838200" y="847614"/>
            <a:ext cx="10515600" cy="2098786"/>
          </a:xfrm>
        </p:spPr>
        <p:txBody>
          <a:bodyPr>
            <a:noAutofit/>
          </a:bodyPr>
          <a:lstStyle>
            <a:lvl1pPr>
              <a:defRPr sz="3800" b="1"/>
            </a:lvl1pPr>
          </a:lstStyle>
          <a:p>
            <a:r>
              <a:rPr lang="es-ES"/>
              <a:t>Haga clic para modificar el estilo de título del patrón</a:t>
            </a:r>
            <a:endParaRPr lang="es-ES" dirty="0"/>
          </a:p>
        </p:txBody>
      </p:sp>
      <p:pic>
        <p:nvPicPr>
          <p:cNvPr id="9"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29137295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6"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7"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pic>
        <p:nvPicPr>
          <p:cNvPr id="9"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142231728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8"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9"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10"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pic>
        <p:nvPicPr>
          <p:cNvPr id="12"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59214508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8"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9"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
        <p:nvSpPr>
          <p:cNvPr id="10" name="Marcador de contenido 2"/>
          <p:cNvSpPr>
            <a:spLocks noGrp="1"/>
          </p:cNvSpPr>
          <p:nvPr>
            <p:ph idx="10" hasCustomPrompt="1"/>
          </p:nvPr>
        </p:nvSpPr>
        <p:spPr>
          <a:xfrm>
            <a:off x="838200" y="6366270"/>
            <a:ext cx="4241800" cy="355205"/>
          </a:xfrm>
        </p:spPr>
        <p:txBody>
          <a:bodyPr>
            <a:normAutofit/>
          </a:bodyPr>
          <a:lstStyle>
            <a:lvl1pPr marL="0" indent="0" algn="l" defTabSz="914400" rtl="0" eaLnBrk="1" latinLnBrk="0" hangingPunct="1">
              <a:buNone/>
              <a:defRPr lang="es-ES" sz="1800" b="1" kern="1200" dirty="0">
                <a:solidFill>
                  <a:schemeClr val="bg1"/>
                </a:solidFill>
                <a:latin typeface="+mn-lt"/>
                <a:ea typeface="+mn-ea"/>
                <a:cs typeface="+mn-cs"/>
              </a:defRPr>
            </a:lvl1pPr>
          </a:lstStyle>
          <a:p>
            <a:pPr lvl="0"/>
            <a:r>
              <a:rPr lang="es-ES" dirty="0"/>
              <a:t>&lt;</a:t>
            </a:r>
            <a:r>
              <a:rPr lang="es-ES" dirty="0" err="1"/>
              <a:t>Unitat</a:t>
            </a:r>
            <a:r>
              <a:rPr lang="es-ES" dirty="0"/>
              <a:t> Formativa&gt;</a:t>
            </a:r>
          </a:p>
        </p:txBody>
      </p:sp>
      <p:pic>
        <p:nvPicPr>
          <p:cNvPr id="12" name="Imagen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1073" y="117230"/>
            <a:ext cx="2329913" cy="847614"/>
          </a:xfrm>
          <a:prstGeom prst="rect">
            <a:avLst/>
          </a:prstGeom>
        </p:spPr>
      </p:pic>
    </p:spTree>
    <p:extLst>
      <p:ext uri="{BB962C8B-B14F-4D97-AF65-F5344CB8AC3E}">
        <p14:creationId xmlns:p14="http://schemas.microsoft.com/office/powerpoint/2010/main" val="381456374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7" name="Rectángulo 26"/>
          <p:cNvSpPr/>
          <p:nvPr/>
        </p:nvSpPr>
        <p:spPr>
          <a:xfrm>
            <a:off x="0" y="6276613"/>
            <a:ext cx="12192000" cy="494144"/>
          </a:xfrm>
          <a:prstGeom prst="rect">
            <a:avLst/>
          </a:prstGeom>
          <a:solidFill>
            <a:srgbClr val="1D2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p:cNvSpPr/>
          <p:nvPr/>
        </p:nvSpPr>
        <p:spPr>
          <a:xfrm>
            <a:off x="175573" y="0"/>
            <a:ext cx="581808" cy="6858000"/>
          </a:xfrm>
          <a:prstGeom prst="rect">
            <a:avLst/>
          </a:prstGeom>
          <a:solidFill>
            <a:srgbClr val="E95A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Marcador de pie de página 4"/>
          <p:cNvSpPr>
            <a:spLocks noGrp="1"/>
          </p:cNvSpPr>
          <p:nvPr>
            <p:ph type="ftr" sz="quarter" idx="3"/>
          </p:nvPr>
        </p:nvSpPr>
        <p:spPr>
          <a:xfrm>
            <a:off x="8483600" y="6356351"/>
            <a:ext cx="2870200" cy="365124"/>
          </a:xfrm>
          <a:prstGeom prst="rect">
            <a:avLst/>
          </a:prstGeom>
        </p:spPr>
        <p:txBody>
          <a:bodyPr/>
          <a:lstStyle>
            <a:lvl1pPr>
              <a:defRPr sz="1800" b="1">
                <a:solidFill>
                  <a:schemeClr val="bg1"/>
                </a:solidFill>
              </a:defRPr>
            </a:lvl1pPr>
          </a:lstStyle>
          <a:p>
            <a:pPr algn="r"/>
            <a:r>
              <a:rPr lang="es-ES" dirty="0"/>
              <a:t>David González Roldán</a:t>
            </a:r>
          </a:p>
        </p:txBody>
      </p:sp>
      <p:sp>
        <p:nvSpPr>
          <p:cNvPr id="30" name="Marcador de número de diapositiva 5"/>
          <p:cNvSpPr>
            <a:spLocks noGrp="1"/>
          </p:cNvSpPr>
          <p:nvPr>
            <p:ph type="sldNum" sz="quarter" idx="4"/>
          </p:nvPr>
        </p:nvSpPr>
        <p:spPr>
          <a:xfrm>
            <a:off x="4038600" y="6356350"/>
            <a:ext cx="4114800" cy="365125"/>
          </a:xfrm>
          <a:prstGeom prst="rect">
            <a:avLst/>
          </a:prstGeom>
        </p:spPr>
        <p:txBody>
          <a:bodyPr/>
          <a:lstStyle>
            <a:lvl1pPr algn="ctr">
              <a:defRPr sz="1800" b="1">
                <a:solidFill>
                  <a:schemeClr val="bg1"/>
                </a:solidFill>
              </a:defRPr>
            </a:lvl1pPr>
          </a:lstStyle>
          <a:p>
            <a:r>
              <a:rPr lang="es-ES" dirty="0"/>
              <a:t>Diapositiva </a:t>
            </a:r>
            <a:fld id="{55CCFF35-5E6E-4A2B-898C-E2E887AC7D96}" type="slidenum">
              <a:rPr lang="es-ES" smtClean="0"/>
              <a:pPr/>
              <a:t>‹Nº›</a:t>
            </a:fld>
            <a:endParaRPr lang="es-ES" dirty="0"/>
          </a:p>
        </p:txBody>
      </p:sp>
    </p:spTree>
    <p:extLst>
      <p:ext uri="{BB962C8B-B14F-4D97-AF65-F5344CB8AC3E}">
        <p14:creationId xmlns:p14="http://schemas.microsoft.com/office/powerpoint/2010/main" val="313235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dt="0"/>
  <p:txStyles>
    <p:titleStyle>
      <a:lvl1pPr algn="l" defTabSz="914400" rtl="0" eaLnBrk="1" latinLnBrk="0" hangingPunct="1">
        <a:lnSpc>
          <a:spcPct val="90000"/>
        </a:lnSpc>
        <a:spcBef>
          <a:spcPct val="0"/>
        </a:spcBef>
        <a:buNone/>
        <a:defRPr lang="es-ES" sz="3800" b="1" kern="1200" dirty="0" smtClean="0">
          <a:solidFill>
            <a:srgbClr val="1D296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lorpe&#241;a.es/" TargetMode="External"/><Relationship Id="rId2" Type="http://schemas.openxmlformats.org/officeDocument/2006/relationships/hyperlink" Target="https://punycode.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pt-BR" dirty="0"/>
              <a:t>Tema 2: Registres de Recursos</a:t>
            </a:r>
            <a:endParaRPr lang="ca-ES" dirty="0"/>
          </a:p>
        </p:txBody>
      </p:sp>
      <p:sp>
        <p:nvSpPr>
          <p:cNvPr id="3" name="2 Subtítulo"/>
          <p:cNvSpPr>
            <a:spLocks noGrp="1"/>
          </p:cNvSpPr>
          <p:nvPr>
            <p:ph type="subTitle" idx="1"/>
          </p:nvPr>
        </p:nvSpPr>
        <p:spPr/>
        <p:txBody>
          <a:bodyPr/>
          <a:lstStyle/>
          <a:p>
            <a:r>
              <a:rPr lang="ca-ES" dirty="0"/>
              <a:t>2on d’Administració de Sistemes Informàtics en Xarxa</a:t>
            </a:r>
          </a:p>
          <a:p>
            <a:r>
              <a:rPr lang="ca-ES"/>
              <a:t>Curs 2023-24</a:t>
            </a:r>
            <a:endParaRPr lang="ca-ES" dirty="0"/>
          </a:p>
        </p:txBody>
      </p:sp>
      <p:sp>
        <p:nvSpPr>
          <p:cNvPr id="4" name="3 Marcador de pie de página"/>
          <p:cNvSpPr>
            <a:spLocks noGrp="1"/>
          </p:cNvSpPr>
          <p:nvPr>
            <p:ph type="ftr" sz="quarter" idx="3"/>
          </p:nvPr>
        </p:nvSpPr>
        <p:spPr/>
        <p:txBody>
          <a:bodyPr/>
          <a:lstStyle/>
          <a:p>
            <a:pPr algn="r"/>
            <a:r>
              <a:rPr lang="es-ES"/>
              <a:t>David González Roldán</a:t>
            </a:r>
            <a:endParaRPr lang="es-ES" dirty="0"/>
          </a:p>
        </p:txBody>
      </p:sp>
    </p:spTree>
    <p:extLst>
      <p:ext uri="{BB962C8B-B14F-4D97-AF65-F5344CB8AC3E}">
        <p14:creationId xmlns:p14="http://schemas.microsoft.com/office/powerpoint/2010/main" val="64252727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912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ca-ES" sz="1800" b="1" dirty="0">
                <a:sym typeface="Wingdings" panose="05000000000000000000" pitchFamily="2" charset="2"/>
              </a:rPr>
              <a:t>PTR:</a:t>
            </a:r>
            <a:r>
              <a:rPr lang="ca-ES" sz="1800" dirty="0">
                <a:sym typeface="Wingdings" panose="05000000000000000000" pitchFamily="2" charset="2"/>
              </a:rPr>
              <a:t> defineix un registre de resolució inversa, és a dir, realitza la tasca inversa a un registre A / AAAA.</a:t>
            </a:r>
          </a:p>
          <a:p>
            <a:pPr marL="0" indent="0" algn="just">
              <a:buNone/>
            </a:pPr>
            <a:r>
              <a:rPr lang="ca-ES" sz="1800" dirty="0">
                <a:latin typeface="Courier New" panose="02070309020205020404" pitchFamily="49" charset="0"/>
                <a:cs typeface="Courier New" panose="02070309020205020404" pitchFamily="49" charset="0"/>
                <a:sym typeface="Wingdings" panose="05000000000000000000" pitchFamily="2" charset="2"/>
              </a:rPr>
              <a:t>	PTR &lt;NOM&gt;</a:t>
            </a:r>
          </a:p>
          <a:p>
            <a:pPr marL="0" indent="0" algn="just">
              <a:buNone/>
            </a:pPr>
            <a:r>
              <a:rPr lang="ca-ES" sz="1800" dirty="0">
                <a:sym typeface="Wingdings" panose="05000000000000000000" pitchFamily="2" charset="2"/>
              </a:rPr>
              <a:t>Aquest tipus de registres donada la seva naturalesa només els trobarem en els fitxers de resolució inversa. El propietari del registre en aquest cas sol ser el sufix de l’adreça IP a la que es fa referència i que es correspon al $ORIGIN establert pel fitxer. Un altre aspecte a tenir present és que en un mateix fitxer no es poden barrejar per raons òbvies registres PTR IPv4 amb registres PTR IPv6.</a:t>
            </a:r>
          </a:p>
          <a:p>
            <a:pPr marL="0" indent="0" algn="just">
              <a:buNone/>
            </a:pPr>
            <a:r>
              <a:rPr lang="ca-ES" sz="1800" b="1" dirty="0">
                <a:sym typeface="Wingdings" panose="05000000000000000000" pitchFamily="2" charset="2"/>
              </a:rPr>
              <a:t>Exemple</a:t>
            </a:r>
            <a:r>
              <a:rPr lang="ca-ES" sz="1800" dirty="0">
                <a:sym typeface="Wingdings" panose="05000000000000000000" pitchFamily="2" charset="2"/>
              </a:rPr>
              <a:t>:</a:t>
            </a: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PTR</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10</a:t>
            </a:fld>
            <a:endParaRPr lang="es-ES"/>
          </a:p>
        </p:txBody>
      </p:sp>
      <p:sp>
        <p:nvSpPr>
          <p:cNvPr id="8" name="QuadreDeText 7">
            <a:extLst>
              <a:ext uri="{FF2B5EF4-FFF2-40B4-BE49-F238E27FC236}">
                <a16:creationId xmlns:a16="http://schemas.microsoft.com/office/drawing/2014/main" id="{85FFB985-6309-4B1F-743F-07568EB8630A}"/>
              </a:ext>
            </a:extLst>
          </p:cNvPr>
          <p:cNvSpPr txBox="1"/>
          <p:nvPr/>
        </p:nvSpPr>
        <p:spPr>
          <a:xfrm>
            <a:off x="1046670" y="4120123"/>
            <a:ext cx="10800747" cy="1815882"/>
          </a:xfrm>
          <a:custGeom>
            <a:avLst/>
            <a:gdLst>
              <a:gd name="connsiteX0" fmla="*/ 0 w 10800747"/>
              <a:gd name="connsiteY0" fmla="*/ 0 h 1815882"/>
              <a:gd name="connsiteX1" fmla="*/ 783054 w 10800747"/>
              <a:gd name="connsiteY1" fmla="*/ 0 h 1815882"/>
              <a:gd name="connsiteX2" fmla="*/ 1566108 w 10800747"/>
              <a:gd name="connsiteY2" fmla="*/ 0 h 1815882"/>
              <a:gd name="connsiteX3" fmla="*/ 2241155 w 10800747"/>
              <a:gd name="connsiteY3" fmla="*/ 0 h 1815882"/>
              <a:gd name="connsiteX4" fmla="*/ 2700187 w 10800747"/>
              <a:gd name="connsiteY4" fmla="*/ 0 h 1815882"/>
              <a:gd name="connsiteX5" fmla="*/ 3051211 w 10800747"/>
              <a:gd name="connsiteY5" fmla="*/ 0 h 1815882"/>
              <a:gd name="connsiteX6" fmla="*/ 3618250 w 10800747"/>
              <a:gd name="connsiteY6" fmla="*/ 0 h 1815882"/>
              <a:gd name="connsiteX7" fmla="*/ 4293297 w 10800747"/>
              <a:gd name="connsiteY7" fmla="*/ 0 h 1815882"/>
              <a:gd name="connsiteX8" fmla="*/ 5184359 w 10800747"/>
              <a:gd name="connsiteY8" fmla="*/ 0 h 1815882"/>
              <a:gd name="connsiteX9" fmla="*/ 5859405 w 10800747"/>
              <a:gd name="connsiteY9" fmla="*/ 0 h 1815882"/>
              <a:gd name="connsiteX10" fmla="*/ 6426444 w 10800747"/>
              <a:gd name="connsiteY10" fmla="*/ 0 h 1815882"/>
              <a:gd name="connsiteX11" fmla="*/ 7101491 w 10800747"/>
              <a:gd name="connsiteY11" fmla="*/ 0 h 1815882"/>
              <a:gd name="connsiteX12" fmla="*/ 7776538 w 10800747"/>
              <a:gd name="connsiteY12" fmla="*/ 0 h 1815882"/>
              <a:gd name="connsiteX13" fmla="*/ 8451585 w 10800747"/>
              <a:gd name="connsiteY13" fmla="*/ 0 h 1815882"/>
              <a:gd name="connsiteX14" fmla="*/ 9018624 w 10800747"/>
              <a:gd name="connsiteY14" fmla="*/ 0 h 1815882"/>
              <a:gd name="connsiteX15" fmla="*/ 9801678 w 10800747"/>
              <a:gd name="connsiteY15" fmla="*/ 0 h 1815882"/>
              <a:gd name="connsiteX16" fmla="*/ 10152702 w 10800747"/>
              <a:gd name="connsiteY16" fmla="*/ 0 h 1815882"/>
              <a:gd name="connsiteX17" fmla="*/ 10800747 w 10800747"/>
              <a:gd name="connsiteY17" fmla="*/ 0 h 1815882"/>
              <a:gd name="connsiteX18" fmla="*/ 10800747 w 10800747"/>
              <a:gd name="connsiteY18" fmla="*/ 568976 h 1815882"/>
              <a:gd name="connsiteX19" fmla="*/ 10800747 w 10800747"/>
              <a:gd name="connsiteY19" fmla="*/ 1192429 h 1815882"/>
              <a:gd name="connsiteX20" fmla="*/ 10800747 w 10800747"/>
              <a:gd name="connsiteY20" fmla="*/ 1815882 h 1815882"/>
              <a:gd name="connsiteX21" fmla="*/ 10125700 w 10800747"/>
              <a:gd name="connsiteY21" fmla="*/ 1815882 h 1815882"/>
              <a:gd name="connsiteX22" fmla="*/ 9774676 w 10800747"/>
              <a:gd name="connsiteY22" fmla="*/ 1815882 h 1815882"/>
              <a:gd name="connsiteX23" fmla="*/ 8883614 w 10800747"/>
              <a:gd name="connsiteY23" fmla="*/ 1815882 h 1815882"/>
              <a:gd name="connsiteX24" fmla="*/ 8316575 w 10800747"/>
              <a:gd name="connsiteY24" fmla="*/ 1815882 h 1815882"/>
              <a:gd name="connsiteX25" fmla="*/ 7533521 w 10800747"/>
              <a:gd name="connsiteY25" fmla="*/ 1815882 h 1815882"/>
              <a:gd name="connsiteX26" fmla="*/ 6642459 w 10800747"/>
              <a:gd name="connsiteY26" fmla="*/ 1815882 h 1815882"/>
              <a:gd name="connsiteX27" fmla="*/ 5967413 w 10800747"/>
              <a:gd name="connsiteY27" fmla="*/ 1815882 h 1815882"/>
              <a:gd name="connsiteX28" fmla="*/ 5184359 w 10800747"/>
              <a:gd name="connsiteY28" fmla="*/ 1815882 h 1815882"/>
              <a:gd name="connsiteX29" fmla="*/ 4401304 w 10800747"/>
              <a:gd name="connsiteY29" fmla="*/ 1815882 h 1815882"/>
              <a:gd name="connsiteX30" fmla="*/ 3618250 w 10800747"/>
              <a:gd name="connsiteY30" fmla="*/ 1815882 h 1815882"/>
              <a:gd name="connsiteX31" fmla="*/ 2835196 w 10800747"/>
              <a:gd name="connsiteY31" fmla="*/ 1815882 h 1815882"/>
              <a:gd name="connsiteX32" fmla="*/ 2160149 w 10800747"/>
              <a:gd name="connsiteY32" fmla="*/ 1815882 h 1815882"/>
              <a:gd name="connsiteX33" fmla="*/ 1485103 w 10800747"/>
              <a:gd name="connsiteY33" fmla="*/ 1815882 h 1815882"/>
              <a:gd name="connsiteX34" fmla="*/ 1134078 w 10800747"/>
              <a:gd name="connsiteY34" fmla="*/ 1815882 h 1815882"/>
              <a:gd name="connsiteX35" fmla="*/ 0 w 10800747"/>
              <a:gd name="connsiteY35" fmla="*/ 1815882 h 1815882"/>
              <a:gd name="connsiteX36" fmla="*/ 0 w 10800747"/>
              <a:gd name="connsiteY36" fmla="*/ 1265064 h 1815882"/>
              <a:gd name="connsiteX37" fmla="*/ 0 w 10800747"/>
              <a:gd name="connsiteY37" fmla="*/ 677929 h 1815882"/>
              <a:gd name="connsiteX38" fmla="*/ 0 w 10800747"/>
              <a:gd name="connsiteY3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800747" h="1815882" fill="none" extrusionOk="0">
                <a:moveTo>
                  <a:pt x="0" y="0"/>
                </a:moveTo>
                <a:cubicBezTo>
                  <a:pt x="233135" y="-20395"/>
                  <a:pt x="496867" y="21982"/>
                  <a:pt x="783054" y="0"/>
                </a:cubicBezTo>
                <a:cubicBezTo>
                  <a:pt x="1069241" y="-21982"/>
                  <a:pt x="1304837" y="-13302"/>
                  <a:pt x="1566108" y="0"/>
                </a:cubicBezTo>
                <a:cubicBezTo>
                  <a:pt x="1827379" y="13302"/>
                  <a:pt x="1929858" y="25278"/>
                  <a:pt x="2241155" y="0"/>
                </a:cubicBezTo>
                <a:cubicBezTo>
                  <a:pt x="2552452" y="-25278"/>
                  <a:pt x="2597425" y="-8558"/>
                  <a:pt x="2700187" y="0"/>
                </a:cubicBezTo>
                <a:cubicBezTo>
                  <a:pt x="2802949" y="8558"/>
                  <a:pt x="2943323" y="2422"/>
                  <a:pt x="3051211" y="0"/>
                </a:cubicBezTo>
                <a:cubicBezTo>
                  <a:pt x="3159099" y="-2422"/>
                  <a:pt x="3430014" y="19117"/>
                  <a:pt x="3618250" y="0"/>
                </a:cubicBezTo>
                <a:cubicBezTo>
                  <a:pt x="3806486" y="-19117"/>
                  <a:pt x="3972457" y="16036"/>
                  <a:pt x="4293297" y="0"/>
                </a:cubicBezTo>
                <a:cubicBezTo>
                  <a:pt x="4614137" y="-16036"/>
                  <a:pt x="4910902" y="-11184"/>
                  <a:pt x="5184359" y="0"/>
                </a:cubicBezTo>
                <a:cubicBezTo>
                  <a:pt x="5457816" y="11184"/>
                  <a:pt x="5595022" y="15619"/>
                  <a:pt x="5859405" y="0"/>
                </a:cubicBezTo>
                <a:cubicBezTo>
                  <a:pt x="6123788" y="-15619"/>
                  <a:pt x="6197648" y="20757"/>
                  <a:pt x="6426444" y="0"/>
                </a:cubicBezTo>
                <a:cubicBezTo>
                  <a:pt x="6655240" y="-20757"/>
                  <a:pt x="6819972" y="-11398"/>
                  <a:pt x="7101491" y="0"/>
                </a:cubicBezTo>
                <a:cubicBezTo>
                  <a:pt x="7383010" y="11398"/>
                  <a:pt x="7555523" y="15924"/>
                  <a:pt x="7776538" y="0"/>
                </a:cubicBezTo>
                <a:cubicBezTo>
                  <a:pt x="7997553" y="-15924"/>
                  <a:pt x="8137504" y="4323"/>
                  <a:pt x="8451585" y="0"/>
                </a:cubicBezTo>
                <a:cubicBezTo>
                  <a:pt x="8765666" y="-4323"/>
                  <a:pt x="8752140" y="-14689"/>
                  <a:pt x="9018624" y="0"/>
                </a:cubicBezTo>
                <a:cubicBezTo>
                  <a:pt x="9285108" y="14689"/>
                  <a:pt x="9598024" y="20604"/>
                  <a:pt x="9801678" y="0"/>
                </a:cubicBezTo>
                <a:cubicBezTo>
                  <a:pt x="10005332" y="-20604"/>
                  <a:pt x="10016145" y="7753"/>
                  <a:pt x="10152702" y="0"/>
                </a:cubicBezTo>
                <a:cubicBezTo>
                  <a:pt x="10289259" y="-7753"/>
                  <a:pt x="10584114" y="-26472"/>
                  <a:pt x="10800747" y="0"/>
                </a:cubicBezTo>
                <a:cubicBezTo>
                  <a:pt x="10775216" y="121245"/>
                  <a:pt x="10806881" y="329205"/>
                  <a:pt x="10800747" y="568976"/>
                </a:cubicBezTo>
                <a:cubicBezTo>
                  <a:pt x="10794613" y="808747"/>
                  <a:pt x="10829035" y="1065297"/>
                  <a:pt x="10800747" y="1192429"/>
                </a:cubicBezTo>
                <a:cubicBezTo>
                  <a:pt x="10772459" y="1319561"/>
                  <a:pt x="10773338" y="1661369"/>
                  <a:pt x="10800747" y="1815882"/>
                </a:cubicBezTo>
                <a:cubicBezTo>
                  <a:pt x="10484828" y="1808575"/>
                  <a:pt x="10428647" y="1784683"/>
                  <a:pt x="10125700" y="1815882"/>
                </a:cubicBezTo>
                <a:cubicBezTo>
                  <a:pt x="9822753" y="1847081"/>
                  <a:pt x="9911108" y="1804830"/>
                  <a:pt x="9774676" y="1815882"/>
                </a:cubicBezTo>
                <a:cubicBezTo>
                  <a:pt x="9638244" y="1826934"/>
                  <a:pt x="9251981" y="1802254"/>
                  <a:pt x="8883614" y="1815882"/>
                </a:cubicBezTo>
                <a:cubicBezTo>
                  <a:pt x="8515247" y="1829510"/>
                  <a:pt x="8538505" y="1804578"/>
                  <a:pt x="8316575" y="1815882"/>
                </a:cubicBezTo>
                <a:cubicBezTo>
                  <a:pt x="8094645" y="1827186"/>
                  <a:pt x="7704318" y="1852463"/>
                  <a:pt x="7533521" y="1815882"/>
                </a:cubicBezTo>
                <a:cubicBezTo>
                  <a:pt x="7362724" y="1779301"/>
                  <a:pt x="7070017" y="1854164"/>
                  <a:pt x="6642459" y="1815882"/>
                </a:cubicBezTo>
                <a:cubicBezTo>
                  <a:pt x="6214901" y="1777600"/>
                  <a:pt x="6129525" y="1816757"/>
                  <a:pt x="5967413" y="1815882"/>
                </a:cubicBezTo>
                <a:cubicBezTo>
                  <a:pt x="5805301" y="1815007"/>
                  <a:pt x="5538740" y="1829672"/>
                  <a:pt x="5184359" y="1815882"/>
                </a:cubicBezTo>
                <a:cubicBezTo>
                  <a:pt x="4829978" y="1802092"/>
                  <a:pt x="4594719" y="1849224"/>
                  <a:pt x="4401304" y="1815882"/>
                </a:cubicBezTo>
                <a:cubicBezTo>
                  <a:pt x="4207890" y="1782540"/>
                  <a:pt x="3998816" y="1840107"/>
                  <a:pt x="3618250" y="1815882"/>
                </a:cubicBezTo>
                <a:cubicBezTo>
                  <a:pt x="3237684" y="1791657"/>
                  <a:pt x="3069597" y="1804907"/>
                  <a:pt x="2835196" y="1815882"/>
                </a:cubicBezTo>
                <a:cubicBezTo>
                  <a:pt x="2600795" y="1826857"/>
                  <a:pt x="2320999" y="1806016"/>
                  <a:pt x="2160149" y="1815882"/>
                </a:cubicBezTo>
                <a:cubicBezTo>
                  <a:pt x="1999299" y="1825748"/>
                  <a:pt x="1760584" y="1808134"/>
                  <a:pt x="1485103" y="1815882"/>
                </a:cubicBezTo>
                <a:cubicBezTo>
                  <a:pt x="1209622" y="1823630"/>
                  <a:pt x="1277393" y="1800153"/>
                  <a:pt x="1134078" y="1815882"/>
                </a:cubicBezTo>
                <a:cubicBezTo>
                  <a:pt x="990764" y="1831611"/>
                  <a:pt x="349279" y="1852583"/>
                  <a:pt x="0" y="1815882"/>
                </a:cubicBezTo>
                <a:cubicBezTo>
                  <a:pt x="-11108" y="1606703"/>
                  <a:pt x="27161" y="1535334"/>
                  <a:pt x="0" y="1265064"/>
                </a:cubicBezTo>
                <a:cubicBezTo>
                  <a:pt x="-27161" y="994794"/>
                  <a:pt x="9449" y="924957"/>
                  <a:pt x="0" y="677929"/>
                </a:cubicBezTo>
                <a:cubicBezTo>
                  <a:pt x="-9449" y="430902"/>
                  <a:pt x="-6097" y="199687"/>
                  <a:pt x="0" y="0"/>
                </a:cubicBezTo>
                <a:close/>
              </a:path>
              <a:path w="10800747" h="1815882" stroke="0" extrusionOk="0">
                <a:moveTo>
                  <a:pt x="0" y="0"/>
                </a:moveTo>
                <a:cubicBezTo>
                  <a:pt x="209842" y="-24230"/>
                  <a:pt x="529463" y="23749"/>
                  <a:pt x="675047" y="0"/>
                </a:cubicBezTo>
                <a:cubicBezTo>
                  <a:pt x="820631" y="-23749"/>
                  <a:pt x="1067808" y="-8754"/>
                  <a:pt x="1242086" y="0"/>
                </a:cubicBezTo>
                <a:cubicBezTo>
                  <a:pt x="1416364" y="8754"/>
                  <a:pt x="1469424" y="4271"/>
                  <a:pt x="1593110" y="0"/>
                </a:cubicBezTo>
                <a:cubicBezTo>
                  <a:pt x="1716796" y="-4271"/>
                  <a:pt x="2019879" y="18465"/>
                  <a:pt x="2160149" y="0"/>
                </a:cubicBezTo>
                <a:cubicBezTo>
                  <a:pt x="2300419" y="-18465"/>
                  <a:pt x="2488968" y="819"/>
                  <a:pt x="2619181" y="0"/>
                </a:cubicBezTo>
                <a:cubicBezTo>
                  <a:pt x="2749394" y="-819"/>
                  <a:pt x="2908452" y="-5624"/>
                  <a:pt x="3078213" y="0"/>
                </a:cubicBezTo>
                <a:cubicBezTo>
                  <a:pt x="3247974" y="5624"/>
                  <a:pt x="3516624" y="-7262"/>
                  <a:pt x="3645252" y="0"/>
                </a:cubicBezTo>
                <a:cubicBezTo>
                  <a:pt x="3773880" y="7262"/>
                  <a:pt x="4247739" y="683"/>
                  <a:pt x="4428306" y="0"/>
                </a:cubicBezTo>
                <a:cubicBezTo>
                  <a:pt x="4608873" y="-683"/>
                  <a:pt x="4641185" y="-6233"/>
                  <a:pt x="4779331" y="0"/>
                </a:cubicBezTo>
                <a:cubicBezTo>
                  <a:pt x="4917478" y="6233"/>
                  <a:pt x="5121778" y="21638"/>
                  <a:pt x="5346370" y="0"/>
                </a:cubicBezTo>
                <a:cubicBezTo>
                  <a:pt x="5570962" y="-21638"/>
                  <a:pt x="5596935" y="18076"/>
                  <a:pt x="5805402" y="0"/>
                </a:cubicBezTo>
                <a:cubicBezTo>
                  <a:pt x="6013869" y="-18076"/>
                  <a:pt x="6364726" y="-23139"/>
                  <a:pt x="6588456" y="0"/>
                </a:cubicBezTo>
                <a:cubicBezTo>
                  <a:pt x="6812186" y="23139"/>
                  <a:pt x="6950330" y="-17660"/>
                  <a:pt x="7263502" y="0"/>
                </a:cubicBezTo>
                <a:cubicBezTo>
                  <a:pt x="7576674" y="17660"/>
                  <a:pt x="7515753" y="16247"/>
                  <a:pt x="7614527" y="0"/>
                </a:cubicBezTo>
                <a:cubicBezTo>
                  <a:pt x="7713302" y="-16247"/>
                  <a:pt x="8225306" y="-4713"/>
                  <a:pt x="8397581" y="0"/>
                </a:cubicBezTo>
                <a:cubicBezTo>
                  <a:pt x="8569856" y="4713"/>
                  <a:pt x="8886715" y="-10541"/>
                  <a:pt x="9072627" y="0"/>
                </a:cubicBezTo>
                <a:cubicBezTo>
                  <a:pt x="9258539" y="10541"/>
                  <a:pt x="9515031" y="-23167"/>
                  <a:pt x="9855682" y="0"/>
                </a:cubicBezTo>
                <a:cubicBezTo>
                  <a:pt x="10196333" y="23167"/>
                  <a:pt x="10370588" y="-43986"/>
                  <a:pt x="10800747" y="0"/>
                </a:cubicBezTo>
                <a:cubicBezTo>
                  <a:pt x="10789170" y="272883"/>
                  <a:pt x="10773499" y="367315"/>
                  <a:pt x="10800747" y="605294"/>
                </a:cubicBezTo>
                <a:cubicBezTo>
                  <a:pt x="10827995" y="843273"/>
                  <a:pt x="10805805" y="969709"/>
                  <a:pt x="10800747" y="1156112"/>
                </a:cubicBezTo>
                <a:cubicBezTo>
                  <a:pt x="10795689" y="1342515"/>
                  <a:pt x="10789596" y="1626087"/>
                  <a:pt x="10800747" y="1815882"/>
                </a:cubicBezTo>
                <a:cubicBezTo>
                  <a:pt x="10464925" y="1808521"/>
                  <a:pt x="10141317" y="1840847"/>
                  <a:pt x="9909685" y="1815882"/>
                </a:cubicBezTo>
                <a:cubicBezTo>
                  <a:pt x="9678053" y="1790917"/>
                  <a:pt x="9481591" y="1809223"/>
                  <a:pt x="9342646" y="1815882"/>
                </a:cubicBezTo>
                <a:cubicBezTo>
                  <a:pt x="9203701" y="1822541"/>
                  <a:pt x="8964245" y="1819441"/>
                  <a:pt x="8775607" y="1815882"/>
                </a:cubicBezTo>
                <a:cubicBezTo>
                  <a:pt x="8586969" y="1812323"/>
                  <a:pt x="8202349" y="1809299"/>
                  <a:pt x="7884545" y="1815882"/>
                </a:cubicBezTo>
                <a:cubicBezTo>
                  <a:pt x="7566741" y="1822465"/>
                  <a:pt x="7427556" y="1809961"/>
                  <a:pt x="7209499" y="1815882"/>
                </a:cubicBezTo>
                <a:cubicBezTo>
                  <a:pt x="6991442" y="1821803"/>
                  <a:pt x="6695621" y="1832326"/>
                  <a:pt x="6426444" y="1815882"/>
                </a:cubicBezTo>
                <a:cubicBezTo>
                  <a:pt x="6157268" y="1799438"/>
                  <a:pt x="6181771" y="1807490"/>
                  <a:pt x="6075420" y="1815882"/>
                </a:cubicBezTo>
                <a:cubicBezTo>
                  <a:pt x="5969069" y="1824274"/>
                  <a:pt x="5506556" y="1845738"/>
                  <a:pt x="5184359" y="1815882"/>
                </a:cubicBezTo>
                <a:cubicBezTo>
                  <a:pt x="4862162" y="1786026"/>
                  <a:pt x="4667534" y="1786986"/>
                  <a:pt x="4401304" y="1815882"/>
                </a:cubicBezTo>
                <a:cubicBezTo>
                  <a:pt x="4135074" y="1844778"/>
                  <a:pt x="3917778" y="1800720"/>
                  <a:pt x="3726258" y="1815882"/>
                </a:cubicBezTo>
                <a:cubicBezTo>
                  <a:pt x="3534738" y="1831044"/>
                  <a:pt x="3037095" y="1777952"/>
                  <a:pt x="2835196" y="1815882"/>
                </a:cubicBezTo>
                <a:cubicBezTo>
                  <a:pt x="2633297" y="1853812"/>
                  <a:pt x="2213704" y="1853255"/>
                  <a:pt x="1944134" y="1815882"/>
                </a:cubicBezTo>
                <a:cubicBezTo>
                  <a:pt x="1674564" y="1778509"/>
                  <a:pt x="1558696" y="1836863"/>
                  <a:pt x="1269088" y="1815882"/>
                </a:cubicBezTo>
                <a:cubicBezTo>
                  <a:pt x="979480" y="1794901"/>
                  <a:pt x="911896" y="1827342"/>
                  <a:pt x="594041" y="1815882"/>
                </a:cubicBezTo>
                <a:cubicBezTo>
                  <a:pt x="276186" y="1804422"/>
                  <a:pt x="287494" y="1835112"/>
                  <a:pt x="0" y="1815882"/>
                </a:cubicBezTo>
                <a:cubicBezTo>
                  <a:pt x="27008" y="1565261"/>
                  <a:pt x="-14134" y="1418085"/>
                  <a:pt x="0" y="1228747"/>
                </a:cubicBezTo>
                <a:cubicBezTo>
                  <a:pt x="14134" y="1039410"/>
                  <a:pt x="3166" y="792775"/>
                  <a:pt x="0" y="587135"/>
                </a:cubicBezTo>
                <a:cubicBezTo>
                  <a:pt x="-3166" y="381495"/>
                  <a:pt x="-23377" y="280438"/>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algn="just"/>
            <a:r>
              <a:rPr lang="ca-ES" sz="1600" dirty="0">
                <a:solidFill>
                  <a:schemeClr val="bg1"/>
                </a:solidFill>
                <a:latin typeface="Consolas" panose="020B0609020204030204" pitchFamily="49" charset="0"/>
                <a:sym typeface="Wingdings" panose="05000000000000000000" pitchFamily="2" charset="2"/>
              </a:rPr>
              <a:t>;registres ubicats al fitxer de zona directa de fpdeinformatica.es</a:t>
            </a:r>
          </a:p>
          <a:p>
            <a:pPr algn="just"/>
            <a:r>
              <a:rPr lang="ca-ES" sz="1600" dirty="0">
                <a:solidFill>
                  <a:schemeClr val="bg1"/>
                </a:solidFill>
                <a:latin typeface="Consolas" panose="020B0609020204030204" pitchFamily="49" charset="0"/>
                <a:sym typeface="Wingdings" panose="05000000000000000000" pitchFamily="2" charset="2"/>
              </a:rPr>
              <a:t>mail1.fpdeinformatica.es.	IN	A	172.34.45.46</a:t>
            </a:r>
          </a:p>
          <a:p>
            <a:pPr algn="just"/>
            <a:r>
              <a:rPr lang="ca-ES" sz="1600" dirty="0">
                <a:solidFill>
                  <a:schemeClr val="bg1"/>
                </a:solidFill>
                <a:latin typeface="Consolas" panose="020B0609020204030204" pitchFamily="49" charset="0"/>
                <a:sym typeface="Wingdings" panose="05000000000000000000" pitchFamily="2" charset="2"/>
              </a:rPr>
              <a:t>mail2.fpdeinformatica.es.	IN	A	172.34.45.47</a:t>
            </a:r>
          </a:p>
          <a:p>
            <a:pPr algn="just"/>
            <a:endParaRPr lang="ca-ES" sz="1600" dirty="0">
              <a:solidFill>
                <a:schemeClr val="bg1"/>
              </a:solidFill>
              <a:latin typeface="Consolas" panose="020B0609020204030204" pitchFamily="49" charset="0"/>
              <a:sym typeface="Wingdings" panose="05000000000000000000" pitchFamily="2" charset="2"/>
            </a:endParaRPr>
          </a:p>
          <a:p>
            <a:pPr algn="just"/>
            <a:r>
              <a:rPr lang="ca-ES" sz="1600" dirty="0">
                <a:solidFill>
                  <a:schemeClr val="bg1"/>
                </a:solidFill>
                <a:latin typeface="Consolas" panose="020B0609020204030204" pitchFamily="49" charset="0"/>
                <a:sym typeface="Wingdings" panose="05000000000000000000" pitchFamily="2" charset="2"/>
              </a:rPr>
              <a:t>;registres ubicats al fitxer de zona inversa de 45.34.172.IN-ADDR.ARPA</a:t>
            </a:r>
          </a:p>
          <a:p>
            <a:pPr algn="just"/>
            <a:r>
              <a:rPr lang="ca-ES" sz="1600" dirty="0">
                <a:solidFill>
                  <a:schemeClr val="bg1"/>
                </a:solidFill>
                <a:latin typeface="Consolas" panose="020B0609020204030204" pitchFamily="49" charset="0"/>
                <a:sym typeface="Wingdings" panose="05000000000000000000" pitchFamily="2" charset="2"/>
              </a:rPr>
              <a:t>46				IN	PTR	mail1.fpdeinformatica.es.	</a:t>
            </a:r>
          </a:p>
          <a:p>
            <a:pPr algn="just"/>
            <a:r>
              <a:rPr lang="ca-ES" sz="1600" dirty="0">
                <a:solidFill>
                  <a:schemeClr val="bg1"/>
                </a:solidFill>
                <a:latin typeface="Consolas" panose="020B0609020204030204" pitchFamily="49" charset="0"/>
                <a:sym typeface="Wingdings" panose="05000000000000000000" pitchFamily="2" charset="2"/>
              </a:rPr>
              <a:t>47				IN	PTR	mail2.fpdeinformatica.es.</a:t>
            </a:r>
          </a:p>
        </p:txBody>
      </p:sp>
    </p:spTree>
    <p:extLst>
      <p:ext uri="{BB962C8B-B14F-4D97-AF65-F5344CB8AC3E}">
        <p14:creationId xmlns:p14="http://schemas.microsoft.com/office/powerpoint/2010/main" val="15835998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912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ca-ES" sz="1800" b="1" dirty="0">
                <a:sym typeface="Wingdings" panose="05000000000000000000" pitchFamily="2" charset="2"/>
              </a:rPr>
              <a:t>TXT:</a:t>
            </a:r>
            <a:r>
              <a:rPr lang="ca-ES" sz="1800" dirty="0">
                <a:sym typeface="Wingdings" panose="05000000000000000000" pitchFamily="2" charset="2"/>
              </a:rPr>
              <a:t> defineix un registre de text arbitrari. És un registre essencial en la configuració dels serveis SPF i DKIM que ofereixen proteccions a nivell del domini pel que fa als correus electrònic i que veurem més endavant en el curs. També es solen utilitzar com a prova de propietat d’un domini, afegint-hi un valor de text prefixat.</a:t>
            </a:r>
          </a:p>
          <a:p>
            <a:pPr marL="0" indent="0" algn="just">
              <a:buNone/>
            </a:pPr>
            <a:r>
              <a:rPr lang="ca-ES" sz="1800" dirty="0">
                <a:latin typeface="Courier New" panose="02070309020205020404" pitchFamily="49" charset="0"/>
                <a:cs typeface="Courier New" panose="02070309020205020404" pitchFamily="49" charset="0"/>
                <a:sym typeface="Wingdings" panose="05000000000000000000" pitchFamily="2" charset="2"/>
              </a:rPr>
              <a:t>	TXT &lt;“TEXT-ENTRE-COMETES-DOBLES”&gt;</a:t>
            </a:r>
          </a:p>
          <a:p>
            <a:pPr marL="0" indent="0" algn="just">
              <a:buNone/>
            </a:pPr>
            <a:r>
              <a:rPr lang="ca-ES" sz="1800" b="1" dirty="0">
                <a:sym typeface="Wingdings" panose="05000000000000000000" pitchFamily="2" charset="2"/>
              </a:rPr>
              <a:t>Exemple</a:t>
            </a:r>
            <a:r>
              <a:rPr lang="ca-ES" sz="1800" dirty="0">
                <a:sym typeface="Wingdings" panose="05000000000000000000" pitchFamily="2" charset="2"/>
              </a:rPr>
              <a:t>:</a:t>
            </a: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TXT</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11</a:t>
            </a:fld>
            <a:endParaRPr lang="es-ES"/>
          </a:p>
        </p:txBody>
      </p:sp>
      <p:sp>
        <p:nvSpPr>
          <p:cNvPr id="8" name="QuadreDeText 7">
            <a:extLst>
              <a:ext uri="{FF2B5EF4-FFF2-40B4-BE49-F238E27FC236}">
                <a16:creationId xmlns:a16="http://schemas.microsoft.com/office/drawing/2014/main" id="{85FFB985-6309-4B1F-743F-07568EB8630A}"/>
              </a:ext>
            </a:extLst>
          </p:cNvPr>
          <p:cNvSpPr txBox="1"/>
          <p:nvPr/>
        </p:nvSpPr>
        <p:spPr>
          <a:xfrm>
            <a:off x="1102743" y="3546467"/>
            <a:ext cx="10800747" cy="2062103"/>
          </a:xfrm>
          <a:custGeom>
            <a:avLst/>
            <a:gdLst>
              <a:gd name="connsiteX0" fmla="*/ 0 w 10800747"/>
              <a:gd name="connsiteY0" fmla="*/ 0 h 2062103"/>
              <a:gd name="connsiteX1" fmla="*/ 783054 w 10800747"/>
              <a:gd name="connsiteY1" fmla="*/ 0 h 2062103"/>
              <a:gd name="connsiteX2" fmla="*/ 1566108 w 10800747"/>
              <a:gd name="connsiteY2" fmla="*/ 0 h 2062103"/>
              <a:gd name="connsiteX3" fmla="*/ 2241155 w 10800747"/>
              <a:gd name="connsiteY3" fmla="*/ 0 h 2062103"/>
              <a:gd name="connsiteX4" fmla="*/ 2700187 w 10800747"/>
              <a:gd name="connsiteY4" fmla="*/ 0 h 2062103"/>
              <a:gd name="connsiteX5" fmla="*/ 3051211 w 10800747"/>
              <a:gd name="connsiteY5" fmla="*/ 0 h 2062103"/>
              <a:gd name="connsiteX6" fmla="*/ 3618250 w 10800747"/>
              <a:gd name="connsiteY6" fmla="*/ 0 h 2062103"/>
              <a:gd name="connsiteX7" fmla="*/ 4293297 w 10800747"/>
              <a:gd name="connsiteY7" fmla="*/ 0 h 2062103"/>
              <a:gd name="connsiteX8" fmla="*/ 5184359 w 10800747"/>
              <a:gd name="connsiteY8" fmla="*/ 0 h 2062103"/>
              <a:gd name="connsiteX9" fmla="*/ 5859405 w 10800747"/>
              <a:gd name="connsiteY9" fmla="*/ 0 h 2062103"/>
              <a:gd name="connsiteX10" fmla="*/ 6426444 w 10800747"/>
              <a:gd name="connsiteY10" fmla="*/ 0 h 2062103"/>
              <a:gd name="connsiteX11" fmla="*/ 7101491 w 10800747"/>
              <a:gd name="connsiteY11" fmla="*/ 0 h 2062103"/>
              <a:gd name="connsiteX12" fmla="*/ 7776538 w 10800747"/>
              <a:gd name="connsiteY12" fmla="*/ 0 h 2062103"/>
              <a:gd name="connsiteX13" fmla="*/ 8451585 w 10800747"/>
              <a:gd name="connsiteY13" fmla="*/ 0 h 2062103"/>
              <a:gd name="connsiteX14" fmla="*/ 9018624 w 10800747"/>
              <a:gd name="connsiteY14" fmla="*/ 0 h 2062103"/>
              <a:gd name="connsiteX15" fmla="*/ 9801678 w 10800747"/>
              <a:gd name="connsiteY15" fmla="*/ 0 h 2062103"/>
              <a:gd name="connsiteX16" fmla="*/ 10152702 w 10800747"/>
              <a:gd name="connsiteY16" fmla="*/ 0 h 2062103"/>
              <a:gd name="connsiteX17" fmla="*/ 10800747 w 10800747"/>
              <a:gd name="connsiteY17" fmla="*/ 0 h 2062103"/>
              <a:gd name="connsiteX18" fmla="*/ 10800747 w 10800747"/>
              <a:gd name="connsiteY18" fmla="*/ 646126 h 2062103"/>
              <a:gd name="connsiteX19" fmla="*/ 10800747 w 10800747"/>
              <a:gd name="connsiteY19" fmla="*/ 1354114 h 2062103"/>
              <a:gd name="connsiteX20" fmla="*/ 10800747 w 10800747"/>
              <a:gd name="connsiteY20" fmla="*/ 2062103 h 2062103"/>
              <a:gd name="connsiteX21" fmla="*/ 10125700 w 10800747"/>
              <a:gd name="connsiteY21" fmla="*/ 2062103 h 2062103"/>
              <a:gd name="connsiteX22" fmla="*/ 9774676 w 10800747"/>
              <a:gd name="connsiteY22" fmla="*/ 2062103 h 2062103"/>
              <a:gd name="connsiteX23" fmla="*/ 8883614 w 10800747"/>
              <a:gd name="connsiteY23" fmla="*/ 2062103 h 2062103"/>
              <a:gd name="connsiteX24" fmla="*/ 8316575 w 10800747"/>
              <a:gd name="connsiteY24" fmla="*/ 2062103 h 2062103"/>
              <a:gd name="connsiteX25" fmla="*/ 7533521 w 10800747"/>
              <a:gd name="connsiteY25" fmla="*/ 2062103 h 2062103"/>
              <a:gd name="connsiteX26" fmla="*/ 6642459 w 10800747"/>
              <a:gd name="connsiteY26" fmla="*/ 2062103 h 2062103"/>
              <a:gd name="connsiteX27" fmla="*/ 5967413 w 10800747"/>
              <a:gd name="connsiteY27" fmla="*/ 2062103 h 2062103"/>
              <a:gd name="connsiteX28" fmla="*/ 5184359 w 10800747"/>
              <a:gd name="connsiteY28" fmla="*/ 2062103 h 2062103"/>
              <a:gd name="connsiteX29" fmla="*/ 4401304 w 10800747"/>
              <a:gd name="connsiteY29" fmla="*/ 2062103 h 2062103"/>
              <a:gd name="connsiteX30" fmla="*/ 3618250 w 10800747"/>
              <a:gd name="connsiteY30" fmla="*/ 2062103 h 2062103"/>
              <a:gd name="connsiteX31" fmla="*/ 2835196 w 10800747"/>
              <a:gd name="connsiteY31" fmla="*/ 2062103 h 2062103"/>
              <a:gd name="connsiteX32" fmla="*/ 2160149 w 10800747"/>
              <a:gd name="connsiteY32" fmla="*/ 2062103 h 2062103"/>
              <a:gd name="connsiteX33" fmla="*/ 1485103 w 10800747"/>
              <a:gd name="connsiteY33" fmla="*/ 2062103 h 2062103"/>
              <a:gd name="connsiteX34" fmla="*/ 1134078 w 10800747"/>
              <a:gd name="connsiteY34" fmla="*/ 2062103 h 2062103"/>
              <a:gd name="connsiteX35" fmla="*/ 0 w 10800747"/>
              <a:gd name="connsiteY35" fmla="*/ 2062103 h 2062103"/>
              <a:gd name="connsiteX36" fmla="*/ 0 w 10800747"/>
              <a:gd name="connsiteY36" fmla="*/ 1436598 h 2062103"/>
              <a:gd name="connsiteX37" fmla="*/ 0 w 10800747"/>
              <a:gd name="connsiteY37" fmla="*/ 769852 h 2062103"/>
              <a:gd name="connsiteX38" fmla="*/ 0 w 10800747"/>
              <a:gd name="connsiteY38" fmla="*/ 0 h 20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800747" h="2062103" fill="none" extrusionOk="0">
                <a:moveTo>
                  <a:pt x="0" y="0"/>
                </a:moveTo>
                <a:cubicBezTo>
                  <a:pt x="233135" y="-20395"/>
                  <a:pt x="496867" y="21982"/>
                  <a:pt x="783054" y="0"/>
                </a:cubicBezTo>
                <a:cubicBezTo>
                  <a:pt x="1069241" y="-21982"/>
                  <a:pt x="1304837" y="-13302"/>
                  <a:pt x="1566108" y="0"/>
                </a:cubicBezTo>
                <a:cubicBezTo>
                  <a:pt x="1827379" y="13302"/>
                  <a:pt x="1929858" y="25278"/>
                  <a:pt x="2241155" y="0"/>
                </a:cubicBezTo>
                <a:cubicBezTo>
                  <a:pt x="2552452" y="-25278"/>
                  <a:pt x="2597425" y="-8558"/>
                  <a:pt x="2700187" y="0"/>
                </a:cubicBezTo>
                <a:cubicBezTo>
                  <a:pt x="2802949" y="8558"/>
                  <a:pt x="2943323" y="2422"/>
                  <a:pt x="3051211" y="0"/>
                </a:cubicBezTo>
                <a:cubicBezTo>
                  <a:pt x="3159099" y="-2422"/>
                  <a:pt x="3430014" y="19117"/>
                  <a:pt x="3618250" y="0"/>
                </a:cubicBezTo>
                <a:cubicBezTo>
                  <a:pt x="3806486" y="-19117"/>
                  <a:pt x="3972457" y="16036"/>
                  <a:pt x="4293297" y="0"/>
                </a:cubicBezTo>
                <a:cubicBezTo>
                  <a:pt x="4614137" y="-16036"/>
                  <a:pt x="4910902" y="-11184"/>
                  <a:pt x="5184359" y="0"/>
                </a:cubicBezTo>
                <a:cubicBezTo>
                  <a:pt x="5457816" y="11184"/>
                  <a:pt x="5595022" y="15619"/>
                  <a:pt x="5859405" y="0"/>
                </a:cubicBezTo>
                <a:cubicBezTo>
                  <a:pt x="6123788" y="-15619"/>
                  <a:pt x="6197648" y="20757"/>
                  <a:pt x="6426444" y="0"/>
                </a:cubicBezTo>
                <a:cubicBezTo>
                  <a:pt x="6655240" y="-20757"/>
                  <a:pt x="6819972" y="-11398"/>
                  <a:pt x="7101491" y="0"/>
                </a:cubicBezTo>
                <a:cubicBezTo>
                  <a:pt x="7383010" y="11398"/>
                  <a:pt x="7555523" y="15924"/>
                  <a:pt x="7776538" y="0"/>
                </a:cubicBezTo>
                <a:cubicBezTo>
                  <a:pt x="7997553" y="-15924"/>
                  <a:pt x="8137504" y="4323"/>
                  <a:pt x="8451585" y="0"/>
                </a:cubicBezTo>
                <a:cubicBezTo>
                  <a:pt x="8765666" y="-4323"/>
                  <a:pt x="8752140" y="-14689"/>
                  <a:pt x="9018624" y="0"/>
                </a:cubicBezTo>
                <a:cubicBezTo>
                  <a:pt x="9285108" y="14689"/>
                  <a:pt x="9598024" y="20604"/>
                  <a:pt x="9801678" y="0"/>
                </a:cubicBezTo>
                <a:cubicBezTo>
                  <a:pt x="10005332" y="-20604"/>
                  <a:pt x="10016145" y="7753"/>
                  <a:pt x="10152702" y="0"/>
                </a:cubicBezTo>
                <a:cubicBezTo>
                  <a:pt x="10289259" y="-7753"/>
                  <a:pt x="10584114" y="-26472"/>
                  <a:pt x="10800747" y="0"/>
                </a:cubicBezTo>
                <a:cubicBezTo>
                  <a:pt x="10786502" y="181249"/>
                  <a:pt x="10789824" y="401515"/>
                  <a:pt x="10800747" y="646126"/>
                </a:cubicBezTo>
                <a:cubicBezTo>
                  <a:pt x="10811670" y="890737"/>
                  <a:pt x="10804243" y="1126474"/>
                  <a:pt x="10800747" y="1354114"/>
                </a:cubicBezTo>
                <a:cubicBezTo>
                  <a:pt x="10797251" y="1581754"/>
                  <a:pt x="10768054" y="1737529"/>
                  <a:pt x="10800747" y="2062103"/>
                </a:cubicBezTo>
                <a:cubicBezTo>
                  <a:pt x="10484828" y="2054796"/>
                  <a:pt x="10428647" y="2030904"/>
                  <a:pt x="10125700" y="2062103"/>
                </a:cubicBezTo>
                <a:cubicBezTo>
                  <a:pt x="9822753" y="2093302"/>
                  <a:pt x="9911108" y="2051051"/>
                  <a:pt x="9774676" y="2062103"/>
                </a:cubicBezTo>
                <a:cubicBezTo>
                  <a:pt x="9638244" y="2073155"/>
                  <a:pt x="9251981" y="2048475"/>
                  <a:pt x="8883614" y="2062103"/>
                </a:cubicBezTo>
                <a:cubicBezTo>
                  <a:pt x="8515247" y="2075731"/>
                  <a:pt x="8538505" y="2050799"/>
                  <a:pt x="8316575" y="2062103"/>
                </a:cubicBezTo>
                <a:cubicBezTo>
                  <a:pt x="8094645" y="2073407"/>
                  <a:pt x="7704318" y="2098684"/>
                  <a:pt x="7533521" y="2062103"/>
                </a:cubicBezTo>
                <a:cubicBezTo>
                  <a:pt x="7362724" y="2025522"/>
                  <a:pt x="7070017" y="2100385"/>
                  <a:pt x="6642459" y="2062103"/>
                </a:cubicBezTo>
                <a:cubicBezTo>
                  <a:pt x="6214901" y="2023821"/>
                  <a:pt x="6129525" y="2062978"/>
                  <a:pt x="5967413" y="2062103"/>
                </a:cubicBezTo>
                <a:cubicBezTo>
                  <a:pt x="5805301" y="2061228"/>
                  <a:pt x="5538740" y="2075893"/>
                  <a:pt x="5184359" y="2062103"/>
                </a:cubicBezTo>
                <a:cubicBezTo>
                  <a:pt x="4829978" y="2048313"/>
                  <a:pt x="4594719" y="2095445"/>
                  <a:pt x="4401304" y="2062103"/>
                </a:cubicBezTo>
                <a:cubicBezTo>
                  <a:pt x="4207890" y="2028761"/>
                  <a:pt x="3998816" y="2086328"/>
                  <a:pt x="3618250" y="2062103"/>
                </a:cubicBezTo>
                <a:cubicBezTo>
                  <a:pt x="3237684" y="2037878"/>
                  <a:pt x="3069597" y="2051128"/>
                  <a:pt x="2835196" y="2062103"/>
                </a:cubicBezTo>
                <a:cubicBezTo>
                  <a:pt x="2600795" y="2073078"/>
                  <a:pt x="2320999" y="2052237"/>
                  <a:pt x="2160149" y="2062103"/>
                </a:cubicBezTo>
                <a:cubicBezTo>
                  <a:pt x="1999299" y="2071969"/>
                  <a:pt x="1760584" y="2054355"/>
                  <a:pt x="1485103" y="2062103"/>
                </a:cubicBezTo>
                <a:cubicBezTo>
                  <a:pt x="1209622" y="2069851"/>
                  <a:pt x="1277393" y="2046374"/>
                  <a:pt x="1134078" y="2062103"/>
                </a:cubicBezTo>
                <a:cubicBezTo>
                  <a:pt x="990764" y="2077832"/>
                  <a:pt x="349279" y="2098804"/>
                  <a:pt x="0" y="2062103"/>
                </a:cubicBezTo>
                <a:cubicBezTo>
                  <a:pt x="-7393" y="1852918"/>
                  <a:pt x="18137" y="1591239"/>
                  <a:pt x="0" y="1436598"/>
                </a:cubicBezTo>
                <a:cubicBezTo>
                  <a:pt x="-18137" y="1281957"/>
                  <a:pt x="-2135" y="926320"/>
                  <a:pt x="0" y="769852"/>
                </a:cubicBezTo>
                <a:cubicBezTo>
                  <a:pt x="2135" y="613384"/>
                  <a:pt x="23918" y="190475"/>
                  <a:pt x="0" y="0"/>
                </a:cubicBezTo>
                <a:close/>
              </a:path>
              <a:path w="10800747" h="2062103" stroke="0" extrusionOk="0">
                <a:moveTo>
                  <a:pt x="0" y="0"/>
                </a:moveTo>
                <a:cubicBezTo>
                  <a:pt x="209842" y="-24230"/>
                  <a:pt x="529463" y="23749"/>
                  <a:pt x="675047" y="0"/>
                </a:cubicBezTo>
                <a:cubicBezTo>
                  <a:pt x="820631" y="-23749"/>
                  <a:pt x="1067808" y="-8754"/>
                  <a:pt x="1242086" y="0"/>
                </a:cubicBezTo>
                <a:cubicBezTo>
                  <a:pt x="1416364" y="8754"/>
                  <a:pt x="1469424" y="4271"/>
                  <a:pt x="1593110" y="0"/>
                </a:cubicBezTo>
                <a:cubicBezTo>
                  <a:pt x="1716796" y="-4271"/>
                  <a:pt x="2019879" y="18465"/>
                  <a:pt x="2160149" y="0"/>
                </a:cubicBezTo>
                <a:cubicBezTo>
                  <a:pt x="2300419" y="-18465"/>
                  <a:pt x="2488968" y="819"/>
                  <a:pt x="2619181" y="0"/>
                </a:cubicBezTo>
                <a:cubicBezTo>
                  <a:pt x="2749394" y="-819"/>
                  <a:pt x="2908452" y="-5624"/>
                  <a:pt x="3078213" y="0"/>
                </a:cubicBezTo>
                <a:cubicBezTo>
                  <a:pt x="3247974" y="5624"/>
                  <a:pt x="3516624" y="-7262"/>
                  <a:pt x="3645252" y="0"/>
                </a:cubicBezTo>
                <a:cubicBezTo>
                  <a:pt x="3773880" y="7262"/>
                  <a:pt x="4247739" y="683"/>
                  <a:pt x="4428306" y="0"/>
                </a:cubicBezTo>
                <a:cubicBezTo>
                  <a:pt x="4608873" y="-683"/>
                  <a:pt x="4641185" y="-6233"/>
                  <a:pt x="4779331" y="0"/>
                </a:cubicBezTo>
                <a:cubicBezTo>
                  <a:pt x="4917478" y="6233"/>
                  <a:pt x="5121778" y="21638"/>
                  <a:pt x="5346370" y="0"/>
                </a:cubicBezTo>
                <a:cubicBezTo>
                  <a:pt x="5570962" y="-21638"/>
                  <a:pt x="5596935" y="18076"/>
                  <a:pt x="5805402" y="0"/>
                </a:cubicBezTo>
                <a:cubicBezTo>
                  <a:pt x="6013869" y="-18076"/>
                  <a:pt x="6364726" y="-23139"/>
                  <a:pt x="6588456" y="0"/>
                </a:cubicBezTo>
                <a:cubicBezTo>
                  <a:pt x="6812186" y="23139"/>
                  <a:pt x="6950330" y="-17660"/>
                  <a:pt x="7263502" y="0"/>
                </a:cubicBezTo>
                <a:cubicBezTo>
                  <a:pt x="7576674" y="17660"/>
                  <a:pt x="7515753" y="16247"/>
                  <a:pt x="7614527" y="0"/>
                </a:cubicBezTo>
                <a:cubicBezTo>
                  <a:pt x="7713302" y="-16247"/>
                  <a:pt x="8225306" y="-4713"/>
                  <a:pt x="8397581" y="0"/>
                </a:cubicBezTo>
                <a:cubicBezTo>
                  <a:pt x="8569856" y="4713"/>
                  <a:pt x="8886715" y="-10541"/>
                  <a:pt x="9072627" y="0"/>
                </a:cubicBezTo>
                <a:cubicBezTo>
                  <a:pt x="9258539" y="10541"/>
                  <a:pt x="9515031" y="-23167"/>
                  <a:pt x="9855682" y="0"/>
                </a:cubicBezTo>
                <a:cubicBezTo>
                  <a:pt x="10196333" y="23167"/>
                  <a:pt x="10370588" y="-43986"/>
                  <a:pt x="10800747" y="0"/>
                </a:cubicBezTo>
                <a:cubicBezTo>
                  <a:pt x="10834650" y="148293"/>
                  <a:pt x="10771546" y="501257"/>
                  <a:pt x="10800747" y="687368"/>
                </a:cubicBezTo>
                <a:cubicBezTo>
                  <a:pt x="10829948" y="873479"/>
                  <a:pt x="10808756" y="1102231"/>
                  <a:pt x="10800747" y="1312872"/>
                </a:cubicBezTo>
                <a:cubicBezTo>
                  <a:pt x="10792738" y="1523513"/>
                  <a:pt x="10822779" y="1910754"/>
                  <a:pt x="10800747" y="2062103"/>
                </a:cubicBezTo>
                <a:cubicBezTo>
                  <a:pt x="10464925" y="2054742"/>
                  <a:pt x="10141317" y="2087068"/>
                  <a:pt x="9909685" y="2062103"/>
                </a:cubicBezTo>
                <a:cubicBezTo>
                  <a:pt x="9678053" y="2037138"/>
                  <a:pt x="9481591" y="2055444"/>
                  <a:pt x="9342646" y="2062103"/>
                </a:cubicBezTo>
                <a:cubicBezTo>
                  <a:pt x="9203701" y="2068762"/>
                  <a:pt x="8964245" y="2065662"/>
                  <a:pt x="8775607" y="2062103"/>
                </a:cubicBezTo>
                <a:cubicBezTo>
                  <a:pt x="8586969" y="2058544"/>
                  <a:pt x="8202349" y="2055520"/>
                  <a:pt x="7884545" y="2062103"/>
                </a:cubicBezTo>
                <a:cubicBezTo>
                  <a:pt x="7566741" y="2068686"/>
                  <a:pt x="7427556" y="2056182"/>
                  <a:pt x="7209499" y="2062103"/>
                </a:cubicBezTo>
                <a:cubicBezTo>
                  <a:pt x="6991442" y="2068024"/>
                  <a:pt x="6695621" y="2078547"/>
                  <a:pt x="6426444" y="2062103"/>
                </a:cubicBezTo>
                <a:cubicBezTo>
                  <a:pt x="6157268" y="2045659"/>
                  <a:pt x="6181771" y="2053711"/>
                  <a:pt x="6075420" y="2062103"/>
                </a:cubicBezTo>
                <a:cubicBezTo>
                  <a:pt x="5969069" y="2070495"/>
                  <a:pt x="5506556" y="2091959"/>
                  <a:pt x="5184359" y="2062103"/>
                </a:cubicBezTo>
                <a:cubicBezTo>
                  <a:pt x="4862162" y="2032247"/>
                  <a:pt x="4667534" y="2033207"/>
                  <a:pt x="4401304" y="2062103"/>
                </a:cubicBezTo>
                <a:cubicBezTo>
                  <a:pt x="4135074" y="2090999"/>
                  <a:pt x="3917778" y="2046941"/>
                  <a:pt x="3726258" y="2062103"/>
                </a:cubicBezTo>
                <a:cubicBezTo>
                  <a:pt x="3534738" y="2077265"/>
                  <a:pt x="3037095" y="2024173"/>
                  <a:pt x="2835196" y="2062103"/>
                </a:cubicBezTo>
                <a:cubicBezTo>
                  <a:pt x="2633297" y="2100033"/>
                  <a:pt x="2213704" y="2099476"/>
                  <a:pt x="1944134" y="2062103"/>
                </a:cubicBezTo>
                <a:cubicBezTo>
                  <a:pt x="1674564" y="2024730"/>
                  <a:pt x="1558696" y="2083084"/>
                  <a:pt x="1269088" y="2062103"/>
                </a:cubicBezTo>
                <a:cubicBezTo>
                  <a:pt x="979480" y="2041122"/>
                  <a:pt x="911896" y="2073563"/>
                  <a:pt x="594041" y="2062103"/>
                </a:cubicBezTo>
                <a:cubicBezTo>
                  <a:pt x="276186" y="2050643"/>
                  <a:pt x="287494" y="2081333"/>
                  <a:pt x="0" y="2062103"/>
                </a:cubicBezTo>
                <a:cubicBezTo>
                  <a:pt x="-28574" y="1813581"/>
                  <a:pt x="-18898" y="1699199"/>
                  <a:pt x="0" y="1395356"/>
                </a:cubicBezTo>
                <a:cubicBezTo>
                  <a:pt x="18898" y="1091513"/>
                  <a:pt x="14639" y="826720"/>
                  <a:pt x="0" y="666747"/>
                </a:cubicBezTo>
                <a:cubicBezTo>
                  <a:pt x="-14639" y="506774"/>
                  <a:pt x="6425" y="182981"/>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algn="just"/>
            <a:r>
              <a:rPr lang="en-US" sz="1600" noProof="1">
                <a:solidFill>
                  <a:schemeClr val="bg1"/>
                </a:solidFill>
                <a:latin typeface="Consolas" panose="020B0609020204030204" pitchFamily="49" charset="0"/>
                <a:sym typeface="Wingdings" panose="05000000000000000000" pitchFamily="2" charset="2"/>
              </a:rPr>
              <a:t>;Exemple de registre de política SPF a través de TXT (MAILING)</a:t>
            </a:r>
          </a:p>
          <a:p>
            <a:pPr algn="just"/>
            <a:r>
              <a:rPr lang="en-US" sz="1600" noProof="1">
                <a:solidFill>
                  <a:schemeClr val="bg1"/>
                </a:solidFill>
                <a:latin typeface="Consolas" panose="020B0609020204030204" pitchFamily="49" charset="0"/>
                <a:sym typeface="Wingdings" panose="05000000000000000000" pitchFamily="2" charset="2"/>
              </a:rPr>
              <a:t>fpdeinformatica.es.		IN	TXT	"v=spf1 include:fpdeinformatica.es –all"</a:t>
            </a:r>
          </a:p>
          <a:p>
            <a:pPr algn="just"/>
            <a:endParaRPr lang="en-US" sz="1600" noProof="1">
              <a:solidFill>
                <a:schemeClr val="bg1"/>
              </a:solidFill>
              <a:latin typeface="Consolas" panose="020B0609020204030204" pitchFamily="49" charset="0"/>
              <a:sym typeface="Wingdings" panose="05000000000000000000" pitchFamily="2" charset="2"/>
            </a:endParaRPr>
          </a:p>
          <a:p>
            <a:pPr algn="just"/>
            <a:r>
              <a:rPr lang="en-US" sz="1600" noProof="1">
                <a:solidFill>
                  <a:schemeClr val="bg1"/>
                </a:solidFill>
                <a:latin typeface="Consolas" panose="020B0609020204030204" pitchFamily="49" charset="0"/>
                <a:sym typeface="Wingdings" panose="05000000000000000000" pitchFamily="2" charset="2"/>
              </a:rPr>
              <a:t>;Exemple de registre utilitzat per verificar que som els propietaris del domini</a:t>
            </a:r>
          </a:p>
          <a:p>
            <a:pPr algn="just"/>
            <a:r>
              <a:rPr lang="en-US" sz="1600" noProof="1">
                <a:solidFill>
                  <a:schemeClr val="bg1"/>
                </a:solidFill>
                <a:latin typeface="Consolas" panose="020B0609020204030204" pitchFamily="49" charset="0"/>
                <a:sym typeface="Wingdings" panose="05000000000000000000" pitchFamily="2" charset="2"/>
              </a:rPr>
              <a:t>fpdeinformatica.es.		IN 	TXT	"google-site-verification=VjKyq-zdmiCFqV6"</a:t>
            </a:r>
          </a:p>
          <a:p>
            <a:pPr algn="just"/>
            <a:endParaRPr lang="en-US" sz="1600" noProof="1">
              <a:solidFill>
                <a:schemeClr val="bg1"/>
              </a:solidFill>
              <a:latin typeface="Consolas" panose="020B0609020204030204" pitchFamily="49" charset="0"/>
              <a:sym typeface="Wingdings" panose="05000000000000000000" pitchFamily="2" charset="2"/>
            </a:endParaRPr>
          </a:p>
          <a:p>
            <a:pPr algn="just"/>
            <a:r>
              <a:rPr lang="en-US" sz="1600" noProof="1">
                <a:solidFill>
                  <a:schemeClr val="bg1"/>
                </a:solidFill>
                <a:latin typeface="Consolas" panose="020B0609020204030204" pitchFamily="49" charset="0"/>
                <a:sym typeface="Wingdings" panose="05000000000000000000" pitchFamily="2" charset="2"/>
              </a:rPr>
              <a:t>;Exemple de registre de política DMARC a través de TXT (MAILING)</a:t>
            </a:r>
          </a:p>
          <a:p>
            <a:pPr algn="just"/>
            <a:r>
              <a:rPr lang="en-US" sz="1600" noProof="1">
                <a:solidFill>
                  <a:schemeClr val="bg1"/>
                </a:solidFill>
                <a:latin typeface="Consolas" panose="020B0609020204030204" pitchFamily="49" charset="0"/>
                <a:sym typeface="Wingdings" panose="05000000000000000000" pitchFamily="2" charset="2"/>
              </a:rPr>
              <a:t>_dmarc.fpdeinformatica.es.	IN	TXT	"v=DMARC1; p=reject; rua=mailto:adm@gmail.com"</a:t>
            </a:r>
          </a:p>
        </p:txBody>
      </p:sp>
    </p:spTree>
    <p:extLst>
      <p:ext uri="{BB962C8B-B14F-4D97-AF65-F5344CB8AC3E}">
        <p14:creationId xmlns:p14="http://schemas.microsoft.com/office/powerpoint/2010/main" val="96152240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912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ca-ES" sz="1800" b="1" dirty="0">
                <a:sym typeface="Wingdings" panose="05000000000000000000" pitchFamily="2" charset="2"/>
              </a:rPr>
              <a:t>DNAME:</a:t>
            </a:r>
            <a:r>
              <a:rPr lang="ca-ES" sz="1800" dirty="0">
                <a:sym typeface="Wingdings" panose="05000000000000000000" pitchFamily="2" charset="2"/>
              </a:rPr>
              <a:t> Defineix una redirecció/àlies DNS completa dels registres de la zona. Útil si es canvia de domini.</a:t>
            </a:r>
          </a:p>
          <a:p>
            <a:pPr algn="just">
              <a:buFont typeface="Wingdings" panose="05000000000000000000" pitchFamily="2" charset="2"/>
              <a:buChar char="§"/>
            </a:pPr>
            <a:r>
              <a:rPr lang="ca-ES" sz="1800" b="1" dirty="0">
                <a:sym typeface="Wingdings" panose="05000000000000000000" pitchFamily="2" charset="2"/>
              </a:rPr>
              <a:t>DNSKEY:</a:t>
            </a:r>
            <a:r>
              <a:rPr lang="ca-ES" sz="1800" dirty="0">
                <a:sym typeface="Wingdings" panose="05000000000000000000" pitchFamily="2" charset="2"/>
              </a:rPr>
              <a:t> Clau pública </a:t>
            </a:r>
            <a:r>
              <a:rPr lang="ca-ES" sz="1800" b="1" dirty="0">
                <a:sym typeface="Wingdings" panose="05000000000000000000" pitchFamily="2" charset="2"/>
              </a:rPr>
              <a:t>DNSSEC</a:t>
            </a:r>
            <a:r>
              <a:rPr lang="ca-ES" sz="1800" dirty="0">
                <a:sym typeface="Wingdings" panose="05000000000000000000" pitchFamily="2" charset="2"/>
              </a:rPr>
              <a:t>.</a:t>
            </a:r>
          </a:p>
          <a:p>
            <a:pPr algn="just">
              <a:buFont typeface="Wingdings" panose="05000000000000000000" pitchFamily="2" charset="2"/>
              <a:buChar char="§"/>
            </a:pPr>
            <a:r>
              <a:rPr lang="ca-ES" sz="1800" b="1" dirty="0">
                <a:sym typeface="Wingdings" panose="05000000000000000000" pitchFamily="2" charset="2"/>
              </a:rPr>
              <a:t>DS:</a:t>
            </a:r>
            <a:r>
              <a:rPr lang="ca-ES" sz="1800" dirty="0">
                <a:sym typeface="Wingdings" panose="05000000000000000000" pitchFamily="2" charset="2"/>
              </a:rPr>
              <a:t> Signador delegat </a:t>
            </a:r>
            <a:r>
              <a:rPr lang="ca-ES" sz="1800" b="1" dirty="0">
                <a:sym typeface="Wingdings" panose="05000000000000000000" pitchFamily="2" charset="2"/>
              </a:rPr>
              <a:t>DNSSEC</a:t>
            </a:r>
            <a:r>
              <a:rPr lang="ca-ES" sz="1800" dirty="0">
                <a:sym typeface="Wingdings" panose="05000000000000000000" pitchFamily="2" charset="2"/>
              </a:rPr>
              <a:t>.</a:t>
            </a:r>
          </a:p>
          <a:p>
            <a:pPr algn="just">
              <a:buFont typeface="Wingdings" panose="05000000000000000000" pitchFamily="2" charset="2"/>
              <a:buChar char="§"/>
            </a:pPr>
            <a:r>
              <a:rPr lang="ca-ES" sz="1800" b="1" dirty="0">
                <a:sym typeface="Wingdings" panose="05000000000000000000" pitchFamily="2" charset="2"/>
              </a:rPr>
              <a:t>HINFO:</a:t>
            </a:r>
            <a:r>
              <a:rPr lang="ca-ES" sz="1800" dirty="0">
                <a:sym typeface="Wingdings" panose="05000000000000000000" pitchFamily="2" charset="2"/>
              </a:rPr>
              <a:t> Text amb informació sobre el host.</a:t>
            </a:r>
          </a:p>
          <a:p>
            <a:pPr algn="just">
              <a:buFont typeface="Wingdings" panose="05000000000000000000" pitchFamily="2" charset="2"/>
              <a:buChar char="§"/>
            </a:pPr>
            <a:r>
              <a:rPr lang="ca-ES" sz="1800" b="1" dirty="0">
                <a:sym typeface="Wingdings" panose="05000000000000000000" pitchFamily="2" charset="2"/>
              </a:rPr>
              <a:t>KEY: </a:t>
            </a:r>
            <a:r>
              <a:rPr lang="ca-ES" sz="1800" dirty="0">
                <a:sym typeface="Wingdings" panose="05000000000000000000" pitchFamily="2" charset="2"/>
              </a:rPr>
              <a:t>Clau pública del domini per operacions </a:t>
            </a:r>
            <a:r>
              <a:rPr lang="ca-ES" sz="1800" b="1" dirty="0">
                <a:sym typeface="Wingdings" panose="05000000000000000000" pitchFamily="2" charset="2"/>
              </a:rPr>
              <a:t>NON-DNSSEC</a:t>
            </a:r>
            <a:r>
              <a:rPr lang="ca-ES" sz="1800" dirty="0">
                <a:sym typeface="Wingdings" panose="05000000000000000000" pitchFamily="2" charset="2"/>
              </a:rPr>
              <a:t>, com assegurar les transaccions DDNS.</a:t>
            </a:r>
          </a:p>
          <a:p>
            <a:pPr algn="just">
              <a:buFont typeface="Wingdings" panose="05000000000000000000" pitchFamily="2" charset="2"/>
              <a:buChar char="§"/>
            </a:pPr>
            <a:r>
              <a:rPr lang="ca-ES" sz="1800" b="1" dirty="0">
                <a:sym typeface="Wingdings" panose="05000000000000000000" pitchFamily="2" charset="2"/>
              </a:rPr>
              <a:t>NAPTR: </a:t>
            </a:r>
            <a:r>
              <a:rPr lang="ca-ES" sz="1800" dirty="0">
                <a:sym typeface="Wingdings" panose="05000000000000000000" pitchFamily="2" charset="2"/>
              </a:rPr>
              <a:t>Utilitzat pel protocol DDDS. Útil en escenaris </a:t>
            </a:r>
            <a:r>
              <a:rPr lang="ca-ES" sz="1800" noProof="1">
                <a:sym typeface="Wingdings" panose="05000000000000000000" pitchFamily="2" charset="2"/>
              </a:rPr>
              <a:t>amb VoIP o ENUM.</a:t>
            </a:r>
            <a:endParaRPr lang="ca-ES" sz="1800" b="1" noProof="1">
              <a:sym typeface="Wingdings" panose="05000000000000000000" pitchFamily="2" charset="2"/>
            </a:endParaRPr>
          </a:p>
          <a:p>
            <a:pPr algn="just">
              <a:buFont typeface="Wingdings" panose="05000000000000000000" pitchFamily="2" charset="2"/>
              <a:buChar char="§"/>
            </a:pPr>
            <a:r>
              <a:rPr lang="ca-ES" sz="1800" b="1" dirty="0">
                <a:sym typeface="Wingdings" panose="05000000000000000000" pitchFamily="2" charset="2"/>
              </a:rPr>
              <a:t>NSEC: </a:t>
            </a:r>
            <a:r>
              <a:rPr lang="ca-ES" sz="1800" dirty="0">
                <a:sym typeface="Wingdings" panose="05000000000000000000" pitchFamily="2" charset="2"/>
              </a:rPr>
              <a:t>Següent registre segur per </a:t>
            </a:r>
            <a:r>
              <a:rPr lang="ca-ES" sz="1800" b="1" dirty="0">
                <a:sym typeface="Wingdings" panose="05000000000000000000" pitchFamily="2" charset="2"/>
              </a:rPr>
              <a:t>DNSSEC</a:t>
            </a:r>
            <a:r>
              <a:rPr lang="ca-ES" sz="1800" dirty="0">
                <a:sym typeface="Wingdings" panose="05000000000000000000" pitchFamily="2" charset="2"/>
              </a:rPr>
              <a:t>.</a:t>
            </a:r>
          </a:p>
          <a:p>
            <a:pPr algn="just">
              <a:buFont typeface="Wingdings" panose="05000000000000000000" pitchFamily="2" charset="2"/>
              <a:buChar char="§"/>
            </a:pPr>
            <a:r>
              <a:rPr lang="ca-ES" sz="1800" b="1" dirty="0">
                <a:sym typeface="Wingdings" panose="05000000000000000000" pitchFamily="2" charset="2"/>
              </a:rPr>
              <a:t>RRSIG: </a:t>
            </a:r>
            <a:r>
              <a:rPr lang="ca-ES" sz="1800" dirty="0">
                <a:sym typeface="Wingdings" panose="05000000000000000000" pitchFamily="2" charset="2"/>
              </a:rPr>
              <a:t>Signatura del conjunt de RR per </a:t>
            </a:r>
            <a:r>
              <a:rPr lang="ca-ES" sz="1800" b="1" dirty="0">
                <a:sym typeface="Wingdings" panose="05000000000000000000" pitchFamily="2" charset="2"/>
              </a:rPr>
              <a:t>DNSSEC</a:t>
            </a:r>
            <a:r>
              <a:rPr lang="ca-ES" sz="1800" dirty="0">
                <a:sym typeface="Wingdings" panose="05000000000000000000" pitchFamily="2" charset="2"/>
              </a:rPr>
              <a:t>.</a:t>
            </a:r>
          </a:p>
          <a:p>
            <a:pPr algn="just">
              <a:buFont typeface="Wingdings" panose="05000000000000000000" pitchFamily="2" charset="2"/>
              <a:buChar char="§"/>
            </a:pPr>
            <a:r>
              <a:rPr lang="ca-ES" sz="1800" b="1" dirty="0">
                <a:sym typeface="Wingdings" panose="05000000000000000000" pitchFamily="2" charset="2"/>
              </a:rPr>
              <a:t>SRV: </a:t>
            </a:r>
            <a:r>
              <a:rPr lang="ca-ES" sz="1800" dirty="0">
                <a:sym typeface="Wingdings" panose="05000000000000000000" pitchFamily="2" charset="2"/>
              </a:rPr>
              <a:t>Defineix els serveis disponibles a la zona, per permetre autodescobriment. Útil en entorns amb LDAP.</a:t>
            </a:r>
          </a:p>
          <a:p>
            <a:pPr algn="just">
              <a:buFont typeface="Wingdings" panose="05000000000000000000" pitchFamily="2" charset="2"/>
              <a:buChar char="§"/>
            </a:pPr>
            <a:r>
              <a:rPr lang="ca-ES" sz="1800" b="1" dirty="0">
                <a:sym typeface="Wingdings" panose="05000000000000000000" pitchFamily="2" charset="2"/>
              </a:rPr>
              <a:t>URI:</a:t>
            </a:r>
            <a:r>
              <a:rPr lang="ca-ES" sz="1800" dirty="0">
                <a:sym typeface="Wingdings" panose="05000000000000000000" pitchFamily="2" charset="2"/>
              </a:rPr>
              <a:t> Alternativa de definició dels registres SRV.</a:t>
            </a: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Altres Tipus</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12</a:t>
            </a:fld>
            <a:endParaRPr lang="es-ES"/>
          </a:p>
        </p:txBody>
      </p:sp>
    </p:spTree>
    <p:extLst>
      <p:ext uri="{BB962C8B-B14F-4D97-AF65-F5344CB8AC3E}">
        <p14:creationId xmlns:p14="http://schemas.microsoft.com/office/powerpoint/2010/main" val="193636999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Exemples aplicats</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13</a:t>
            </a:fld>
            <a:endParaRPr lang="es-ES"/>
          </a:p>
        </p:txBody>
      </p:sp>
      <p:sp>
        <p:nvSpPr>
          <p:cNvPr id="9" name="2 Marcador de contenido">
            <a:extLst>
              <a:ext uri="{FF2B5EF4-FFF2-40B4-BE49-F238E27FC236}">
                <a16:creationId xmlns:a16="http://schemas.microsoft.com/office/drawing/2014/main" id="{7B03ABE5-261B-4F6C-A2A6-3D7F6B51648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ca-ES" b="1" dirty="0">
              <a:sym typeface="Wingdings" panose="05000000000000000000" pitchFamily="2" charset="2"/>
            </a:endParaRPr>
          </a:p>
        </p:txBody>
      </p:sp>
      <p:sp>
        <p:nvSpPr>
          <p:cNvPr id="12" name="2 Marcador de contenido">
            <a:extLst>
              <a:ext uri="{FF2B5EF4-FFF2-40B4-BE49-F238E27FC236}">
                <a16:creationId xmlns:a16="http://schemas.microsoft.com/office/drawing/2014/main" id="{C0C57A6F-4721-4871-BB8D-C7ADDFCC34B6}"/>
              </a:ext>
            </a:extLst>
          </p:cNvPr>
          <p:cNvSpPr txBox="1">
            <a:spLocks/>
          </p:cNvSpPr>
          <p:nvPr/>
        </p:nvSpPr>
        <p:spPr>
          <a:xfrm>
            <a:off x="990600" y="18430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Wingdings" panose="05000000000000000000" pitchFamily="2" charset="2"/>
              <a:buChar char="ü"/>
            </a:pPr>
            <a:endParaRPr lang="ca-ES" dirty="0">
              <a:sym typeface="Wingdings" panose="05000000000000000000" pitchFamily="2" charset="2"/>
            </a:endParaRPr>
          </a:p>
        </p:txBody>
      </p:sp>
      <p:grpSp>
        <p:nvGrpSpPr>
          <p:cNvPr id="14" name="Grupo 13">
            <a:extLst>
              <a:ext uri="{FF2B5EF4-FFF2-40B4-BE49-F238E27FC236}">
                <a16:creationId xmlns:a16="http://schemas.microsoft.com/office/drawing/2014/main" id="{D5BCBB5E-D5EE-41BC-9F7A-923C70B89280}"/>
              </a:ext>
            </a:extLst>
          </p:cNvPr>
          <p:cNvGrpSpPr/>
          <p:nvPr/>
        </p:nvGrpSpPr>
        <p:grpSpPr>
          <a:xfrm>
            <a:off x="990600" y="1690041"/>
            <a:ext cx="8472315" cy="4504385"/>
            <a:chOff x="990600" y="1690041"/>
            <a:chExt cx="8472315" cy="4504385"/>
          </a:xfrm>
        </p:grpSpPr>
        <p:pic>
          <p:nvPicPr>
            <p:cNvPr id="3" name="Imagen 2">
              <a:extLst>
                <a:ext uri="{FF2B5EF4-FFF2-40B4-BE49-F238E27FC236}">
                  <a16:creationId xmlns:a16="http://schemas.microsoft.com/office/drawing/2014/main" id="{0FE93969-17C3-4A47-AC9E-9C8C3E2FC861}"/>
                </a:ext>
              </a:extLst>
            </p:cNvPr>
            <p:cNvPicPr>
              <a:picLocks noChangeAspect="1"/>
            </p:cNvPicPr>
            <p:nvPr/>
          </p:nvPicPr>
          <p:blipFill>
            <a:blip r:embed="rId2"/>
            <a:stretch>
              <a:fillRect/>
            </a:stretch>
          </p:blipFill>
          <p:spPr>
            <a:xfrm>
              <a:off x="990600" y="1690041"/>
              <a:ext cx="8472315" cy="4504385"/>
            </a:xfrm>
            <a:prstGeom prst="rect">
              <a:avLst/>
            </a:prstGeom>
          </p:spPr>
        </p:pic>
        <p:pic>
          <p:nvPicPr>
            <p:cNvPr id="10" name="Imagen 9">
              <a:extLst>
                <a:ext uri="{FF2B5EF4-FFF2-40B4-BE49-F238E27FC236}">
                  <a16:creationId xmlns:a16="http://schemas.microsoft.com/office/drawing/2014/main" id="{D78C4101-6B13-4077-BDE2-035DA007EE9E}"/>
                </a:ext>
              </a:extLst>
            </p:cNvPr>
            <p:cNvPicPr>
              <a:picLocks noChangeAspect="1"/>
            </p:cNvPicPr>
            <p:nvPr/>
          </p:nvPicPr>
          <p:blipFill>
            <a:blip r:embed="rId3"/>
            <a:stretch>
              <a:fillRect/>
            </a:stretch>
          </p:blipFill>
          <p:spPr>
            <a:xfrm>
              <a:off x="990600" y="5310338"/>
              <a:ext cx="257211" cy="390580"/>
            </a:xfrm>
            <a:prstGeom prst="rect">
              <a:avLst/>
            </a:prstGeom>
          </p:spPr>
        </p:pic>
        <p:pic>
          <p:nvPicPr>
            <p:cNvPr id="13" name="Imagen 12">
              <a:extLst>
                <a:ext uri="{FF2B5EF4-FFF2-40B4-BE49-F238E27FC236}">
                  <a16:creationId xmlns:a16="http://schemas.microsoft.com/office/drawing/2014/main" id="{05596AFC-93C1-4937-A59C-7D32CB69C7CA}"/>
                </a:ext>
              </a:extLst>
            </p:cNvPr>
            <p:cNvPicPr>
              <a:picLocks noChangeAspect="1"/>
            </p:cNvPicPr>
            <p:nvPr/>
          </p:nvPicPr>
          <p:blipFill rotWithShape="1">
            <a:blip r:embed="rId3"/>
            <a:srcRect r="4429" b="24194"/>
            <a:stretch/>
          </p:blipFill>
          <p:spPr>
            <a:xfrm>
              <a:off x="1001994" y="5539774"/>
              <a:ext cx="245817" cy="296081"/>
            </a:xfrm>
            <a:prstGeom prst="rect">
              <a:avLst/>
            </a:prstGeom>
          </p:spPr>
        </p:pic>
      </p:grpSp>
      <p:pic>
        <p:nvPicPr>
          <p:cNvPr id="8" name="Imagen 7">
            <a:extLst>
              <a:ext uri="{FF2B5EF4-FFF2-40B4-BE49-F238E27FC236}">
                <a16:creationId xmlns:a16="http://schemas.microsoft.com/office/drawing/2014/main" id="{3FA05243-39BF-442A-95C6-DB55AE13E63B}"/>
              </a:ext>
            </a:extLst>
          </p:cNvPr>
          <p:cNvPicPr>
            <a:picLocks noChangeAspect="1"/>
          </p:cNvPicPr>
          <p:nvPr/>
        </p:nvPicPr>
        <p:blipFill>
          <a:blip r:embed="rId4"/>
          <a:stretch>
            <a:fillRect/>
          </a:stretch>
        </p:blipFill>
        <p:spPr>
          <a:xfrm>
            <a:off x="5881733" y="2377033"/>
            <a:ext cx="5830114" cy="3553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15444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Marcador de contenido">
            <a:extLst>
              <a:ext uri="{FF2B5EF4-FFF2-40B4-BE49-F238E27FC236}">
                <a16:creationId xmlns:a16="http://schemas.microsoft.com/office/drawing/2014/main" id="{AF4F0CF0-90EB-45BA-B4FB-6BA859BDDE57}"/>
              </a:ext>
            </a:extLst>
          </p:cNvPr>
          <p:cNvSpPr>
            <a:spLocks noGrp="1"/>
          </p:cNvSpPr>
          <p:nvPr>
            <p:ph idx="1"/>
          </p:nvPr>
        </p:nvSpPr>
        <p:spPr>
          <a:xfrm>
            <a:off x="838200" y="1825625"/>
            <a:ext cx="10515600" cy="4351338"/>
          </a:xfrm>
        </p:spPr>
        <p:txBody>
          <a:bodyPr>
            <a:normAutofit/>
          </a:bodyPr>
          <a:lstStyle/>
          <a:p>
            <a:pPr marL="457200" lvl="1" indent="0" algn="just">
              <a:buNone/>
            </a:pPr>
            <a:endParaRPr lang="ca-ES" dirty="0">
              <a:sym typeface="Wingdings" panose="05000000000000000000" pitchFamily="2" charset="2"/>
            </a:endParaRPr>
          </a:p>
          <a:p>
            <a:pPr lvl="1" algn="just">
              <a:buFont typeface="Wingdings" panose="05000000000000000000" pitchFamily="2" charset="2"/>
              <a:buChar char="ü"/>
            </a:pPr>
            <a:endParaRPr lang="ca-ES" dirty="0">
              <a:sym typeface="Wingdings" panose="05000000000000000000" pitchFamily="2" charset="2"/>
            </a:endParaRPr>
          </a:p>
        </p:txBody>
      </p:sp>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600" y="1843088"/>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ca-ES" dirty="0">
                <a:sym typeface="Wingdings" panose="05000000000000000000" pitchFamily="2" charset="2"/>
              </a:rPr>
              <a:t>Donada la criticitat i importància del servei DNS, esdevé fonamental la instal·lació i configuració de servidors addicionals que eliminin el risc d’interrupció del servei.</a:t>
            </a:r>
            <a:endParaRPr lang="ca-ES" b="1" i="1" dirty="0">
              <a:sym typeface="Wingdings" panose="05000000000000000000" pitchFamily="2" charset="2"/>
            </a:endParaRPr>
          </a:p>
          <a:p>
            <a:pPr algn="just"/>
            <a:r>
              <a:rPr lang="ca-ES" dirty="0">
                <a:sym typeface="Wingdings" panose="05000000000000000000" pitchFamily="2" charset="2"/>
              </a:rPr>
              <a:t>Aquests servidors secundaris, utilitzen el que s’anomenen </a:t>
            </a:r>
            <a:r>
              <a:rPr lang="ca-ES" b="1" dirty="0">
                <a:sym typeface="Wingdings" panose="05000000000000000000" pitchFamily="2" charset="2"/>
              </a:rPr>
              <a:t>transferències de zona</a:t>
            </a:r>
            <a:r>
              <a:rPr lang="ca-ES" dirty="0">
                <a:sym typeface="Wingdings" panose="05000000000000000000" pitchFamily="2" charset="2"/>
              </a:rPr>
              <a:t> per replicar els registres de recursos del DNS primari, oferint així una alternativa de resolució en cas de caiguda o sobrecàrrega.</a:t>
            </a:r>
          </a:p>
          <a:p>
            <a:pPr algn="just"/>
            <a:r>
              <a:rPr lang="ca-ES" dirty="0">
                <a:cs typeface="Courier New" panose="02070309020205020404" pitchFamily="49" charset="0"/>
                <a:sym typeface="Wingdings" panose="05000000000000000000" pitchFamily="2" charset="2"/>
              </a:rPr>
              <a:t>Existeixen dues tipologies de transferència de zona:</a:t>
            </a:r>
          </a:p>
          <a:p>
            <a:pPr lvl="1" algn="just">
              <a:buFont typeface="Wingdings" panose="05000000000000000000" pitchFamily="2" charset="2"/>
              <a:buChar char="§"/>
            </a:pPr>
            <a:r>
              <a:rPr lang="ca-ES" b="1" dirty="0">
                <a:latin typeface="Calibri" panose="020F0502020204030204" pitchFamily="34" charset="0"/>
                <a:cs typeface="Calibri" panose="020F0502020204030204" pitchFamily="34" charset="0"/>
                <a:sym typeface="Wingdings" panose="05000000000000000000" pitchFamily="2" charset="2"/>
              </a:rPr>
              <a:t>AXFR: Absolutes,</a:t>
            </a:r>
            <a:r>
              <a:rPr lang="ca-ES" dirty="0">
                <a:latin typeface="Calibri" panose="020F0502020204030204" pitchFamily="34" charset="0"/>
                <a:cs typeface="Calibri" panose="020F0502020204030204" pitchFamily="34" charset="0"/>
                <a:sym typeface="Wingdings" panose="05000000000000000000" pitchFamily="2" charset="2"/>
              </a:rPr>
              <a:t> on es transmet sencer el fitxer de configuració de zona.</a:t>
            </a:r>
          </a:p>
          <a:p>
            <a:pPr marL="457200" lvl="1" indent="0" algn="just">
              <a:buNone/>
            </a:pPr>
            <a:r>
              <a:rPr lang="ca-ES" dirty="0">
                <a:latin typeface="Calibri" panose="020F0502020204030204" pitchFamily="34" charset="0"/>
                <a:cs typeface="Calibri" panose="020F0502020204030204" pitchFamily="34" charset="0"/>
                <a:sym typeface="Wingdings" panose="05000000000000000000" pitchFamily="2" charset="2"/>
              </a:rPr>
              <a:t>Per casos on la informació de zona és relativament estàtica. </a:t>
            </a:r>
          </a:p>
          <a:p>
            <a:pPr lvl="1" algn="just">
              <a:buFont typeface="Wingdings" panose="05000000000000000000" pitchFamily="2" charset="2"/>
              <a:buChar char="§"/>
            </a:pPr>
            <a:r>
              <a:rPr lang="ca-ES" b="1" dirty="0">
                <a:latin typeface="Calibri" panose="020F0502020204030204" pitchFamily="34" charset="0"/>
                <a:cs typeface="Calibri" panose="020F0502020204030204" pitchFamily="34" charset="0"/>
                <a:sym typeface="Wingdings" panose="05000000000000000000" pitchFamily="2" charset="2"/>
              </a:rPr>
              <a:t>IXFR: Incrementals,</a:t>
            </a:r>
            <a:r>
              <a:rPr lang="ca-ES" dirty="0">
                <a:latin typeface="Calibri" panose="020F0502020204030204" pitchFamily="34" charset="0"/>
                <a:cs typeface="Calibri" panose="020F0502020204030204" pitchFamily="34" charset="0"/>
                <a:sym typeface="Wingdings" panose="05000000000000000000" pitchFamily="2" charset="2"/>
              </a:rPr>
              <a:t> on es transmeten únicament els canvis produïts.</a:t>
            </a:r>
          </a:p>
          <a:p>
            <a:pPr marL="457200" lvl="1" indent="0" algn="just">
              <a:buNone/>
            </a:pPr>
            <a:r>
              <a:rPr lang="ca-ES" dirty="0">
                <a:latin typeface="Calibri" panose="020F0502020204030204" pitchFamily="34" charset="0"/>
                <a:cs typeface="Calibri" panose="020F0502020204030204" pitchFamily="34" charset="0"/>
                <a:sym typeface="Wingdings" panose="05000000000000000000" pitchFamily="2" charset="2"/>
              </a:rPr>
              <a:t>Per casos on la informació de zona és dinàmica a causa d’estar enllaçades a les actualitzacions d’IP provinents d’un servidor DHCP. </a:t>
            </a:r>
            <a:endParaRPr lang="ca-ES" dirty="0">
              <a:sym typeface="Wingdings" panose="05000000000000000000" pitchFamily="2" charset="2"/>
            </a:endParaRPr>
          </a:p>
          <a:p>
            <a:pPr lvl="1" algn="just">
              <a:buFont typeface="Wingdings" panose="05000000000000000000" pitchFamily="2" charset="2"/>
              <a:buChar char="ü"/>
            </a:pPr>
            <a:endParaRPr lang="ca-ES" dirty="0">
              <a:sym typeface="Wingdings" panose="05000000000000000000" pitchFamily="2" charset="2"/>
            </a:endParaRP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Transferències de Zona</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14</a:t>
            </a:fld>
            <a:endParaRPr lang="es-ES"/>
          </a:p>
        </p:txBody>
      </p:sp>
      <p:sp>
        <p:nvSpPr>
          <p:cNvPr id="9" name="2 Marcador de contenido">
            <a:extLst>
              <a:ext uri="{FF2B5EF4-FFF2-40B4-BE49-F238E27FC236}">
                <a16:creationId xmlns:a16="http://schemas.microsoft.com/office/drawing/2014/main" id="{7B03ABE5-261B-4F6C-A2A6-3D7F6B51648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ca-ES" b="1" dirty="0">
              <a:sym typeface="Wingdings" panose="05000000000000000000" pitchFamily="2" charset="2"/>
            </a:endParaRPr>
          </a:p>
        </p:txBody>
      </p:sp>
    </p:spTree>
    <p:extLst>
      <p:ext uri="{BB962C8B-B14F-4D97-AF65-F5344CB8AC3E}">
        <p14:creationId xmlns:p14="http://schemas.microsoft.com/office/powerpoint/2010/main" val="29061197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Marcador de contenido">
            <a:extLst>
              <a:ext uri="{FF2B5EF4-FFF2-40B4-BE49-F238E27FC236}">
                <a16:creationId xmlns:a16="http://schemas.microsoft.com/office/drawing/2014/main" id="{AF4F0CF0-90EB-45BA-B4FB-6BA859BDDE57}"/>
              </a:ext>
            </a:extLst>
          </p:cNvPr>
          <p:cNvSpPr>
            <a:spLocks noGrp="1"/>
          </p:cNvSpPr>
          <p:nvPr>
            <p:ph idx="1"/>
          </p:nvPr>
        </p:nvSpPr>
        <p:spPr>
          <a:xfrm>
            <a:off x="838200" y="1825625"/>
            <a:ext cx="10515600" cy="4351338"/>
          </a:xfrm>
        </p:spPr>
        <p:txBody>
          <a:bodyPr>
            <a:normAutofit/>
          </a:bodyPr>
          <a:lstStyle/>
          <a:p>
            <a:pPr marL="457200" lvl="1" indent="0" algn="just">
              <a:buNone/>
            </a:pPr>
            <a:endParaRPr lang="ca-ES" dirty="0">
              <a:sym typeface="Wingdings" panose="05000000000000000000" pitchFamily="2" charset="2"/>
            </a:endParaRPr>
          </a:p>
          <a:p>
            <a:pPr lvl="1" algn="just">
              <a:buFont typeface="Wingdings" panose="05000000000000000000" pitchFamily="2" charset="2"/>
              <a:buChar char="ü"/>
            </a:pPr>
            <a:endParaRPr lang="ca-ES" dirty="0">
              <a:sym typeface="Wingdings" panose="05000000000000000000" pitchFamily="2" charset="2"/>
            </a:endParaRPr>
          </a:p>
        </p:txBody>
      </p:sp>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5105401"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ca-ES" dirty="0">
                <a:sym typeface="Wingdings" panose="05000000000000000000" pitchFamily="2" charset="2"/>
              </a:rPr>
              <a:t>Com hem dit, resulta no sols recomanable, sinó imprescindible habilitar les transferències de zona i mantenir un mínim de dos servidors de DNS (un primari i un secundari). Ara bé, les transferències de zona suposen </a:t>
            </a:r>
            <a:r>
              <a:rPr lang="ca-ES" b="1" u="sng" dirty="0">
                <a:sym typeface="Wingdings" panose="05000000000000000000" pitchFamily="2" charset="2"/>
              </a:rPr>
              <a:t>risc de fuita d’informació</a:t>
            </a:r>
            <a:r>
              <a:rPr lang="ca-ES" b="1" dirty="0">
                <a:sym typeface="Wingdings" panose="05000000000000000000" pitchFamily="2" charset="2"/>
              </a:rPr>
              <a:t> </a:t>
            </a:r>
            <a:r>
              <a:rPr lang="ca-ES" dirty="0">
                <a:sym typeface="Wingdings" panose="05000000000000000000" pitchFamily="2" charset="2"/>
              </a:rPr>
              <a:t>a tercers no autoritzats si no es configuren adequadament. </a:t>
            </a:r>
          </a:p>
          <a:p>
            <a:pPr marL="0" indent="0" algn="just">
              <a:buNone/>
            </a:pPr>
            <a:r>
              <a:rPr lang="ca-ES" dirty="0">
                <a:sym typeface="Wingdings" panose="05000000000000000000" pitchFamily="2" charset="2"/>
              </a:rPr>
              <a:t>La solució és senzilla, </a:t>
            </a:r>
            <a:r>
              <a:rPr lang="ca-ES" u="sng" dirty="0">
                <a:solidFill>
                  <a:srgbClr val="FF0000"/>
                </a:solidFill>
                <a:highlight>
                  <a:srgbClr val="FFFF00"/>
                </a:highlight>
                <a:sym typeface="Wingdings" panose="05000000000000000000" pitchFamily="2" charset="2"/>
              </a:rPr>
              <a:t>habilitar-les únicament per les IPs dels servidors que les empraran</a:t>
            </a:r>
            <a:r>
              <a:rPr lang="ca-ES" dirty="0">
                <a:sym typeface="Wingdings" panose="05000000000000000000" pitchFamily="2" charset="2"/>
              </a:rPr>
              <a:t>.</a:t>
            </a:r>
          </a:p>
          <a:p>
            <a:pPr lvl="1" algn="just">
              <a:buFont typeface="Wingdings" panose="05000000000000000000" pitchFamily="2" charset="2"/>
              <a:buChar char="ü"/>
            </a:pPr>
            <a:endParaRPr lang="ca-ES" dirty="0">
              <a:sym typeface="Wingdings" panose="05000000000000000000" pitchFamily="2" charset="2"/>
            </a:endParaRP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Transferències de Zona</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15</a:t>
            </a:fld>
            <a:endParaRPr lang="es-ES"/>
          </a:p>
        </p:txBody>
      </p:sp>
      <p:sp>
        <p:nvSpPr>
          <p:cNvPr id="9" name="2 Marcador de contenido">
            <a:extLst>
              <a:ext uri="{FF2B5EF4-FFF2-40B4-BE49-F238E27FC236}">
                <a16:creationId xmlns:a16="http://schemas.microsoft.com/office/drawing/2014/main" id="{7B03ABE5-261B-4F6C-A2A6-3D7F6B51648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ca-ES" b="1" dirty="0">
              <a:sym typeface="Wingdings" panose="05000000000000000000" pitchFamily="2" charset="2"/>
            </a:endParaRPr>
          </a:p>
        </p:txBody>
      </p:sp>
      <p:pic>
        <p:nvPicPr>
          <p:cNvPr id="7" name="Imagen 6">
            <a:extLst>
              <a:ext uri="{FF2B5EF4-FFF2-40B4-BE49-F238E27FC236}">
                <a16:creationId xmlns:a16="http://schemas.microsoft.com/office/drawing/2014/main" id="{7B8BD05C-D3F4-4505-9762-FB537AFF06D7}"/>
              </a:ext>
            </a:extLst>
          </p:cNvPr>
          <p:cNvPicPr>
            <a:picLocks noChangeAspect="1"/>
          </p:cNvPicPr>
          <p:nvPr/>
        </p:nvPicPr>
        <p:blipFill rotWithShape="1">
          <a:blip r:embed="rId2"/>
          <a:srcRect r="3819"/>
          <a:stretch/>
        </p:blipFill>
        <p:spPr>
          <a:xfrm>
            <a:off x="6181568" y="1717674"/>
            <a:ext cx="5856633" cy="4476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467736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Internacionalització</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16</a:t>
            </a:fld>
            <a:endParaRPr lang="es-ES"/>
          </a:p>
        </p:txBody>
      </p:sp>
      <p:sp>
        <p:nvSpPr>
          <p:cNvPr id="8" name="2 Marcador de contenido">
            <a:extLst>
              <a:ext uri="{FF2B5EF4-FFF2-40B4-BE49-F238E27FC236}">
                <a16:creationId xmlns:a16="http://schemas.microsoft.com/office/drawing/2014/main" id="{5C2278A1-D73A-47E8-9F53-9C54A0937DDF}"/>
              </a:ext>
            </a:extLst>
          </p:cNvPr>
          <p:cNvSpPr txBox="1">
            <a:spLocks/>
          </p:cNvSpPr>
          <p:nvPr/>
        </p:nvSpPr>
        <p:spPr>
          <a:xfrm>
            <a:off x="9906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ca-ES" sz="2400" dirty="0">
                <a:latin typeface="Calibri" panose="020F0502020204030204" pitchFamily="34" charset="0"/>
                <a:cs typeface="Calibri" panose="020F0502020204030204" pitchFamily="34" charset="0"/>
                <a:sym typeface="Wingdings" panose="05000000000000000000" pitchFamily="2" charset="2"/>
              </a:rPr>
              <a:t>El protocol DNS només suporta peticions/respostes en </a:t>
            </a:r>
            <a:r>
              <a:rPr lang="ca-ES" sz="2400" b="1" dirty="0">
                <a:latin typeface="Calibri" panose="020F0502020204030204" pitchFamily="34" charset="0"/>
                <a:cs typeface="Calibri" panose="020F0502020204030204" pitchFamily="34" charset="0"/>
                <a:sym typeface="Wingdings" panose="05000000000000000000" pitchFamily="2" charset="2"/>
              </a:rPr>
              <a:t>format ASCII</a:t>
            </a:r>
          </a:p>
          <a:p>
            <a:pPr algn="just"/>
            <a:r>
              <a:rPr lang="ca-ES" sz="2400" dirty="0">
                <a:latin typeface="Calibri" panose="020F0502020204030204" pitchFamily="34" charset="0"/>
                <a:cs typeface="Calibri" panose="020F0502020204030204" pitchFamily="34" charset="0"/>
                <a:sym typeface="Wingdings" panose="05000000000000000000" pitchFamily="2" charset="2"/>
              </a:rPr>
              <a:t>La limitació ASCII es salva amb l’ús de la notació </a:t>
            </a:r>
            <a:r>
              <a:rPr lang="ca-ES" sz="2400" b="1" noProof="1">
                <a:latin typeface="Calibri" panose="020F0502020204030204" pitchFamily="34" charset="0"/>
                <a:cs typeface="Calibri" panose="020F0502020204030204" pitchFamily="34" charset="0"/>
                <a:sym typeface="Wingdings" panose="05000000000000000000" pitchFamily="2" charset="2"/>
              </a:rPr>
              <a:t>Punycode</a:t>
            </a:r>
            <a:r>
              <a:rPr lang="ca-ES" sz="2400" dirty="0">
                <a:latin typeface="Calibri" panose="020F0502020204030204" pitchFamily="34" charset="0"/>
                <a:cs typeface="Calibri" panose="020F0502020204030204" pitchFamily="34" charset="0"/>
                <a:sym typeface="Wingdings" panose="05000000000000000000" pitchFamily="2" charset="2"/>
              </a:rPr>
              <a:t>, que transforma la codificació UNICODE a la seva representació ASCII equivalent. </a:t>
            </a:r>
            <a:r>
              <a:rPr lang="es-ES" sz="2400" dirty="0">
                <a:hlinkClick r:id="rId2"/>
              </a:rPr>
              <a:t>https://punycode.es/</a:t>
            </a:r>
            <a:endParaRPr lang="es-ES" sz="2400" dirty="0"/>
          </a:p>
          <a:p>
            <a:pPr algn="just"/>
            <a:r>
              <a:rPr lang="ca-ES" sz="2400" dirty="0">
                <a:latin typeface="Calibri" panose="020F0502020204030204" pitchFamily="34" charset="0"/>
                <a:cs typeface="Calibri" panose="020F0502020204030204" pitchFamily="34" charset="0"/>
                <a:sym typeface="Wingdings" panose="05000000000000000000" pitchFamily="2" charset="2"/>
              </a:rPr>
              <a:t>La majoria de navegadors web i clients de correu electrònic solen transformar els caràcters UNICODE a la seva representació ASCII de forma automàtica. </a:t>
            </a:r>
            <a:r>
              <a:rPr lang="es-ES" sz="2400" dirty="0">
                <a:hlinkClick r:id="rId3"/>
              </a:rPr>
              <a:t>https://florpeña.es</a:t>
            </a:r>
            <a:r>
              <a:rPr lang="es-ES" sz="2400" dirty="0"/>
              <a:t> </a:t>
            </a:r>
            <a:r>
              <a:rPr lang="es-ES" sz="2400" dirty="0">
                <a:sym typeface="Wingdings" panose="05000000000000000000" pitchFamily="2" charset="2"/>
              </a:rPr>
              <a:t></a:t>
            </a:r>
            <a:r>
              <a:rPr lang="es-ES" sz="2400" dirty="0"/>
              <a:t> </a:t>
            </a:r>
            <a:r>
              <a:rPr lang="es-ES" sz="2400" dirty="0">
                <a:hlinkClick r:id="rId3"/>
              </a:rPr>
              <a:t>https://xn--florpea-9za.es</a:t>
            </a:r>
            <a:endParaRPr lang="es-ES" sz="2400" dirty="0"/>
          </a:p>
          <a:p>
            <a:pPr marL="0" indent="0" algn="just">
              <a:buNone/>
            </a:pPr>
            <a:endParaRPr lang="ca-ES" sz="2400" b="1" dirty="0">
              <a:solidFill>
                <a:srgbClr val="FF0000"/>
              </a:solidFill>
            </a:endParaRPr>
          </a:p>
          <a:p>
            <a:pPr marL="0" indent="0" algn="just">
              <a:buNone/>
            </a:pPr>
            <a:r>
              <a:rPr lang="ca-ES" sz="2400" b="1" dirty="0">
                <a:solidFill>
                  <a:srgbClr val="FF0000"/>
                </a:solidFill>
              </a:rPr>
              <a:t>IMPORTANT</a:t>
            </a:r>
            <a:r>
              <a:rPr lang="ca-ES" sz="2400" b="1" dirty="0"/>
              <a:t>:</a:t>
            </a:r>
            <a:r>
              <a:rPr lang="ca-ES" sz="2400" dirty="0"/>
              <a:t> Els </a:t>
            </a:r>
            <a:r>
              <a:rPr lang="ca-ES" sz="2400" b="1" u="sng" dirty="0"/>
              <a:t>fitxers de configuració de zona</a:t>
            </a:r>
            <a:r>
              <a:rPr lang="ca-ES" sz="2400" b="1" dirty="0"/>
              <a:t> </a:t>
            </a:r>
            <a:r>
              <a:rPr lang="ca-ES" sz="2400" dirty="0"/>
              <a:t>amb els seus registres de recursos associats han de contenir els dominis en </a:t>
            </a:r>
            <a:r>
              <a:rPr lang="ca-ES" sz="2400" b="1" u="sng" dirty="0"/>
              <a:t>format ASCII</a:t>
            </a:r>
            <a:r>
              <a:rPr lang="ca-ES" sz="2400" dirty="0"/>
              <a:t>.</a:t>
            </a:r>
            <a:endParaRPr lang="ca-ES" sz="2400" b="1" dirty="0"/>
          </a:p>
          <a:p>
            <a:pPr lvl="1" algn="just">
              <a:buFont typeface="Wingdings" panose="05000000000000000000" pitchFamily="2" charset="2"/>
              <a:buChar char="§"/>
            </a:pPr>
            <a:endParaRPr lang="ca-ES" sz="2000" dirty="0">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1819218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2</a:t>
            </a:fld>
            <a:endParaRPr lang="es-ES"/>
          </a:p>
        </p:txBody>
      </p:sp>
      <p:sp>
        <p:nvSpPr>
          <p:cNvPr id="9" name="2 Marcador de contenido">
            <a:extLst>
              <a:ext uri="{FF2B5EF4-FFF2-40B4-BE49-F238E27FC236}">
                <a16:creationId xmlns:a16="http://schemas.microsoft.com/office/drawing/2014/main" id="{7B03ABE5-261B-4F6C-A2A6-3D7F6B516485}"/>
              </a:ext>
            </a:extLst>
          </p:cNvPr>
          <p:cNvSpPr txBox="1">
            <a:spLocks/>
          </p:cNvSpPr>
          <p:nvPr/>
        </p:nvSpPr>
        <p:spPr>
          <a:xfrm>
            <a:off x="838200" y="17006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ca-ES" dirty="0">
                <a:sym typeface="Wingdings" panose="05000000000000000000" pitchFamily="2" charset="2"/>
              </a:rPr>
              <a:t>El conjunt de noms es defineix en una estructura de dades anomenada </a:t>
            </a:r>
            <a:r>
              <a:rPr lang="ca-ES" b="1" i="1" dirty="0">
                <a:sym typeface="Wingdings" panose="05000000000000000000" pitchFamily="2" charset="2"/>
              </a:rPr>
              <a:t>registre de recursos</a:t>
            </a:r>
            <a:r>
              <a:rPr lang="ca-ES" i="1" dirty="0">
                <a:sym typeface="Wingdings" panose="05000000000000000000" pitchFamily="2" charset="2"/>
              </a:rPr>
              <a:t>, </a:t>
            </a:r>
            <a:r>
              <a:rPr lang="ca-ES" dirty="0">
                <a:sym typeface="Wingdings" panose="05000000000000000000" pitchFamily="2" charset="2"/>
              </a:rPr>
              <a:t>que s’allotja en un o varis servidors DNS i que </a:t>
            </a:r>
            <a:r>
              <a:rPr lang="ca-ES" b="1" u="sng" dirty="0">
                <a:sym typeface="Wingdings" panose="05000000000000000000" pitchFamily="2" charset="2"/>
              </a:rPr>
              <a:t>conté les relacions entre noms i adreces IP</a:t>
            </a:r>
            <a:r>
              <a:rPr lang="ca-ES" dirty="0">
                <a:sym typeface="Wingdings" panose="05000000000000000000" pitchFamily="2" charset="2"/>
              </a:rPr>
              <a:t>.</a:t>
            </a:r>
          </a:p>
          <a:p>
            <a:pPr algn="just"/>
            <a:r>
              <a:rPr lang="ca-ES" dirty="0">
                <a:sym typeface="Wingdings" panose="05000000000000000000" pitchFamily="2" charset="2"/>
              </a:rPr>
              <a:t>Quan un servidor té definit un registre de recursos amb les definicions de la zona que domina, s’anomena </a:t>
            </a:r>
            <a:r>
              <a:rPr lang="ca-ES" b="1" u="sng" dirty="0">
                <a:sym typeface="Wingdings" panose="05000000000000000000" pitchFamily="2" charset="2"/>
              </a:rPr>
              <a:t>servidor autoritari</a:t>
            </a:r>
            <a:r>
              <a:rPr lang="ca-ES" dirty="0">
                <a:sym typeface="Wingdings" panose="05000000000000000000" pitchFamily="2" charset="2"/>
              </a:rPr>
              <a:t>.</a:t>
            </a:r>
          </a:p>
          <a:p>
            <a:pPr algn="just"/>
            <a:r>
              <a:rPr lang="ca-ES" dirty="0">
                <a:sym typeface="Wingdings" panose="05000000000000000000" pitchFamily="2" charset="2"/>
              </a:rPr>
              <a:t>Els servidors de domini d’una zona poden </a:t>
            </a:r>
            <a:r>
              <a:rPr lang="ca-ES" b="1" dirty="0">
                <a:sym typeface="Wingdings" panose="05000000000000000000" pitchFamily="2" charset="2"/>
              </a:rPr>
              <a:t>delegar la responsabilitat</a:t>
            </a:r>
            <a:r>
              <a:rPr lang="ca-ES" dirty="0">
                <a:sym typeface="Wingdings" panose="05000000000000000000" pitchFamily="2" charset="2"/>
              </a:rPr>
              <a:t> de coordinació a d’altres sistemes de noms per </a:t>
            </a:r>
            <a:r>
              <a:rPr lang="ca-ES" b="1" dirty="0">
                <a:sym typeface="Wingdings" panose="05000000000000000000" pitchFamily="2" charset="2"/>
              </a:rPr>
              <a:t>descentralitzar</a:t>
            </a:r>
            <a:r>
              <a:rPr lang="ca-ES" dirty="0">
                <a:sym typeface="Wingdings" panose="05000000000000000000" pitchFamily="2" charset="2"/>
              </a:rPr>
              <a:t> el registre de recursos.</a:t>
            </a:r>
          </a:p>
          <a:p>
            <a:pPr algn="just"/>
            <a:r>
              <a:rPr lang="ca-ES" dirty="0">
                <a:sym typeface="Wingdings" panose="05000000000000000000" pitchFamily="2" charset="2"/>
              </a:rPr>
              <a:t>Al final de l’arbre es troben els equips que ofereixen un servei  </a:t>
            </a:r>
            <a:r>
              <a:rPr lang="ca-ES" b="1" noProof="1">
                <a:sym typeface="Wingdings" panose="05000000000000000000" pitchFamily="2" charset="2"/>
              </a:rPr>
              <a:t>www</a:t>
            </a:r>
            <a:r>
              <a:rPr lang="ca-ES" dirty="0">
                <a:sym typeface="Wingdings" panose="05000000000000000000" pitchFamily="2" charset="2"/>
              </a:rPr>
              <a:t>: servei web, </a:t>
            </a:r>
            <a:r>
              <a:rPr lang="ca-ES" b="1" dirty="0">
                <a:sym typeface="Wingdings" panose="05000000000000000000" pitchFamily="2" charset="2"/>
              </a:rPr>
              <a:t>ftp</a:t>
            </a:r>
            <a:r>
              <a:rPr lang="ca-ES" dirty="0">
                <a:sym typeface="Wingdings" panose="05000000000000000000" pitchFamily="2" charset="2"/>
              </a:rPr>
              <a:t>: servei transferència fitxers, </a:t>
            </a:r>
            <a:r>
              <a:rPr lang="ca-ES" b="1" dirty="0">
                <a:sym typeface="Wingdings" panose="05000000000000000000" pitchFamily="2" charset="2"/>
              </a:rPr>
              <a:t>smtp</a:t>
            </a:r>
            <a:r>
              <a:rPr lang="ca-ES" dirty="0">
                <a:sym typeface="Wingdings" panose="05000000000000000000" pitchFamily="2" charset="2"/>
              </a:rPr>
              <a:t>: email, ...</a:t>
            </a:r>
          </a:p>
        </p:txBody>
      </p:sp>
    </p:spTree>
    <p:extLst>
      <p:ext uri="{BB962C8B-B14F-4D97-AF65-F5344CB8AC3E}">
        <p14:creationId xmlns:p14="http://schemas.microsoft.com/office/powerpoint/2010/main" val="496069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600" y="1843088"/>
            <a:ext cx="10862094"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ca-ES" dirty="0">
                <a:sym typeface="Wingdings" panose="05000000000000000000" pitchFamily="2" charset="2"/>
              </a:rPr>
              <a:t>Els </a:t>
            </a:r>
            <a:r>
              <a:rPr lang="ca-ES" b="1" i="1" dirty="0">
                <a:sym typeface="Wingdings" panose="05000000000000000000" pitchFamily="2" charset="2"/>
              </a:rPr>
              <a:t>registres de recursos / fitxers de zona</a:t>
            </a:r>
            <a:r>
              <a:rPr lang="ca-ES" dirty="0">
                <a:sym typeface="Wingdings" panose="05000000000000000000" pitchFamily="2" charset="2"/>
              </a:rPr>
              <a:t> que conformen la base de dades del servei de DNS contenen cadenes de text que defineixen algun valor dins de la zona. Cada cadena pot ser de varis tipus:</a:t>
            </a:r>
          </a:p>
          <a:p>
            <a:pPr algn="just"/>
            <a:r>
              <a:rPr lang="ca-ES" b="1" dirty="0">
                <a:sym typeface="Wingdings" panose="05000000000000000000" pitchFamily="2" charset="2"/>
              </a:rPr>
              <a:t>Comentaris</a:t>
            </a:r>
            <a:r>
              <a:rPr lang="ca-ES" dirty="0">
                <a:sym typeface="Wingdings" panose="05000000000000000000" pitchFamily="2" charset="2"/>
              </a:rPr>
              <a:t>: comencen per “</a:t>
            </a:r>
            <a:r>
              <a:rPr lang="ca-ES" b="1" dirty="0">
                <a:sym typeface="Wingdings" panose="05000000000000000000" pitchFamily="2" charset="2"/>
              </a:rPr>
              <a:t>;</a:t>
            </a:r>
            <a:r>
              <a:rPr lang="ca-ES" dirty="0">
                <a:sym typeface="Wingdings" panose="05000000000000000000" pitchFamily="2" charset="2"/>
              </a:rPr>
              <a:t>”</a:t>
            </a:r>
          </a:p>
          <a:p>
            <a:pPr algn="just"/>
            <a:r>
              <a:rPr lang="ca-ES" b="1" dirty="0">
                <a:sym typeface="Wingdings" panose="05000000000000000000" pitchFamily="2" charset="2"/>
              </a:rPr>
              <a:t>Directives</a:t>
            </a:r>
            <a:r>
              <a:rPr lang="ca-ES" dirty="0">
                <a:sym typeface="Wingdings" panose="05000000000000000000" pitchFamily="2" charset="2"/>
              </a:rPr>
              <a:t>: comencen per “</a:t>
            </a:r>
            <a:r>
              <a:rPr lang="ca-ES" b="1" dirty="0">
                <a:sym typeface="Wingdings" panose="05000000000000000000" pitchFamily="2" charset="2"/>
              </a:rPr>
              <a:t>$</a:t>
            </a:r>
            <a:r>
              <a:rPr lang="ca-ES" dirty="0">
                <a:sym typeface="Wingdings" panose="05000000000000000000" pitchFamily="2" charset="2"/>
              </a:rPr>
              <a:t>”</a:t>
            </a:r>
          </a:p>
          <a:p>
            <a:pPr lvl="1" algn="just">
              <a:buFont typeface="Wingdings" panose="05000000000000000000" pitchFamily="2" charset="2"/>
              <a:buChar char="§"/>
            </a:pPr>
            <a:r>
              <a:rPr lang="ca-ES" b="1" dirty="0">
                <a:sym typeface="Wingdings" panose="05000000000000000000" pitchFamily="2" charset="2"/>
              </a:rPr>
              <a:t>$ORIGIN:</a:t>
            </a:r>
            <a:r>
              <a:rPr lang="ca-ES" dirty="0">
                <a:sym typeface="Wingdings" panose="05000000000000000000" pitchFamily="2" charset="2"/>
              </a:rPr>
              <a:t> defineix el nom de domini que s'inclourà al final de qualsevol nom definit al registre de recursos i que no acabi en “</a:t>
            </a:r>
            <a:r>
              <a:rPr lang="ca-ES" b="1" dirty="0">
                <a:sym typeface="Wingdings" panose="05000000000000000000" pitchFamily="2" charset="2"/>
              </a:rPr>
              <a:t>.</a:t>
            </a:r>
            <a:r>
              <a:rPr lang="ca-ES" dirty="0">
                <a:sym typeface="Wingdings" panose="05000000000000000000" pitchFamily="2" charset="2"/>
              </a:rPr>
              <a:t>”</a:t>
            </a:r>
          </a:p>
          <a:p>
            <a:pPr lvl="1" algn="just">
              <a:buFont typeface="Wingdings" panose="05000000000000000000" pitchFamily="2" charset="2"/>
              <a:buChar char="§"/>
            </a:pPr>
            <a:r>
              <a:rPr lang="ca-ES" b="1" dirty="0">
                <a:sym typeface="Wingdings" panose="05000000000000000000" pitchFamily="2" charset="2"/>
              </a:rPr>
              <a:t>$TTL: </a:t>
            </a:r>
            <a:r>
              <a:rPr lang="ca-ES" dirty="0">
                <a:sym typeface="Wingdings" panose="05000000000000000000" pitchFamily="2" charset="2"/>
              </a:rPr>
              <a:t>defineix el valor de </a:t>
            </a:r>
            <a:r>
              <a:rPr lang="ca-ES" i="1" noProof="1">
                <a:sym typeface="Wingdings" panose="05000000000000000000" pitchFamily="2" charset="2"/>
              </a:rPr>
              <a:t>time to live </a:t>
            </a:r>
            <a:r>
              <a:rPr lang="ca-ES" dirty="0">
                <a:sym typeface="Wingdings" panose="05000000000000000000" pitchFamily="2" charset="2"/>
              </a:rPr>
              <a:t>predeterminat per una zona. S’expressa en segons i indica el temps que un registre de recursos és vàlid. </a:t>
            </a:r>
            <a:r>
              <a:rPr lang="ca-ES" b="1" u="sng" dirty="0">
                <a:sym typeface="Wingdings" panose="05000000000000000000" pitchFamily="2" charset="2"/>
              </a:rPr>
              <a:t>La seva configuració és crítica</a:t>
            </a:r>
            <a:r>
              <a:rPr lang="ca-ES" dirty="0">
                <a:sym typeface="Wingdings" panose="05000000000000000000" pitchFamily="2" charset="2"/>
              </a:rPr>
              <a:t>, ja que valors elevats demoren les actualitzacions i valors curts penalitzen el rendiment.</a:t>
            </a:r>
            <a:endParaRPr lang="ca-ES" b="1" i="1" dirty="0">
              <a:sym typeface="Wingdings" panose="05000000000000000000" pitchFamily="2" charset="2"/>
            </a:endParaRPr>
          </a:p>
          <a:p>
            <a:pPr algn="just"/>
            <a:r>
              <a:rPr lang="ca-ES" b="1" dirty="0">
                <a:sym typeface="Wingdings" panose="05000000000000000000" pitchFamily="2" charset="2"/>
              </a:rPr>
              <a:t>Registre de recurs</a:t>
            </a:r>
            <a:r>
              <a:rPr lang="ca-ES" dirty="0">
                <a:sym typeface="Wingdings" panose="05000000000000000000" pitchFamily="2" charset="2"/>
              </a:rPr>
              <a:t>: defineixen les diverses entitats dins d’un domini.</a:t>
            </a:r>
          </a:p>
          <a:p>
            <a:pPr lvl="1" algn="just">
              <a:buFont typeface="Wingdings" panose="05000000000000000000" pitchFamily="2" charset="2"/>
              <a:buChar char="ü"/>
            </a:pPr>
            <a:endParaRPr lang="ca-ES" dirty="0">
              <a:sym typeface="Wingdings" panose="05000000000000000000" pitchFamily="2" charset="2"/>
            </a:endParaRP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Sintaxis</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3</a:t>
            </a:fld>
            <a:endParaRPr lang="es-ES"/>
          </a:p>
        </p:txBody>
      </p:sp>
    </p:spTree>
    <p:extLst>
      <p:ext uri="{BB962C8B-B14F-4D97-AF65-F5344CB8AC3E}">
        <p14:creationId xmlns:p14="http://schemas.microsoft.com/office/powerpoint/2010/main" val="114623421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83621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ca-ES" dirty="0">
                <a:sym typeface="Wingdings" panose="05000000000000000000" pitchFamily="2" charset="2"/>
              </a:rPr>
              <a:t>El format estàndard d’un registre de recursos, d’acord al RFC 1035 és:</a:t>
            </a:r>
          </a:p>
          <a:p>
            <a:pPr marL="0" indent="0" algn="just">
              <a:buNone/>
            </a:pPr>
            <a:r>
              <a:rPr lang="ca-ES" i="1" noProof="1">
                <a:solidFill>
                  <a:schemeClr val="bg1"/>
                </a:solidFill>
                <a:latin typeface="Consolas" panose="020B0609020204030204" pitchFamily="49" charset="0"/>
                <a:sym typeface="Wingdings" panose="05000000000000000000" pitchFamily="2" charset="2"/>
              </a:rPr>
              <a:t> </a:t>
            </a:r>
            <a:endParaRPr lang="ca-ES" i="1" noProof="1">
              <a:solidFill>
                <a:schemeClr val="bg1"/>
              </a:solidFill>
              <a:highlight>
                <a:srgbClr val="000000"/>
              </a:highlight>
              <a:latin typeface="Consolas" panose="020B0609020204030204" pitchFamily="49" charset="0"/>
              <a:sym typeface="Wingdings" panose="05000000000000000000" pitchFamily="2" charset="2"/>
            </a:endParaRPr>
          </a:p>
          <a:p>
            <a:pPr marL="0" indent="0" algn="just">
              <a:buNone/>
            </a:pPr>
            <a:endParaRPr lang="ca-ES" b="1" i="1" dirty="0">
              <a:sym typeface="Wingdings" panose="05000000000000000000" pitchFamily="2" charset="2"/>
            </a:endParaRPr>
          </a:p>
          <a:p>
            <a:pPr algn="just"/>
            <a:r>
              <a:rPr lang="ca-ES" b="1" noProof="1">
                <a:sym typeface="Wingdings" panose="05000000000000000000" pitchFamily="2" charset="2"/>
              </a:rPr>
              <a:t>owner-name</a:t>
            </a:r>
            <a:r>
              <a:rPr lang="ca-ES" dirty="0">
                <a:sym typeface="Wingdings" panose="05000000000000000000" pitchFamily="2" charset="2"/>
              </a:rPr>
              <a:t>: Propietari del registre. És opcional, podent-se deixar en blanc, prenent llavors el valor del darrer registre. S’utilitza el caràcter especial “</a:t>
            </a:r>
            <a:r>
              <a:rPr lang="ca-ES" b="1" dirty="0">
                <a:sym typeface="Wingdings" panose="05000000000000000000" pitchFamily="2" charset="2"/>
              </a:rPr>
              <a:t>@</a:t>
            </a:r>
            <a:r>
              <a:rPr lang="ca-ES" dirty="0">
                <a:sym typeface="Wingdings" panose="05000000000000000000" pitchFamily="2" charset="2"/>
              </a:rPr>
              <a:t>” per atorgar el valor del $ORIGIN.</a:t>
            </a:r>
          </a:p>
          <a:p>
            <a:pPr algn="just"/>
            <a:r>
              <a:rPr lang="ca-ES" b="1" dirty="0">
                <a:sym typeface="Wingdings" panose="05000000000000000000" pitchFamily="2" charset="2"/>
              </a:rPr>
              <a:t>TTL</a:t>
            </a:r>
            <a:r>
              <a:rPr lang="ca-ES" dirty="0">
                <a:sym typeface="Wingdings" panose="05000000000000000000" pitchFamily="2" charset="2"/>
              </a:rPr>
              <a:t>: Valor en segons que indica quan de temps s’ha de desar en caché el registre. Un valor de 0 indica que no s’ha de desar mai a caché.</a:t>
            </a:r>
          </a:p>
          <a:p>
            <a:pPr algn="just"/>
            <a:r>
              <a:rPr lang="ca-ES" b="1" noProof="1">
                <a:sym typeface="Wingdings" panose="05000000000000000000" pitchFamily="2" charset="2"/>
              </a:rPr>
              <a:t>class</a:t>
            </a:r>
            <a:r>
              <a:rPr lang="ca-ES" dirty="0">
                <a:sym typeface="Wingdings" panose="05000000000000000000" pitchFamily="2" charset="2"/>
              </a:rPr>
              <a:t>: Valor que indica la família de protocol a instanciar. A la pràctica pren sempre el valor “</a:t>
            </a:r>
            <a:r>
              <a:rPr lang="ca-ES" b="1" dirty="0">
                <a:sym typeface="Wingdings" panose="05000000000000000000" pitchFamily="2" charset="2"/>
              </a:rPr>
              <a:t>IN</a:t>
            </a:r>
            <a:r>
              <a:rPr lang="ca-ES" dirty="0">
                <a:sym typeface="Wingdings" panose="05000000000000000000" pitchFamily="2" charset="2"/>
              </a:rPr>
              <a:t>” que vol dir “Internet protocol”.</a:t>
            </a:r>
          </a:p>
          <a:p>
            <a:pPr algn="just"/>
            <a:r>
              <a:rPr lang="ca-ES" b="1" noProof="1">
                <a:sym typeface="Wingdings" panose="05000000000000000000" pitchFamily="2" charset="2"/>
              </a:rPr>
              <a:t>type</a:t>
            </a:r>
            <a:r>
              <a:rPr lang="ca-ES" dirty="0">
                <a:sym typeface="Wingdings" panose="05000000000000000000" pitchFamily="2" charset="2"/>
              </a:rPr>
              <a:t>: Valor que indica el tipus de registre: SOA, NS, A, AAAA, PTR, TXT, ...</a:t>
            </a:r>
          </a:p>
          <a:p>
            <a:pPr algn="just"/>
            <a:r>
              <a:rPr lang="ca-ES" b="1" noProof="1">
                <a:sym typeface="Wingdings" panose="05000000000000000000" pitchFamily="2" charset="2"/>
              </a:rPr>
              <a:t>type-spec-data</a:t>
            </a:r>
            <a:r>
              <a:rPr lang="ca-ES" dirty="0">
                <a:sym typeface="Wingdings" panose="05000000000000000000" pitchFamily="2" charset="2"/>
              </a:rPr>
              <a:t>: Dades associades al tipus de registre definit.</a:t>
            </a:r>
          </a:p>
          <a:p>
            <a:pPr algn="just"/>
            <a:endParaRPr lang="ca-ES" dirty="0">
              <a:sym typeface="Wingdings" panose="05000000000000000000" pitchFamily="2" charset="2"/>
            </a:endParaRPr>
          </a:p>
          <a:p>
            <a:pPr lvl="1" algn="just">
              <a:buFont typeface="Wingdings" panose="05000000000000000000" pitchFamily="2" charset="2"/>
              <a:buChar char="ü"/>
            </a:pPr>
            <a:endParaRPr lang="ca-ES" dirty="0">
              <a:sym typeface="Wingdings" panose="05000000000000000000" pitchFamily="2" charset="2"/>
            </a:endParaRP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Sintaxis</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4</a:t>
            </a:fld>
            <a:endParaRPr lang="es-ES"/>
          </a:p>
        </p:txBody>
      </p:sp>
      <p:sp>
        <p:nvSpPr>
          <p:cNvPr id="12" name="QuadreDeText 11">
            <a:extLst>
              <a:ext uri="{FF2B5EF4-FFF2-40B4-BE49-F238E27FC236}">
                <a16:creationId xmlns:a16="http://schemas.microsoft.com/office/drawing/2014/main" id="{72D139C6-E65B-8370-DD8D-940EED5B8388}"/>
              </a:ext>
            </a:extLst>
          </p:cNvPr>
          <p:cNvSpPr txBox="1"/>
          <p:nvPr/>
        </p:nvSpPr>
        <p:spPr>
          <a:xfrm>
            <a:off x="1171752" y="2386212"/>
            <a:ext cx="10473907" cy="400110"/>
          </a:xfrm>
          <a:custGeom>
            <a:avLst/>
            <a:gdLst>
              <a:gd name="connsiteX0" fmla="*/ 0 w 10473907"/>
              <a:gd name="connsiteY0" fmla="*/ 0 h 400110"/>
              <a:gd name="connsiteX1" fmla="*/ 488782 w 10473907"/>
              <a:gd name="connsiteY1" fmla="*/ 0 h 400110"/>
              <a:gd name="connsiteX2" fmla="*/ 1291782 w 10473907"/>
              <a:gd name="connsiteY2" fmla="*/ 0 h 400110"/>
              <a:gd name="connsiteX3" fmla="*/ 2199520 w 10473907"/>
              <a:gd name="connsiteY3" fmla="*/ 0 h 400110"/>
              <a:gd name="connsiteX4" fmla="*/ 2897781 w 10473907"/>
              <a:gd name="connsiteY4" fmla="*/ 0 h 400110"/>
              <a:gd name="connsiteX5" fmla="*/ 3386563 w 10473907"/>
              <a:gd name="connsiteY5" fmla="*/ 0 h 400110"/>
              <a:gd name="connsiteX6" fmla="*/ 4294302 w 10473907"/>
              <a:gd name="connsiteY6" fmla="*/ 0 h 400110"/>
              <a:gd name="connsiteX7" fmla="*/ 5097301 w 10473907"/>
              <a:gd name="connsiteY7" fmla="*/ 0 h 400110"/>
              <a:gd name="connsiteX8" fmla="*/ 5795562 w 10473907"/>
              <a:gd name="connsiteY8" fmla="*/ 0 h 400110"/>
              <a:gd name="connsiteX9" fmla="*/ 6284344 w 10473907"/>
              <a:gd name="connsiteY9" fmla="*/ 0 h 400110"/>
              <a:gd name="connsiteX10" fmla="*/ 6668387 w 10473907"/>
              <a:gd name="connsiteY10" fmla="*/ 0 h 400110"/>
              <a:gd name="connsiteX11" fmla="*/ 7261909 w 10473907"/>
              <a:gd name="connsiteY11" fmla="*/ 0 h 400110"/>
              <a:gd name="connsiteX12" fmla="*/ 7960169 w 10473907"/>
              <a:gd name="connsiteY12" fmla="*/ 0 h 400110"/>
              <a:gd name="connsiteX13" fmla="*/ 8867908 w 10473907"/>
              <a:gd name="connsiteY13" fmla="*/ 0 h 400110"/>
              <a:gd name="connsiteX14" fmla="*/ 9566168 w 10473907"/>
              <a:gd name="connsiteY14" fmla="*/ 0 h 400110"/>
              <a:gd name="connsiteX15" fmla="*/ 10473907 w 10473907"/>
              <a:gd name="connsiteY15" fmla="*/ 0 h 400110"/>
              <a:gd name="connsiteX16" fmla="*/ 10473907 w 10473907"/>
              <a:gd name="connsiteY16" fmla="*/ 400110 h 400110"/>
              <a:gd name="connsiteX17" fmla="*/ 9985125 w 10473907"/>
              <a:gd name="connsiteY17" fmla="*/ 400110 h 400110"/>
              <a:gd name="connsiteX18" fmla="*/ 9077386 w 10473907"/>
              <a:gd name="connsiteY18" fmla="*/ 400110 h 400110"/>
              <a:gd name="connsiteX19" fmla="*/ 8274387 w 10473907"/>
              <a:gd name="connsiteY19" fmla="*/ 400110 h 400110"/>
              <a:gd name="connsiteX20" fmla="*/ 7680865 w 10473907"/>
              <a:gd name="connsiteY20" fmla="*/ 400110 h 400110"/>
              <a:gd name="connsiteX21" fmla="*/ 7296822 w 10473907"/>
              <a:gd name="connsiteY21" fmla="*/ 400110 h 400110"/>
              <a:gd name="connsiteX22" fmla="*/ 6493822 w 10473907"/>
              <a:gd name="connsiteY22" fmla="*/ 400110 h 400110"/>
              <a:gd name="connsiteX23" fmla="*/ 5795562 w 10473907"/>
              <a:gd name="connsiteY23" fmla="*/ 400110 h 400110"/>
              <a:gd name="connsiteX24" fmla="*/ 5306780 w 10473907"/>
              <a:gd name="connsiteY24" fmla="*/ 400110 h 400110"/>
              <a:gd name="connsiteX25" fmla="*/ 4922736 w 10473907"/>
              <a:gd name="connsiteY25" fmla="*/ 400110 h 400110"/>
              <a:gd name="connsiteX26" fmla="*/ 4538693 w 10473907"/>
              <a:gd name="connsiteY26" fmla="*/ 400110 h 400110"/>
              <a:gd name="connsiteX27" fmla="*/ 4154650 w 10473907"/>
              <a:gd name="connsiteY27" fmla="*/ 400110 h 400110"/>
              <a:gd name="connsiteX28" fmla="*/ 3246911 w 10473907"/>
              <a:gd name="connsiteY28" fmla="*/ 400110 h 400110"/>
              <a:gd name="connsiteX29" fmla="*/ 2653390 w 10473907"/>
              <a:gd name="connsiteY29" fmla="*/ 400110 h 400110"/>
              <a:gd name="connsiteX30" fmla="*/ 1850390 w 10473907"/>
              <a:gd name="connsiteY30" fmla="*/ 400110 h 400110"/>
              <a:gd name="connsiteX31" fmla="*/ 942652 w 10473907"/>
              <a:gd name="connsiteY31" fmla="*/ 400110 h 400110"/>
              <a:gd name="connsiteX32" fmla="*/ 0 w 10473907"/>
              <a:gd name="connsiteY32" fmla="*/ 400110 h 400110"/>
              <a:gd name="connsiteX33" fmla="*/ 0 w 10473907"/>
              <a:gd name="connsiteY33"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3907" h="400110" fill="none" extrusionOk="0">
                <a:moveTo>
                  <a:pt x="0" y="0"/>
                </a:moveTo>
                <a:cubicBezTo>
                  <a:pt x="105714" y="-18274"/>
                  <a:pt x="377168" y="-4370"/>
                  <a:pt x="488782" y="0"/>
                </a:cubicBezTo>
                <a:cubicBezTo>
                  <a:pt x="600396" y="4370"/>
                  <a:pt x="1034736" y="30986"/>
                  <a:pt x="1291782" y="0"/>
                </a:cubicBezTo>
                <a:cubicBezTo>
                  <a:pt x="1548828" y="-30986"/>
                  <a:pt x="1916596" y="-13126"/>
                  <a:pt x="2199520" y="0"/>
                </a:cubicBezTo>
                <a:cubicBezTo>
                  <a:pt x="2482444" y="13126"/>
                  <a:pt x="2690302" y="-30308"/>
                  <a:pt x="2897781" y="0"/>
                </a:cubicBezTo>
                <a:cubicBezTo>
                  <a:pt x="3105260" y="30308"/>
                  <a:pt x="3189378" y="7042"/>
                  <a:pt x="3386563" y="0"/>
                </a:cubicBezTo>
                <a:cubicBezTo>
                  <a:pt x="3583748" y="-7042"/>
                  <a:pt x="3940707" y="10276"/>
                  <a:pt x="4294302" y="0"/>
                </a:cubicBezTo>
                <a:cubicBezTo>
                  <a:pt x="4647897" y="-10276"/>
                  <a:pt x="4930820" y="31580"/>
                  <a:pt x="5097301" y="0"/>
                </a:cubicBezTo>
                <a:cubicBezTo>
                  <a:pt x="5263782" y="-31580"/>
                  <a:pt x="5487457" y="-12156"/>
                  <a:pt x="5795562" y="0"/>
                </a:cubicBezTo>
                <a:cubicBezTo>
                  <a:pt x="6103667" y="12156"/>
                  <a:pt x="6096719" y="-579"/>
                  <a:pt x="6284344" y="0"/>
                </a:cubicBezTo>
                <a:cubicBezTo>
                  <a:pt x="6471969" y="579"/>
                  <a:pt x="6499338" y="-13483"/>
                  <a:pt x="6668387" y="0"/>
                </a:cubicBezTo>
                <a:cubicBezTo>
                  <a:pt x="6837436" y="13483"/>
                  <a:pt x="7018420" y="-15732"/>
                  <a:pt x="7261909" y="0"/>
                </a:cubicBezTo>
                <a:cubicBezTo>
                  <a:pt x="7505398" y="15732"/>
                  <a:pt x="7800427" y="32246"/>
                  <a:pt x="7960169" y="0"/>
                </a:cubicBezTo>
                <a:cubicBezTo>
                  <a:pt x="8119911" y="-32246"/>
                  <a:pt x="8591209" y="-30662"/>
                  <a:pt x="8867908" y="0"/>
                </a:cubicBezTo>
                <a:cubicBezTo>
                  <a:pt x="9144607" y="30662"/>
                  <a:pt x="9392555" y="-29648"/>
                  <a:pt x="9566168" y="0"/>
                </a:cubicBezTo>
                <a:cubicBezTo>
                  <a:pt x="9739781" y="29648"/>
                  <a:pt x="10054524" y="1202"/>
                  <a:pt x="10473907" y="0"/>
                </a:cubicBezTo>
                <a:cubicBezTo>
                  <a:pt x="10475181" y="184427"/>
                  <a:pt x="10475621" y="223240"/>
                  <a:pt x="10473907" y="400110"/>
                </a:cubicBezTo>
                <a:cubicBezTo>
                  <a:pt x="10280280" y="408065"/>
                  <a:pt x="10142843" y="411603"/>
                  <a:pt x="9985125" y="400110"/>
                </a:cubicBezTo>
                <a:cubicBezTo>
                  <a:pt x="9827407" y="388617"/>
                  <a:pt x="9499968" y="404760"/>
                  <a:pt x="9077386" y="400110"/>
                </a:cubicBezTo>
                <a:cubicBezTo>
                  <a:pt x="8654804" y="395460"/>
                  <a:pt x="8446079" y="369583"/>
                  <a:pt x="8274387" y="400110"/>
                </a:cubicBezTo>
                <a:cubicBezTo>
                  <a:pt x="8102695" y="430637"/>
                  <a:pt x="7915776" y="386168"/>
                  <a:pt x="7680865" y="400110"/>
                </a:cubicBezTo>
                <a:cubicBezTo>
                  <a:pt x="7445954" y="414052"/>
                  <a:pt x="7462549" y="410000"/>
                  <a:pt x="7296822" y="400110"/>
                </a:cubicBezTo>
                <a:cubicBezTo>
                  <a:pt x="7131095" y="390220"/>
                  <a:pt x="6868747" y="403322"/>
                  <a:pt x="6493822" y="400110"/>
                </a:cubicBezTo>
                <a:cubicBezTo>
                  <a:pt x="6118897" y="396898"/>
                  <a:pt x="5975102" y="402851"/>
                  <a:pt x="5795562" y="400110"/>
                </a:cubicBezTo>
                <a:cubicBezTo>
                  <a:pt x="5616022" y="397369"/>
                  <a:pt x="5419406" y="382124"/>
                  <a:pt x="5306780" y="400110"/>
                </a:cubicBezTo>
                <a:cubicBezTo>
                  <a:pt x="5194154" y="418096"/>
                  <a:pt x="5008919" y="388569"/>
                  <a:pt x="4922736" y="400110"/>
                </a:cubicBezTo>
                <a:cubicBezTo>
                  <a:pt x="4836553" y="411651"/>
                  <a:pt x="4637993" y="418077"/>
                  <a:pt x="4538693" y="400110"/>
                </a:cubicBezTo>
                <a:cubicBezTo>
                  <a:pt x="4439393" y="382143"/>
                  <a:pt x="4336898" y="417863"/>
                  <a:pt x="4154650" y="400110"/>
                </a:cubicBezTo>
                <a:cubicBezTo>
                  <a:pt x="3972402" y="382357"/>
                  <a:pt x="3509759" y="361044"/>
                  <a:pt x="3246911" y="400110"/>
                </a:cubicBezTo>
                <a:cubicBezTo>
                  <a:pt x="2984063" y="439176"/>
                  <a:pt x="2885960" y="418252"/>
                  <a:pt x="2653390" y="400110"/>
                </a:cubicBezTo>
                <a:cubicBezTo>
                  <a:pt x="2420820" y="381968"/>
                  <a:pt x="2145127" y="432882"/>
                  <a:pt x="1850390" y="400110"/>
                </a:cubicBezTo>
                <a:cubicBezTo>
                  <a:pt x="1555653" y="367338"/>
                  <a:pt x="1311312" y="441074"/>
                  <a:pt x="942652" y="400110"/>
                </a:cubicBezTo>
                <a:cubicBezTo>
                  <a:pt x="573992" y="359146"/>
                  <a:pt x="253739" y="429236"/>
                  <a:pt x="0" y="400110"/>
                </a:cubicBezTo>
                <a:cubicBezTo>
                  <a:pt x="14211" y="271023"/>
                  <a:pt x="9729" y="189099"/>
                  <a:pt x="0" y="0"/>
                </a:cubicBezTo>
                <a:close/>
              </a:path>
              <a:path w="10473907" h="400110" stroke="0" extrusionOk="0">
                <a:moveTo>
                  <a:pt x="0" y="0"/>
                </a:moveTo>
                <a:cubicBezTo>
                  <a:pt x="313836" y="-11967"/>
                  <a:pt x="453960" y="7396"/>
                  <a:pt x="698260" y="0"/>
                </a:cubicBezTo>
                <a:cubicBezTo>
                  <a:pt x="942560" y="-7396"/>
                  <a:pt x="1013204" y="-10554"/>
                  <a:pt x="1291782" y="0"/>
                </a:cubicBezTo>
                <a:cubicBezTo>
                  <a:pt x="1570360" y="10554"/>
                  <a:pt x="1531547" y="-13697"/>
                  <a:pt x="1675825" y="0"/>
                </a:cubicBezTo>
                <a:cubicBezTo>
                  <a:pt x="1820103" y="13697"/>
                  <a:pt x="2122585" y="-5434"/>
                  <a:pt x="2269347" y="0"/>
                </a:cubicBezTo>
                <a:cubicBezTo>
                  <a:pt x="2416109" y="5434"/>
                  <a:pt x="2623022" y="-16199"/>
                  <a:pt x="2758129" y="0"/>
                </a:cubicBezTo>
                <a:cubicBezTo>
                  <a:pt x="2893236" y="16199"/>
                  <a:pt x="3039292" y="-15133"/>
                  <a:pt x="3246911" y="0"/>
                </a:cubicBezTo>
                <a:cubicBezTo>
                  <a:pt x="3454530" y="15133"/>
                  <a:pt x="3704582" y="21277"/>
                  <a:pt x="3840433" y="0"/>
                </a:cubicBezTo>
                <a:cubicBezTo>
                  <a:pt x="3976284" y="-21277"/>
                  <a:pt x="4252042" y="25249"/>
                  <a:pt x="4643432" y="0"/>
                </a:cubicBezTo>
                <a:cubicBezTo>
                  <a:pt x="5034822" y="-25249"/>
                  <a:pt x="4896321" y="-3560"/>
                  <a:pt x="5027475" y="0"/>
                </a:cubicBezTo>
                <a:cubicBezTo>
                  <a:pt x="5158629" y="3560"/>
                  <a:pt x="5401017" y="-24937"/>
                  <a:pt x="5620997" y="0"/>
                </a:cubicBezTo>
                <a:cubicBezTo>
                  <a:pt x="5840977" y="24937"/>
                  <a:pt x="5983412" y="-7254"/>
                  <a:pt x="6109779" y="0"/>
                </a:cubicBezTo>
                <a:cubicBezTo>
                  <a:pt x="6236146" y="7254"/>
                  <a:pt x="6736984" y="-17595"/>
                  <a:pt x="6912779" y="0"/>
                </a:cubicBezTo>
                <a:cubicBezTo>
                  <a:pt x="7088574" y="17595"/>
                  <a:pt x="7468507" y="-32923"/>
                  <a:pt x="7611039" y="0"/>
                </a:cubicBezTo>
                <a:cubicBezTo>
                  <a:pt x="7753571" y="32923"/>
                  <a:pt x="7805172" y="11991"/>
                  <a:pt x="7995082" y="0"/>
                </a:cubicBezTo>
                <a:cubicBezTo>
                  <a:pt x="8184992" y="-11991"/>
                  <a:pt x="8633107" y="-29498"/>
                  <a:pt x="8798082" y="0"/>
                </a:cubicBezTo>
                <a:cubicBezTo>
                  <a:pt x="8963057" y="29498"/>
                  <a:pt x="9312446" y="-22346"/>
                  <a:pt x="9496342" y="0"/>
                </a:cubicBezTo>
                <a:cubicBezTo>
                  <a:pt x="9680238" y="22346"/>
                  <a:pt x="10057028" y="27726"/>
                  <a:pt x="10473907" y="0"/>
                </a:cubicBezTo>
                <a:cubicBezTo>
                  <a:pt x="10464673" y="189150"/>
                  <a:pt x="10466193" y="248412"/>
                  <a:pt x="10473907" y="400110"/>
                </a:cubicBezTo>
                <a:cubicBezTo>
                  <a:pt x="10352210" y="394823"/>
                  <a:pt x="10140084" y="424133"/>
                  <a:pt x="9985125" y="400110"/>
                </a:cubicBezTo>
                <a:cubicBezTo>
                  <a:pt x="9830166" y="376087"/>
                  <a:pt x="9433743" y="393213"/>
                  <a:pt x="9286864" y="400110"/>
                </a:cubicBezTo>
                <a:cubicBezTo>
                  <a:pt x="9139985" y="407007"/>
                  <a:pt x="8912779" y="388327"/>
                  <a:pt x="8798082" y="400110"/>
                </a:cubicBezTo>
                <a:cubicBezTo>
                  <a:pt x="8683385" y="411893"/>
                  <a:pt x="8292602" y="433943"/>
                  <a:pt x="7995082" y="400110"/>
                </a:cubicBezTo>
                <a:cubicBezTo>
                  <a:pt x="7697562" y="366277"/>
                  <a:pt x="7569892" y="381855"/>
                  <a:pt x="7401561" y="400110"/>
                </a:cubicBezTo>
                <a:cubicBezTo>
                  <a:pt x="7233230" y="418365"/>
                  <a:pt x="6990039" y="420097"/>
                  <a:pt x="6808040" y="400110"/>
                </a:cubicBezTo>
                <a:cubicBezTo>
                  <a:pt x="6626041" y="380123"/>
                  <a:pt x="6286628" y="407685"/>
                  <a:pt x="5900301" y="400110"/>
                </a:cubicBezTo>
                <a:cubicBezTo>
                  <a:pt x="5513974" y="392535"/>
                  <a:pt x="5361289" y="397886"/>
                  <a:pt x="5202040" y="400110"/>
                </a:cubicBezTo>
                <a:cubicBezTo>
                  <a:pt x="5042791" y="402334"/>
                  <a:pt x="4771539" y="438496"/>
                  <a:pt x="4399041" y="400110"/>
                </a:cubicBezTo>
                <a:cubicBezTo>
                  <a:pt x="4026543" y="361724"/>
                  <a:pt x="4204990" y="387793"/>
                  <a:pt x="4014998" y="400110"/>
                </a:cubicBezTo>
                <a:cubicBezTo>
                  <a:pt x="3825006" y="412427"/>
                  <a:pt x="3423697" y="420033"/>
                  <a:pt x="3107259" y="400110"/>
                </a:cubicBezTo>
                <a:cubicBezTo>
                  <a:pt x="2790821" y="380187"/>
                  <a:pt x="2591783" y="387750"/>
                  <a:pt x="2304260" y="400110"/>
                </a:cubicBezTo>
                <a:cubicBezTo>
                  <a:pt x="2016737" y="412470"/>
                  <a:pt x="1933832" y="385100"/>
                  <a:pt x="1605999" y="400110"/>
                </a:cubicBezTo>
                <a:cubicBezTo>
                  <a:pt x="1278166" y="415120"/>
                  <a:pt x="1147324" y="408307"/>
                  <a:pt x="698260" y="400110"/>
                </a:cubicBezTo>
                <a:cubicBezTo>
                  <a:pt x="249196" y="391913"/>
                  <a:pt x="203819" y="434847"/>
                  <a:pt x="0" y="400110"/>
                </a:cubicBezTo>
                <a:cubicBezTo>
                  <a:pt x="-16725" y="262311"/>
                  <a:pt x="-8838" y="149698"/>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marL="0" indent="0" algn="just">
              <a:buNone/>
            </a:pPr>
            <a:r>
              <a:rPr lang="ca-ES" sz="2000" i="1" noProof="1">
                <a:solidFill>
                  <a:schemeClr val="bg1"/>
                </a:solidFill>
                <a:latin typeface="Consolas" panose="020B0609020204030204" pitchFamily="49" charset="0"/>
                <a:sym typeface="Wingdings" panose="05000000000000000000" pitchFamily="2" charset="2"/>
              </a:rPr>
              <a:t> </a:t>
            </a:r>
            <a:r>
              <a:rPr lang="ca-ES" sz="2000" i="1" noProof="1">
                <a:solidFill>
                  <a:schemeClr val="bg1"/>
                </a:solidFill>
                <a:highlight>
                  <a:srgbClr val="000000"/>
                </a:highlight>
                <a:latin typeface="Consolas" panose="020B0609020204030204" pitchFamily="49" charset="0"/>
                <a:sym typeface="Wingdings" panose="05000000000000000000" pitchFamily="2" charset="2"/>
              </a:rPr>
              <a:t>[owner-name]		[ttl] 		class		type		type-spec-data</a:t>
            </a:r>
          </a:p>
        </p:txBody>
      </p:sp>
    </p:spTree>
    <p:extLst>
      <p:ext uri="{BB962C8B-B14F-4D97-AF65-F5344CB8AC3E}">
        <p14:creationId xmlns:p14="http://schemas.microsoft.com/office/powerpoint/2010/main" val="42901540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912891"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ca-ES" sz="3800" b="1" dirty="0">
                <a:sym typeface="Wingdings" panose="05000000000000000000" pitchFamily="2" charset="2"/>
              </a:rPr>
              <a:t>SOA (</a:t>
            </a:r>
            <a:r>
              <a:rPr lang="ca-ES" sz="3800" b="1" noProof="1">
                <a:sym typeface="Wingdings" panose="05000000000000000000" pitchFamily="2" charset="2"/>
              </a:rPr>
              <a:t>Start Of Authority)</a:t>
            </a:r>
            <a:r>
              <a:rPr lang="ca-ES" sz="3800" b="1" dirty="0">
                <a:sym typeface="Wingdings" panose="05000000000000000000" pitchFamily="2" charset="2"/>
              </a:rPr>
              <a:t>: </a:t>
            </a:r>
            <a:r>
              <a:rPr lang="ca-ES" sz="3800" dirty="0">
                <a:sym typeface="Wingdings" panose="05000000000000000000" pitchFamily="2" charset="2"/>
              </a:rPr>
              <a:t>defineix l’inici de zona i per tant només n’hi pot haver un. Indica també quin servidor de noms és l’autoritat per la zona en qüestió.</a:t>
            </a:r>
          </a:p>
          <a:p>
            <a:pPr marL="0" indent="0" algn="just">
              <a:buNone/>
            </a:pPr>
            <a:r>
              <a:rPr lang="ca-ES" sz="3800" dirty="0">
                <a:latin typeface="Courier New" panose="02070309020205020404" pitchFamily="49" charset="0"/>
                <a:cs typeface="Courier New" panose="02070309020205020404" pitchFamily="49" charset="0"/>
                <a:sym typeface="Wingdings" panose="05000000000000000000" pitchFamily="2" charset="2"/>
              </a:rPr>
              <a:t>	SOA &lt;NS-MASTER&gt; &lt;MAIL-ADMIN-ZONA-SENSE-@&gt; (</a:t>
            </a:r>
          </a:p>
          <a:p>
            <a:pPr marL="0" indent="0" algn="just">
              <a:buNone/>
            </a:pPr>
            <a:r>
              <a:rPr lang="ca-ES" sz="3800" dirty="0">
                <a:latin typeface="Courier New" panose="02070309020205020404" pitchFamily="49" charset="0"/>
                <a:cs typeface="Courier New" panose="02070309020205020404" pitchFamily="49" charset="0"/>
                <a:sym typeface="Wingdings" panose="05000000000000000000" pitchFamily="2" charset="2"/>
              </a:rPr>
              <a:t>		&lt;número de sèrie (incrementat per canvis)&gt;</a:t>
            </a:r>
          </a:p>
          <a:p>
            <a:pPr marL="0" indent="0" algn="just">
              <a:buNone/>
            </a:pPr>
            <a:r>
              <a:rPr lang="ca-ES" sz="3800" dirty="0">
                <a:latin typeface="Courier New" panose="02070309020205020404" pitchFamily="49" charset="0"/>
                <a:cs typeface="Courier New" panose="02070309020205020404" pitchFamily="49" charset="0"/>
                <a:sym typeface="Wingdings" panose="05000000000000000000" pitchFamily="2" charset="2"/>
              </a:rPr>
              <a:t>		&lt;temps de refresc mestre-esclau&gt;</a:t>
            </a:r>
          </a:p>
          <a:p>
            <a:pPr marL="0" indent="0" algn="just">
              <a:buNone/>
            </a:pPr>
            <a:r>
              <a:rPr lang="ca-ES" sz="3800" dirty="0">
                <a:latin typeface="Courier New" panose="02070309020205020404" pitchFamily="49" charset="0"/>
                <a:cs typeface="Courier New" panose="02070309020205020404" pitchFamily="49" charset="0"/>
                <a:sym typeface="Wingdings" panose="05000000000000000000" pitchFamily="2" charset="2"/>
              </a:rPr>
              <a:t>		&lt;temps de </a:t>
            </a:r>
            <a:r>
              <a:rPr lang="ca-ES" sz="3800" noProof="1">
                <a:latin typeface="Courier New" panose="02070309020205020404" pitchFamily="49" charset="0"/>
                <a:cs typeface="Courier New" panose="02070309020205020404" pitchFamily="49" charset="0"/>
                <a:sym typeface="Wingdings" panose="05000000000000000000" pitchFamily="2" charset="2"/>
              </a:rPr>
              <a:t>reintent mestre-esclau&gt;</a:t>
            </a:r>
          </a:p>
          <a:p>
            <a:pPr marL="0" indent="0" algn="just">
              <a:buNone/>
            </a:pPr>
            <a:r>
              <a:rPr lang="ca-ES" sz="3800" dirty="0">
                <a:latin typeface="Courier New" panose="02070309020205020404" pitchFamily="49" charset="0"/>
                <a:cs typeface="Courier New" panose="02070309020205020404" pitchFamily="49" charset="0"/>
                <a:sym typeface="Wingdings" panose="05000000000000000000" pitchFamily="2" charset="2"/>
              </a:rPr>
              <a:t>		&lt;temps d’expiració mestre-esclau&gt;</a:t>
            </a:r>
          </a:p>
          <a:p>
            <a:pPr marL="0" indent="0" algn="just">
              <a:buNone/>
            </a:pPr>
            <a:r>
              <a:rPr lang="ca-ES" sz="3800" dirty="0">
                <a:latin typeface="Courier New" panose="02070309020205020404" pitchFamily="49" charset="0"/>
                <a:cs typeface="Courier New" panose="02070309020205020404" pitchFamily="49" charset="0"/>
                <a:sym typeface="Wingdings" panose="05000000000000000000" pitchFamily="2" charset="2"/>
              </a:rPr>
              <a:t>		&lt;temps TTL mínim i per defecte pels RR&gt;	)</a:t>
            </a:r>
            <a:endParaRPr lang="ca-ES" sz="3800" dirty="0">
              <a:sym typeface="Wingdings" panose="05000000000000000000" pitchFamily="2" charset="2"/>
            </a:endParaRPr>
          </a:p>
          <a:p>
            <a:pPr marL="0" indent="0" algn="just">
              <a:buNone/>
            </a:pPr>
            <a:r>
              <a:rPr lang="ca-ES" sz="3800" b="1" dirty="0">
                <a:sym typeface="Wingdings" panose="05000000000000000000" pitchFamily="2" charset="2"/>
              </a:rPr>
              <a:t>Exemple</a:t>
            </a:r>
            <a:r>
              <a:rPr lang="ca-ES" sz="3800" dirty="0">
                <a:sym typeface="Wingdings" panose="05000000000000000000" pitchFamily="2" charset="2"/>
              </a:rPr>
              <a:t>:</a:t>
            </a:r>
          </a:p>
          <a:p>
            <a:pPr marL="0" indent="0" algn="just">
              <a:buNone/>
            </a:pPr>
            <a:endParaRPr lang="ca-ES" dirty="0">
              <a:latin typeface="Consolas" panose="020B0609020204030204" pitchFamily="49" charset="0"/>
              <a:sym typeface="Wingdings" panose="05000000000000000000" pitchFamily="2" charset="2"/>
            </a:endParaRPr>
          </a:p>
          <a:p>
            <a:pPr marL="0" indent="0" algn="just">
              <a:buNone/>
            </a:pPr>
            <a:endParaRPr lang="ca-ES" dirty="0">
              <a:sym typeface="Wingdings" panose="05000000000000000000" pitchFamily="2" charset="2"/>
            </a:endParaRPr>
          </a:p>
          <a:p>
            <a:pPr marL="0" indent="0" algn="just">
              <a:buNone/>
            </a:pPr>
            <a:endParaRPr lang="ca-ES" dirty="0">
              <a:sym typeface="Wingdings" panose="05000000000000000000" pitchFamily="2" charset="2"/>
            </a:endParaRPr>
          </a:p>
          <a:p>
            <a:pPr marL="0" indent="0" algn="just">
              <a:buNone/>
            </a:pPr>
            <a:endParaRPr lang="ca-ES" dirty="0">
              <a:sym typeface="Wingdings" panose="05000000000000000000" pitchFamily="2" charset="2"/>
            </a:endParaRPr>
          </a:p>
          <a:p>
            <a:pPr marL="0" indent="0" algn="just">
              <a:buNone/>
            </a:pPr>
            <a:endParaRPr lang="ca-ES" dirty="0">
              <a:sym typeface="Wingdings" panose="05000000000000000000" pitchFamily="2" charset="2"/>
            </a:endParaRPr>
          </a:p>
          <a:p>
            <a:pPr marL="0" indent="0" algn="just">
              <a:buNone/>
            </a:pPr>
            <a:r>
              <a:rPr lang="ca-ES" dirty="0">
                <a:sym typeface="Wingdings" panose="05000000000000000000" pitchFamily="2" charset="2"/>
              </a:rPr>
              <a:t> </a:t>
            </a: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SOA</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5</a:t>
            </a:fld>
            <a:endParaRPr lang="es-ES"/>
          </a:p>
        </p:txBody>
      </p:sp>
      <p:sp>
        <p:nvSpPr>
          <p:cNvPr id="8" name="QuadreDeText 7">
            <a:extLst>
              <a:ext uri="{FF2B5EF4-FFF2-40B4-BE49-F238E27FC236}">
                <a16:creationId xmlns:a16="http://schemas.microsoft.com/office/drawing/2014/main" id="{85FFB985-6309-4B1F-743F-07568EB8630A}"/>
              </a:ext>
            </a:extLst>
          </p:cNvPr>
          <p:cNvSpPr txBox="1"/>
          <p:nvPr/>
        </p:nvSpPr>
        <p:spPr>
          <a:xfrm>
            <a:off x="990599" y="4624766"/>
            <a:ext cx="10912892" cy="1569660"/>
          </a:xfrm>
          <a:custGeom>
            <a:avLst/>
            <a:gdLst>
              <a:gd name="connsiteX0" fmla="*/ 0 w 10912892"/>
              <a:gd name="connsiteY0" fmla="*/ 0 h 1569660"/>
              <a:gd name="connsiteX1" fmla="*/ 791185 w 10912892"/>
              <a:gd name="connsiteY1" fmla="*/ 0 h 1569660"/>
              <a:gd name="connsiteX2" fmla="*/ 1582369 w 10912892"/>
              <a:gd name="connsiteY2" fmla="*/ 0 h 1569660"/>
              <a:gd name="connsiteX3" fmla="*/ 2264425 w 10912892"/>
              <a:gd name="connsiteY3" fmla="*/ 0 h 1569660"/>
              <a:gd name="connsiteX4" fmla="*/ 2728223 w 10912892"/>
              <a:gd name="connsiteY4" fmla="*/ 0 h 1569660"/>
              <a:gd name="connsiteX5" fmla="*/ 3082892 w 10912892"/>
              <a:gd name="connsiteY5" fmla="*/ 0 h 1569660"/>
              <a:gd name="connsiteX6" fmla="*/ 3655819 w 10912892"/>
              <a:gd name="connsiteY6" fmla="*/ 0 h 1569660"/>
              <a:gd name="connsiteX7" fmla="*/ 4337875 w 10912892"/>
              <a:gd name="connsiteY7" fmla="*/ 0 h 1569660"/>
              <a:gd name="connsiteX8" fmla="*/ 5238188 w 10912892"/>
              <a:gd name="connsiteY8" fmla="*/ 0 h 1569660"/>
              <a:gd name="connsiteX9" fmla="*/ 5920244 w 10912892"/>
              <a:gd name="connsiteY9" fmla="*/ 0 h 1569660"/>
              <a:gd name="connsiteX10" fmla="*/ 6493171 w 10912892"/>
              <a:gd name="connsiteY10" fmla="*/ 0 h 1569660"/>
              <a:gd name="connsiteX11" fmla="*/ 7175226 w 10912892"/>
              <a:gd name="connsiteY11" fmla="*/ 0 h 1569660"/>
              <a:gd name="connsiteX12" fmla="*/ 7857282 w 10912892"/>
              <a:gd name="connsiteY12" fmla="*/ 0 h 1569660"/>
              <a:gd name="connsiteX13" fmla="*/ 8539338 w 10912892"/>
              <a:gd name="connsiteY13" fmla="*/ 0 h 1569660"/>
              <a:gd name="connsiteX14" fmla="*/ 9112265 w 10912892"/>
              <a:gd name="connsiteY14" fmla="*/ 0 h 1569660"/>
              <a:gd name="connsiteX15" fmla="*/ 9903449 w 10912892"/>
              <a:gd name="connsiteY15" fmla="*/ 0 h 1569660"/>
              <a:gd name="connsiteX16" fmla="*/ 10258118 w 10912892"/>
              <a:gd name="connsiteY16" fmla="*/ 0 h 1569660"/>
              <a:gd name="connsiteX17" fmla="*/ 10912892 w 10912892"/>
              <a:gd name="connsiteY17" fmla="*/ 0 h 1569660"/>
              <a:gd name="connsiteX18" fmla="*/ 10912892 w 10912892"/>
              <a:gd name="connsiteY18" fmla="*/ 491827 h 1569660"/>
              <a:gd name="connsiteX19" fmla="*/ 10912892 w 10912892"/>
              <a:gd name="connsiteY19" fmla="*/ 1030743 h 1569660"/>
              <a:gd name="connsiteX20" fmla="*/ 10912892 w 10912892"/>
              <a:gd name="connsiteY20" fmla="*/ 1569660 h 1569660"/>
              <a:gd name="connsiteX21" fmla="*/ 10230836 w 10912892"/>
              <a:gd name="connsiteY21" fmla="*/ 1569660 h 1569660"/>
              <a:gd name="connsiteX22" fmla="*/ 9876167 w 10912892"/>
              <a:gd name="connsiteY22" fmla="*/ 1569660 h 1569660"/>
              <a:gd name="connsiteX23" fmla="*/ 8975854 w 10912892"/>
              <a:gd name="connsiteY23" fmla="*/ 1569660 h 1569660"/>
              <a:gd name="connsiteX24" fmla="*/ 8402927 w 10912892"/>
              <a:gd name="connsiteY24" fmla="*/ 1569660 h 1569660"/>
              <a:gd name="connsiteX25" fmla="*/ 7611742 w 10912892"/>
              <a:gd name="connsiteY25" fmla="*/ 1569660 h 1569660"/>
              <a:gd name="connsiteX26" fmla="*/ 6711429 w 10912892"/>
              <a:gd name="connsiteY26" fmla="*/ 1569660 h 1569660"/>
              <a:gd name="connsiteX27" fmla="*/ 6029373 w 10912892"/>
              <a:gd name="connsiteY27" fmla="*/ 1569660 h 1569660"/>
              <a:gd name="connsiteX28" fmla="*/ 5238188 w 10912892"/>
              <a:gd name="connsiteY28" fmla="*/ 1569660 h 1569660"/>
              <a:gd name="connsiteX29" fmla="*/ 4447003 w 10912892"/>
              <a:gd name="connsiteY29" fmla="*/ 1569660 h 1569660"/>
              <a:gd name="connsiteX30" fmla="*/ 3655819 w 10912892"/>
              <a:gd name="connsiteY30" fmla="*/ 1569660 h 1569660"/>
              <a:gd name="connsiteX31" fmla="*/ 2864634 w 10912892"/>
              <a:gd name="connsiteY31" fmla="*/ 1569660 h 1569660"/>
              <a:gd name="connsiteX32" fmla="*/ 2182578 w 10912892"/>
              <a:gd name="connsiteY32" fmla="*/ 1569660 h 1569660"/>
              <a:gd name="connsiteX33" fmla="*/ 1500523 w 10912892"/>
              <a:gd name="connsiteY33" fmla="*/ 1569660 h 1569660"/>
              <a:gd name="connsiteX34" fmla="*/ 1145854 w 10912892"/>
              <a:gd name="connsiteY34" fmla="*/ 1569660 h 1569660"/>
              <a:gd name="connsiteX35" fmla="*/ 0 w 10912892"/>
              <a:gd name="connsiteY35" fmla="*/ 1569660 h 1569660"/>
              <a:gd name="connsiteX36" fmla="*/ 0 w 10912892"/>
              <a:gd name="connsiteY36" fmla="*/ 1093530 h 1569660"/>
              <a:gd name="connsiteX37" fmla="*/ 0 w 10912892"/>
              <a:gd name="connsiteY37" fmla="*/ 586006 h 1569660"/>
              <a:gd name="connsiteX38" fmla="*/ 0 w 10912892"/>
              <a:gd name="connsiteY38"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912892" h="1569660" fill="none" extrusionOk="0">
                <a:moveTo>
                  <a:pt x="0" y="0"/>
                </a:moveTo>
                <a:cubicBezTo>
                  <a:pt x="310644" y="31802"/>
                  <a:pt x="629105" y="22404"/>
                  <a:pt x="791185" y="0"/>
                </a:cubicBezTo>
                <a:cubicBezTo>
                  <a:pt x="953266" y="-22404"/>
                  <a:pt x="1342651" y="-8427"/>
                  <a:pt x="1582369" y="0"/>
                </a:cubicBezTo>
                <a:cubicBezTo>
                  <a:pt x="1822087" y="8427"/>
                  <a:pt x="2072237" y="-12394"/>
                  <a:pt x="2264425" y="0"/>
                </a:cubicBezTo>
                <a:cubicBezTo>
                  <a:pt x="2456613" y="12394"/>
                  <a:pt x="2534120" y="13786"/>
                  <a:pt x="2728223" y="0"/>
                </a:cubicBezTo>
                <a:cubicBezTo>
                  <a:pt x="2922326" y="-13786"/>
                  <a:pt x="2956142" y="-6367"/>
                  <a:pt x="3082892" y="0"/>
                </a:cubicBezTo>
                <a:cubicBezTo>
                  <a:pt x="3209642" y="6367"/>
                  <a:pt x="3408678" y="8412"/>
                  <a:pt x="3655819" y="0"/>
                </a:cubicBezTo>
                <a:cubicBezTo>
                  <a:pt x="3902960" y="-8412"/>
                  <a:pt x="4094552" y="30841"/>
                  <a:pt x="4337875" y="0"/>
                </a:cubicBezTo>
                <a:cubicBezTo>
                  <a:pt x="4581198" y="-30841"/>
                  <a:pt x="4794681" y="22824"/>
                  <a:pt x="5238188" y="0"/>
                </a:cubicBezTo>
                <a:cubicBezTo>
                  <a:pt x="5681695" y="-22824"/>
                  <a:pt x="5663369" y="1950"/>
                  <a:pt x="5920244" y="0"/>
                </a:cubicBezTo>
                <a:cubicBezTo>
                  <a:pt x="6177119" y="-1950"/>
                  <a:pt x="6238938" y="21857"/>
                  <a:pt x="6493171" y="0"/>
                </a:cubicBezTo>
                <a:cubicBezTo>
                  <a:pt x="6747404" y="-21857"/>
                  <a:pt x="6974742" y="24595"/>
                  <a:pt x="7175226" y="0"/>
                </a:cubicBezTo>
                <a:cubicBezTo>
                  <a:pt x="7375710" y="-24595"/>
                  <a:pt x="7577419" y="22163"/>
                  <a:pt x="7857282" y="0"/>
                </a:cubicBezTo>
                <a:cubicBezTo>
                  <a:pt x="8137145" y="-22163"/>
                  <a:pt x="8383121" y="-11830"/>
                  <a:pt x="8539338" y="0"/>
                </a:cubicBezTo>
                <a:cubicBezTo>
                  <a:pt x="8695555" y="11830"/>
                  <a:pt x="8848452" y="-12236"/>
                  <a:pt x="9112265" y="0"/>
                </a:cubicBezTo>
                <a:cubicBezTo>
                  <a:pt x="9376078" y="12236"/>
                  <a:pt x="9540521" y="-26990"/>
                  <a:pt x="9903449" y="0"/>
                </a:cubicBezTo>
                <a:cubicBezTo>
                  <a:pt x="10266377" y="26990"/>
                  <a:pt x="10096608" y="10141"/>
                  <a:pt x="10258118" y="0"/>
                </a:cubicBezTo>
                <a:cubicBezTo>
                  <a:pt x="10419628" y="-10141"/>
                  <a:pt x="10740163" y="7100"/>
                  <a:pt x="10912892" y="0"/>
                </a:cubicBezTo>
                <a:cubicBezTo>
                  <a:pt x="10925331" y="223801"/>
                  <a:pt x="10904782" y="376643"/>
                  <a:pt x="10912892" y="491827"/>
                </a:cubicBezTo>
                <a:cubicBezTo>
                  <a:pt x="10921002" y="607011"/>
                  <a:pt x="10911677" y="772484"/>
                  <a:pt x="10912892" y="1030743"/>
                </a:cubicBezTo>
                <a:cubicBezTo>
                  <a:pt x="10914107" y="1289002"/>
                  <a:pt x="10886539" y="1460889"/>
                  <a:pt x="10912892" y="1569660"/>
                </a:cubicBezTo>
                <a:cubicBezTo>
                  <a:pt x="10712627" y="1591547"/>
                  <a:pt x="10390772" y="1566644"/>
                  <a:pt x="10230836" y="1569660"/>
                </a:cubicBezTo>
                <a:cubicBezTo>
                  <a:pt x="10070900" y="1572676"/>
                  <a:pt x="9988192" y="1569757"/>
                  <a:pt x="9876167" y="1569660"/>
                </a:cubicBezTo>
                <a:cubicBezTo>
                  <a:pt x="9764142" y="1569563"/>
                  <a:pt x="9224955" y="1572193"/>
                  <a:pt x="8975854" y="1569660"/>
                </a:cubicBezTo>
                <a:cubicBezTo>
                  <a:pt x="8726753" y="1567127"/>
                  <a:pt x="8683424" y="1577937"/>
                  <a:pt x="8402927" y="1569660"/>
                </a:cubicBezTo>
                <a:cubicBezTo>
                  <a:pt x="8122430" y="1561383"/>
                  <a:pt x="7878197" y="1578290"/>
                  <a:pt x="7611742" y="1569660"/>
                </a:cubicBezTo>
                <a:cubicBezTo>
                  <a:pt x="7345288" y="1561030"/>
                  <a:pt x="6969080" y="1586583"/>
                  <a:pt x="6711429" y="1569660"/>
                </a:cubicBezTo>
                <a:cubicBezTo>
                  <a:pt x="6453778" y="1552737"/>
                  <a:pt x="6232627" y="1539924"/>
                  <a:pt x="6029373" y="1569660"/>
                </a:cubicBezTo>
                <a:cubicBezTo>
                  <a:pt x="5826119" y="1599396"/>
                  <a:pt x="5429077" y="1579466"/>
                  <a:pt x="5238188" y="1569660"/>
                </a:cubicBezTo>
                <a:cubicBezTo>
                  <a:pt x="5047300" y="1559854"/>
                  <a:pt x="4733571" y="1608411"/>
                  <a:pt x="4447003" y="1569660"/>
                </a:cubicBezTo>
                <a:cubicBezTo>
                  <a:pt x="4160436" y="1530909"/>
                  <a:pt x="3998708" y="1546346"/>
                  <a:pt x="3655819" y="1569660"/>
                </a:cubicBezTo>
                <a:cubicBezTo>
                  <a:pt x="3312930" y="1592974"/>
                  <a:pt x="3137949" y="1533654"/>
                  <a:pt x="2864634" y="1569660"/>
                </a:cubicBezTo>
                <a:cubicBezTo>
                  <a:pt x="2591319" y="1605666"/>
                  <a:pt x="2365295" y="1556520"/>
                  <a:pt x="2182578" y="1569660"/>
                </a:cubicBezTo>
                <a:cubicBezTo>
                  <a:pt x="1999861" y="1582800"/>
                  <a:pt x="1716371" y="1552921"/>
                  <a:pt x="1500523" y="1569660"/>
                </a:cubicBezTo>
                <a:cubicBezTo>
                  <a:pt x="1284675" y="1586399"/>
                  <a:pt x="1254637" y="1563358"/>
                  <a:pt x="1145854" y="1569660"/>
                </a:cubicBezTo>
                <a:cubicBezTo>
                  <a:pt x="1037071" y="1575962"/>
                  <a:pt x="425971" y="1517856"/>
                  <a:pt x="0" y="1569660"/>
                </a:cubicBezTo>
                <a:cubicBezTo>
                  <a:pt x="-22675" y="1357220"/>
                  <a:pt x="-1175" y="1243946"/>
                  <a:pt x="0" y="1093530"/>
                </a:cubicBezTo>
                <a:cubicBezTo>
                  <a:pt x="1175" y="943114"/>
                  <a:pt x="12646" y="743042"/>
                  <a:pt x="0" y="586006"/>
                </a:cubicBezTo>
                <a:cubicBezTo>
                  <a:pt x="-12646" y="428970"/>
                  <a:pt x="23955" y="139963"/>
                  <a:pt x="0" y="0"/>
                </a:cubicBezTo>
                <a:close/>
              </a:path>
              <a:path w="10912892" h="1569660" stroke="0" extrusionOk="0">
                <a:moveTo>
                  <a:pt x="0" y="0"/>
                </a:moveTo>
                <a:cubicBezTo>
                  <a:pt x="244173" y="-23576"/>
                  <a:pt x="468788" y="6114"/>
                  <a:pt x="682056" y="0"/>
                </a:cubicBezTo>
                <a:cubicBezTo>
                  <a:pt x="895324" y="-6114"/>
                  <a:pt x="1089075" y="-15616"/>
                  <a:pt x="1254983" y="0"/>
                </a:cubicBezTo>
                <a:cubicBezTo>
                  <a:pt x="1420891" y="15616"/>
                  <a:pt x="1434050" y="-6298"/>
                  <a:pt x="1609652" y="0"/>
                </a:cubicBezTo>
                <a:cubicBezTo>
                  <a:pt x="1785254" y="6298"/>
                  <a:pt x="2067412" y="9341"/>
                  <a:pt x="2182578" y="0"/>
                </a:cubicBezTo>
                <a:cubicBezTo>
                  <a:pt x="2297744" y="-9341"/>
                  <a:pt x="2444854" y="-14606"/>
                  <a:pt x="2646376" y="0"/>
                </a:cubicBezTo>
                <a:cubicBezTo>
                  <a:pt x="2847898" y="14606"/>
                  <a:pt x="2975894" y="-10165"/>
                  <a:pt x="3110174" y="0"/>
                </a:cubicBezTo>
                <a:cubicBezTo>
                  <a:pt x="3244454" y="10165"/>
                  <a:pt x="3489312" y="-12507"/>
                  <a:pt x="3683101" y="0"/>
                </a:cubicBezTo>
                <a:cubicBezTo>
                  <a:pt x="3876890" y="12507"/>
                  <a:pt x="4191922" y="-31652"/>
                  <a:pt x="4474286" y="0"/>
                </a:cubicBezTo>
                <a:cubicBezTo>
                  <a:pt x="4756651" y="31652"/>
                  <a:pt x="4752731" y="6054"/>
                  <a:pt x="4828955" y="0"/>
                </a:cubicBezTo>
                <a:cubicBezTo>
                  <a:pt x="4905179" y="-6054"/>
                  <a:pt x="5222307" y="-10754"/>
                  <a:pt x="5401882" y="0"/>
                </a:cubicBezTo>
                <a:cubicBezTo>
                  <a:pt x="5581457" y="10754"/>
                  <a:pt x="5766633" y="15536"/>
                  <a:pt x="5865679" y="0"/>
                </a:cubicBezTo>
                <a:cubicBezTo>
                  <a:pt x="5964725" y="-15536"/>
                  <a:pt x="6384786" y="-24057"/>
                  <a:pt x="6656864" y="0"/>
                </a:cubicBezTo>
                <a:cubicBezTo>
                  <a:pt x="6928943" y="24057"/>
                  <a:pt x="7174807" y="-24958"/>
                  <a:pt x="7338920" y="0"/>
                </a:cubicBezTo>
                <a:cubicBezTo>
                  <a:pt x="7503033" y="24958"/>
                  <a:pt x="7562343" y="-7912"/>
                  <a:pt x="7693589" y="0"/>
                </a:cubicBezTo>
                <a:cubicBezTo>
                  <a:pt x="7824835" y="7912"/>
                  <a:pt x="8304084" y="-39084"/>
                  <a:pt x="8484774" y="0"/>
                </a:cubicBezTo>
                <a:cubicBezTo>
                  <a:pt x="8665465" y="39084"/>
                  <a:pt x="8827770" y="-27417"/>
                  <a:pt x="9166829" y="0"/>
                </a:cubicBezTo>
                <a:cubicBezTo>
                  <a:pt x="9505888" y="27417"/>
                  <a:pt x="9658586" y="-19091"/>
                  <a:pt x="9958014" y="0"/>
                </a:cubicBezTo>
                <a:cubicBezTo>
                  <a:pt x="10257443" y="19091"/>
                  <a:pt x="10454294" y="-17013"/>
                  <a:pt x="10912892" y="0"/>
                </a:cubicBezTo>
                <a:cubicBezTo>
                  <a:pt x="10907728" y="138759"/>
                  <a:pt x="10890321" y="405551"/>
                  <a:pt x="10912892" y="523220"/>
                </a:cubicBezTo>
                <a:cubicBezTo>
                  <a:pt x="10935463" y="640889"/>
                  <a:pt x="10916026" y="762841"/>
                  <a:pt x="10912892" y="999350"/>
                </a:cubicBezTo>
                <a:cubicBezTo>
                  <a:pt x="10909759" y="1235859"/>
                  <a:pt x="10888465" y="1384247"/>
                  <a:pt x="10912892" y="1569660"/>
                </a:cubicBezTo>
                <a:cubicBezTo>
                  <a:pt x="10535464" y="1581923"/>
                  <a:pt x="10233889" y="1525434"/>
                  <a:pt x="10012578" y="1569660"/>
                </a:cubicBezTo>
                <a:cubicBezTo>
                  <a:pt x="9791267" y="1613886"/>
                  <a:pt x="9576047" y="1574849"/>
                  <a:pt x="9439652" y="1569660"/>
                </a:cubicBezTo>
                <a:cubicBezTo>
                  <a:pt x="9303257" y="1564471"/>
                  <a:pt x="9089722" y="1559983"/>
                  <a:pt x="8866725" y="1569660"/>
                </a:cubicBezTo>
                <a:cubicBezTo>
                  <a:pt x="8643728" y="1579337"/>
                  <a:pt x="8194453" y="1529896"/>
                  <a:pt x="7966411" y="1569660"/>
                </a:cubicBezTo>
                <a:cubicBezTo>
                  <a:pt x="7738369" y="1609424"/>
                  <a:pt x="7564285" y="1601042"/>
                  <a:pt x="7284355" y="1569660"/>
                </a:cubicBezTo>
                <a:cubicBezTo>
                  <a:pt x="7004425" y="1538278"/>
                  <a:pt x="6743869" y="1594186"/>
                  <a:pt x="6493171" y="1569660"/>
                </a:cubicBezTo>
                <a:cubicBezTo>
                  <a:pt x="6242473" y="1545134"/>
                  <a:pt x="6215948" y="1563035"/>
                  <a:pt x="6138502" y="1569660"/>
                </a:cubicBezTo>
                <a:cubicBezTo>
                  <a:pt x="6061056" y="1576285"/>
                  <a:pt x="5527802" y="1563816"/>
                  <a:pt x="5238188" y="1569660"/>
                </a:cubicBezTo>
                <a:cubicBezTo>
                  <a:pt x="4948574" y="1575504"/>
                  <a:pt x="4686651" y="1561567"/>
                  <a:pt x="4447003" y="1569660"/>
                </a:cubicBezTo>
                <a:cubicBezTo>
                  <a:pt x="4207355" y="1577753"/>
                  <a:pt x="4064588" y="1558235"/>
                  <a:pt x="3764948" y="1569660"/>
                </a:cubicBezTo>
                <a:cubicBezTo>
                  <a:pt x="3465308" y="1581085"/>
                  <a:pt x="3085571" y="1567015"/>
                  <a:pt x="2864634" y="1569660"/>
                </a:cubicBezTo>
                <a:cubicBezTo>
                  <a:pt x="2643697" y="1572305"/>
                  <a:pt x="2214021" y="1609529"/>
                  <a:pt x="1964321" y="1569660"/>
                </a:cubicBezTo>
                <a:cubicBezTo>
                  <a:pt x="1714621" y="1529791"/>
                  <a:pt x="1586115" y="1575141"/>
                  <a:pt x="1282265" y="1569660"/>
                </a:cubicBezTo>
                <a:cubicBezTo>
                  <a:pt x="978415" y="1564179"/>
                  <a:pt x="939566" y="1591974"/>
                  <a:pt x="600209" y="1569660"/>
                </a:cubicBezTo>
                <a:cubicBezTo>
                  <a:pt x="260852" y="1547346"/>
                  <a:pt x="211510" y="1596707"/>
                  <a:pt x="0" y="1569660"/>
                </a:cubicBezTo>
                <a:cubicBezTo>
                  <a:pt x="-10688" y="1463193"/>
                  <a:pt x="21355" y="1196658"/>
                  <a:pt x="0" y="1062137"/>
                </a:cubicBezTo>
                <a:cubicBezTo>
                  <a:pt x="-21355" y="927616"/>
                  <a:pt x="17966" y="683528"/>
                  <a:pt x="0" y="507523"/>
                </a:cubicBezTo>
                <a:cubicBezTo>
                  <a:pt x="-17966" y="331518"/>
                  <a:pt x="-3093" y="103211"/>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marL="0" indent="0" algn="just">
              <a:buNone/>
            </a:pPr>
            <a:r>
              <a:rPr lang="ca-ES" sz="1600" dirty="0">
                <a:solidFill>
                  <a:schemeClr val="bg1"/>
                </a:solidFill>
                <a:latin typeface="Consolas" panose="020B0609020204030204" pitchFamily="49" charset="0"/>
                <a:sym typeface="Wingdings" panose="05000000000000000000" pitchFamily="2" charset="2"/>
              </a:rPr>
              <a:t>@	3600	IN	SOA	ns1.fpdeinformatica.es.	admin.fpdeinformatica.es. (</a:t>
            </a:r>
          </a:p>
          <a:p>
            <a:pPr marL="0" indent="0" algn="just">
              <a:buNone/>
            </a:pPr>
            <a:r>
              <a:rPr lang="ca-ES" sz="1600" dirty="0">
                <a:solidFill>
                  <a:schemeClr val="bg1"/>
                </a:solidFill>
                <a:latin typeface="Consolas" panose="020B0609020204030204" pitchFamily="49" charset="0"/>
                <a:sym typeface="Wingdings" panose="05000000000000000000" pitchFamily="2" charset="2"/>
              </a:rPr>
              <a:t>								1	; Número de Sèrie</a:t>
            </a:r>
          </a:p>
          <a:p>
            <a:pPr marL="0" indent="0" algn="just">
              <a:buNone/>
            </a:pPr>
            <a:r>
              <a:rPr lang="ca-ES" sz="1600" dirty="0">
                <a:solidFill>
                  <a:schemeClr val="bg1"/>
                </a:solidFill>
                <a:latin typeface="Consolas" panose="020B0609020204030204" pitchFamily="49" charset="0"/>
                <a:sym typeface="Wingdings" panose="05000000000000000000" pitchFamily="2" charset="2"/>
              </a:rPr>
              <a:t>								14400	; Refresc (4 Hores)</a:t>
            </a:r>
          </a:p>
          <a:p>
            <a:pPr marL="0" indent="0" algn="just">
              <a:buNone/>
            </a:pPr>
            <a:r>
              <a:rPr lang="ca-ES" sz="1600" dirty="0">
                <a:solidFill>
                  <a:schemeClr val="bg1"/>
                </a:solidFill>
                <a:latin typeface="Consolas" panose="020B0609020204030204" pitchFamily="49" charset="0"/>
                <a:sym typeface="Wingdings" panose="05000000000000000000" pitchFamily="2" charset="2"/>
              </a:rPr>
              <a:t>								1800	; Reintent (30 Minuts)</a:t>
            </a:r>
          </a:p>
          <a:p>
            <a:pPr marL="0" indent="0" algn="just">
              <a:buNone/>
            </a:pPr>
            <a:r>
              <a:rPr lang="ca-ES" sz="1600" dirty="0">
                <a:solidFill>
                  <a:schemeClr val="bg1"/>
                </a:solidFill>
                <a:latin typeface="Consolas" panose="020B0609020204030204" pitchFamily="49" charset="0"/>
                <a:sym typeface="Wingdings" panose="05000000000000000000" pitchFamily="2" charset="2"/>
              </a:rPr>
              <a:t>								86400	; Expiració (24 Hores)</a:t>
            </a:r>
          </a:p>
          <a:p>
            <a:pPr marL="0" indent="0" algn="just">
              <a:buNone/>
            </a:pPr>
            <a:r>
              <a:rPr lang="ca-ES" sz="1600" dirty="0">
                <a:solidFill>
                  <a:schemeClr val="bg1"/>
                </a:solidFill>
                <a:latin typeface="Consolas" panose="020B0609020204030204" pitchFamily="49" charset="0"/>
                <a:sym typeface="Wingdings" panose="05000000000000000000" pitchFamily="2" charset="2"/>
              </a:rPr>
              <a:t>								3600  )	; TTL Mínim (1 Hora)</a:t>
            </a:r>
          </a:p>
        </p:txBody>
      </p:sp>
    </p:spTree>
    <p:extLst>
      <p:ext uri="{BB962C8B-B14F-4D97-AF65-F5344CB8AC3E}">
        <p14:creationId xmlns:p14="http://schemas.microsoft.com/office/powerpoint/2010/main" val="39182388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912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ca-ES" sz="1800" b="1" dirty="0">
                <a:sym typeface="Wingdings" panose="05000000000000000000" pitchFamily="2" charset="2"/>
              </a:rPr>
              <a:t> NS:</a:t>
            </a:r>
            <a:r>
              <a:rPr lang="ca-ES" sz="1800" dirty="0">
                <a:sym typeface="Wingdings" panose="05000000000000000000" pitchFamily="2" charset="2"/>
              </a:rPr>
              <a:t> defineix els noms dels servidors de noms que treballen una zona en concret. Calen almenys dos servidors si es tracta d’un domini públic i de ser privat pot ser un de sol.</a:t>
            </a:r>
          </a:p>
          <a:p>
            <a:pPr marL="0" indent="0" algn="just">
              <a:buNone/>
            </a:pPr>
            <a:r>
              <a:rPr lang="ca-ES" sz="1800" dirty="0">
                <a:latin typeface="Courier New" panose="02070309020205020404" pitchFamily="49" charset="0"/>
                <a:cs typeface="Courier New" panose="02070309020205020404" pitchFamily="49" charset="0"/>
                <a:sym typeface="Wingdings" panose="05000000000000000000" pitchFamily="2" charset="2"/>
              </a:rPr>
              <a:t>	NS &lt;SERVER-NAME&gt;</a:t>
            </a:r>
          </a:p>
          <a:p>
            <a:pPr marL="0" indent="0" algn="just">
              <a:buNone/>
            </a:pPr>
            <a:endParaRPr lang="ca-ES" sz="1800" b="1" dirty="0">
              <a:sym typeface="Wingdings" panose="05000000000000000000" pitchFamily="2" charset="2"/>
            </a:endParaRPr>
          </a:p>
          <a:p>
            <a:pPr marL="0" indent="0" algn="just">
              <a:buNone/>
            </a:pPr>
            <a:r>
              <a:rPr lang="ca-ES" sz="1800" b="1" dirty="0">
                <a:sym typeface="Wingdings" panose="05000000000000000000" pitchFamily="2" charset="2"/>
              </a:rPr>
              <a:t>Exemple</a:t>
            </a:r>
            <a:r>
              <a:rPr lang="ca-ES" sz="1800" dirty="0">
                <a:sym typeface="Wingdings" panose="05000000000000000000" pitchFamily="2" charset="2"/>
              </a:rPr>
              <a:t>:</a:t>
            </a:r>
          </a:p>
          <a:p>
            <a:pPr marL="0" indent="0" algn="just">
              <a:buNone/>
            </a:pPr>
            <a:endParaRPr lang="ca-ES" sz="1800" dirty="0">
              <a:latin typeface="Consolas" panose="020B0609020204030204" pitchFamily="49" charset="0"/>
              <a:sym typeface="Wingdings" panose="05000000000000000000" pitchFamily="2" charset="2"/>
            </a:endParaRPr>
          </a:p>
          <a:p>
            <a:pPr marL="0" indent="0" algn="just">
              <a:buNone/>
            </a:pPr>
            <a:endParaRPr lang="ca-ES" sz="1800" dirty="0">
              <a:sym typeface="Wingdings" panose="05000000000000000000" pitchFamily="2" charset="2"/>
            </a:endParaRPr>
          </a:p>
          <a:p>
            <a:pPr marL="0" indent="0" algn="just">
              <a:buNone/>
            </a:pPr>
            <a:r>
              <a:rPr lang="ca-ES" sz="1800" dirty="0">
                <a:sym typeface="Wingdings" panose="05000000000000000000" pitchFamily="2" charset="2"/>
              </a:rPr>
              <a:t>Al no indicar-se ni el propietari ni el TTL, aquests camps prendrien els valors per defecte de la zona en qüestió, que d’acord a l’exemple anterior serien: </a:t>
            </a:r>
          </a:p>
          <a:p>
            <a:pPr marL="0" indent="0" algn="just">
              <a:buNone/>
            </a:pPr>
            <a:r>
              <a:rPr lang="ca-ES" sz="1800" b="1" dirty="0">
                <a:sym typeface="Wingdings" panose="05000000000000000000" pitchFamily="2" charset="2"/>
              </a:rPr>
              <a:t>Propietari:</a:t>
            </a:r>
            <a:r>
              <a:rPr lang="ca-ES" sz="1800" dirty="0">
                <a:sym typeface="Wingdings" panose="05000000000000000000" pitchFamily="2" charset="2"/>
              </a:rPr>
              <a:t> fpdeinformatica.es.</a:t>
            </a:r>
          </a:p>
          <a:p>
            <a:pPr marL="0" indent="0" algn="just">
              <a:buNone/>
            </a:pPr>
            <a:r>
              <a:rPr lang="ca-ES" sz="1800" b="1" dirty="0">
                <a:sym typeface="Wingdings" panose="05000000000000000000" pitchFamily="2" charset="2"/>
              </a:rPr>
              <a:t>TTL:</a:t>
            </a:r>
            <a:r>
              <a:rPr lang="ca-ES" sz="1800" dirty="0">
                <a:sym typeface="Wingdings" panose="05000000000000000000" pitchFamily="2" charset="2"/>
              </a:rPr>
              <a:t> 3600</a:t>
            </a: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NS</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6</a:t>
            </a:fld>
            <a:endParaRPr lang="es-ES"/>
          </a:p>
        </p:txBody>
      </p:sp>
      <p:sp>
        <p:nvSpPr>
          <p:cNvPr id="8" name="QuadreDeText 7">
            <a:extLst>
              <a:ext uri="{FF2B5EF4-FFF2-40B4-BE49-F238E27FC236}">
                <a16:creationId xmlns:a16="http://schemas.microsoft.com/office/drawing/2014/main" id="{85FFB985-6309-4B1F-743F-07568EB8630A}"/>
              </a:ext>
            </a:extLst>
          </p:cNvPr>
          <p:cNvSpPr txBox="1"/>
          <p:nvPr/>
        </p:nvSpPr>
        <p:spPr>
          <a:xfrm>
            <a:off x="1102743" y="3611163"/>
            <a:ext cx="10800747" cy="584775"/>
          </a:xfrm>
          <a:custGeom>
            <a:avLst/>
            <a:gdLst>
              <a:gd name="connsiteX0" fmla="*/ 0 w 10800747"/>
              <a:gd name="connsiteY0" fmla="*/ 0 h 584775"/>
              <a:gd name="connsiteX1" fmla="*/ 891062 w 10800747"/>
              <a:gd name="connsiteY1" fmla="*/ 0 h 584775"/>
              <a:gd name="connsiteX2" fmla="*/ 1782123 w 10800747"/>
              <a:gd name="connsiteY2" fmla="*/ 0 h 584775"/>
              <a:gd name="connsiteX3" fmla="*/ 2457170 w 10800747"/>
              <a:gd name="connsiteY3" fmla="*/ 0 h 584775"/>
              <a:gd name="connsiteX4" fmla="*/ 2916202 w 10800747"/>
              <a:gd name="connsiteY4" fmla="*/ 0 h 584775"/>
              <a:gd name="connsiteX5" fmla="*/ 3807263 w 10800747"/>
              <a:gd name="connsiteY5" fmla="*/ 0 h 584775"/>
              <a:gd name="connsiteX6" fmla="*/ 4590317 w 10800747"/>
              <a:gd name="connsiteY6" fmla="*/ 0 h 584775"/>
              <a:gd name="connsiteX7" fmla="*/ 5265364 w 10800747"/>
              <a:gd name="connsiteY7" fmla="*/ 0 h 584775"/>
              <a:gd name="connsiteX8" fmla="*/ 5724396 w 10800747"/>
              <a:gd name="connsiteY8" fmla="*/ 0 h 584775"/>
              <a:gd name="connsiteX9" fmla="*/ 6075420 w 10800747"/>
              <a:gd name="connsiteY9" fmla="*/ 0 h 584775"/>
              <a:gd name="connsiteX10" fmla="*/ 6642459 w 10800747"/>
              <a:gd name="connsiteY10" fmla="*/ 0 h 584775"/>
              <a:gd name="connsiteX11" fmla="*/ 7317506 w 10800747"/>
              <a:gd name="connsiteY11" fmla="*/ 0 h 584775"/>
              <a:gd name="connsiteX12" fmla="*/ 8208568 w 10800747"/>
              <a:gd name="connsiteY12" fmla="*/ 0 h 584775"/>
              <a:gd name="connsiteX13" fmla="*/ 8883614 w 10800747"/>
              <a:gd name="connsiteY13" fmla="*/ 0 h 584775"/>
              <a:gd name="connsiteX14" fmla="*/ 9450654 w 10800747"/>
              <a:gd name="connsiteY14" fmla="*/ 0 h 584775"/>
              <a:gd name="connsiteX15" fmla="*/ 10125700 w 10800747"/>
              <a:gd name="connsiteY15" fmla="*/ 0 h 584775"/>
              <a:gd name="connsiteX16" fmla="*/ 10800747 w 10800747"/>
              <a:gd name="connsiteY16" fmla="*/ 0 h 584775"/>
              <a:gd name="connsiteX17" fmla="*/ 10800747 w 10800747"/>
              <a:gd name="connsiteY17" fmla="*/ 584775 h 584775"/>
              <a:gd name="connsiteX18" fmla="*/ 10449723 w 10800747"/>
              <a:gd name="connsiteY18" fmla="*/ 584775 h 584775"/>
              <a:gd name="connsiteX19" fmla="*/ 9882684 w 10800747"/>
              <a:gd name="connsiteY19" fmla="*/ 584775 h 584775"/>
              <a:gd name="connsiteX20" fmla="*/ 9531659 w 10800747"/>
              <a:gd name="connsiteY20" fmla="*/ 584775 h 584775"/>
              <a:gd name="connsiteX21" fmla="*/ 8748605 w 10800747"/>
              <a:gd name="connsiteY21" fmla="*/ 584775 h 584775"/>
              <a:gd name="connsiteX22" fmla="*/ 8073558 w 10800747"/>
              <a:gd name="connsiteY22" fmla="*/ 584775 h 584775"/>
              <a:gd name="connsiteX23" fmla="*/ 7614527 w 10800747"/>
              <a:gd name="connsiteY23" fmla="*/ 584775 h 584775"/>
              <a:gd name="connsiteX24" fmla="*/ 7263502 w 10800747"/>
              <a:gd name="connsiteY24" fmla="*/ 584775 h 584775"/>
              <a:gd name="connsiteX25" fmla="*/ 6912478 w 10800747"/>
              <a:gd name="connsiteY25" fmla="*/ 584775 h 584775"/>
              <a:gd name="connsiteX26" fmla="*/ 6561454 w 10800747"/>
              <a:gd name="connsiteY26" fmla="*/ 584775 h 584775"/>
              <a:gd name="connsiteX27" fmla="*/ 5670392 w 10800747"/>
              <a:gd name="connsiteY27" fmla="*/ 584775 h 584775"/>
              <a:gd name="connsiteX28" fmla="*/ 5103353 w 10800747"/>
              <a:gd name="connsiteY28" fmla="*/ 584775 h 584775"/>
              <a:gd name="connsiteX29" fmla="*/ 4320299 w 10800747"/>
              <a:gd name="connsiteY29" fmla="*/ 584775 h 584775"/>
              <a:gd name="connsiteX30" fmla="*/ 3429237 w 10800747"/>
              <a:gd name="connsiteY30" fmla="*/ 584775 h 584775"/>
              <a:gd name="connsiteX31" fmla="*/ 2754190 w 10800747"/>
              <a:gd name="connsiteY31" fmla="*/ 584775 h 584775"/>
              <a:gd name="connsiteX32" fmla="*/ 1971136 w 10800747"/>
              <a:gd name="connsiteY32" fmla="*/ 584775 h 584775"/>
              <a:gd name="connsiteX33" fmla="*/ 1188082 w 10800747"/>
              <a:gd name="connsiteY33" fmla="*/ 584775 h 584775"/>
              <a:gd name="connsiteX34" fmla="*/ 0 w 10800747"/>
              <a:gd name="connsiteY34" fmla="*/ 584775 h 584775"/>
              <a:gd name="connsiteX35" fmla="*/ 0 w 10800747"/>
              <a:gd name="connsiteY3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00747" h="584775" fill="none" extrusionOk="0">
                <a:moveTo>
                  <a:pt x="0" y="0"/>
                </a:moveTo>
                <a:cubicBezTo>
                  <a:pt x="218190" y="-15490"/>
                  <a:pt x="616455" y="13708"/>
                  <a:pt x="891062" y="0"/>
                </a:cubicBezTo>
                <a:cubicBezTo>
                  <a:pt x="1165669" y="-13708"/>
                  <a:pt x="1457618" y="12656"/>
                  <a:pt x="1782123" y="0"/>
                </a:cubicBezTo>
                <a:cubicBezTo>
                  <a:pt x="2106628" y="-12656"/>
                  <a:pt x="2247908" y="26962"/>
                  <a:pt x="2457170" y="0"/>
                </a:cubicBezTo>
                <a:cubicBezTo>
                  <a:pt x="2666432" y="-26962"/>
                  <a:pt x="2718867" y="473"/>
                  <a:pt x="2916202" y="0"/>
                </a:cubicBezTo>
                <a:cubicBezTo>
                  <a:pt x="3113537" y="-473"/>
                  <a:pt x="3500114" y="30662"/>
                  <a:pt x="3807263" y="0"/>
                </a:cubicBezTo>
                <a:cubicBezTo>
                  <a:pt x="4114412" y="-30662"/>
                  <a:pt x="4329046" y="-13302"/>
                  <a:pt x="4590317" y="0"/>
                </a:cubicBezTo>
                <a:cubicBezTo>
                  <a:pt x="4851588" y="13302"/>
                  <a:pt x="4954067" y="25278"/>
                  <a:pt x="5265364" y="0"/>
                </a:cubicBezTo>
                <a:cubicBezTo>
                  <a:pt x="5576661" y="-25278"/>
                  <a:pt x="5621634" y="-8558"/>
                  <a:pt x="5724396" y="0"/>
                </a:cubicBezTo>
                <a:cubicBezTo>
                  <a:pt x="5827158" y="8558"/>
                  <a:pt x="5967532" y="2422"/>
                  <a:pt x="6075420" y="0"/>
                </a:cubicBezTo>
                <a:cubicBezTo>
                  <a:pt x="6183308" y="-2422"/>
                  <a:pt x="6454223" y="19117"/>
                  <a:pt x="6642459" y="0"/>
                </a:cubicBezTo>
                <a:cubicBezTo>
                  <a:pt x="6830695" y="-19117"/>
                  <a:pt x="6996666" y="16036"/>
                  <a:pt x="7317506" y="0"/>
                </a:cubicBezTo>
                <a:cubicBezTo>
                  <a:pt x="7638346" y="-16036"/>
                  <a:pt x="7935111" y="-11184"/>
                  <a:pt x="8208568" y="0"/>
                </a:cubicBezTo>
                <a:cubicBezTo>
                  <a:pt x="8482025" y="11184"/>
                  <a:pt x="8619231" y="15619"/>
                  <a:pt x="8883614" y="0"/>
                </a:cubicBezTo>
                <a:cubicBezTo>
                  <a:pt x="9147997" y="-15619"/>
                  <a:pt x="9221445" y="14539"/>
                  <a:pt x="9450654" y="0"/>
                </a:cubicBezTo>
                <a:cubicBezTo>
                  <a:pt x="9679863" y="-14539"/>
                  <a:pt x="9844636" y="-6051"/>
                  <a:pt x="10125700" y="0"/>
                </a:cubicBezTo>
                <a:cubicBezTo>
                  <a:pt x="10406764" y="6051"/>
                  <a:pt x="10579732" y="15924"/>
                  <a:pt x="10800747" y="0"/>
                </a:cubicBezTo>
                <a:cubicBezTo>
                  <a:pt x="10827580" y="283487"/>
                  <a:pt x="10792637" y="453203"/>
                  <a:pt x="10800747" y="584775"/>
                </a:cubicBezTo>
                <a:cubicBezTo>
                  <a:pt x="10643718" y="599073"/>
                  <a:pt x="10595435" y="571855"/>
                  <a:pt x="10449723" y="584775"/>
                </a:cubicBezTo>
                <a:cubicBezTo>
                  <a:pt x="10304011" y="597695"/>
                  <a:pt x="10146501" y="564223"/>
                  <a:pt x="9882684" y="584775"/>
                </a:cubicBezTo>
                <a:cubicBezTo>
                  <a:pt x="9618867" y="605327"/>
                  <a:pt x="9706993" y="587813"/>
                  <a:pt x="9531659" y="584775"/>
                </a:cubicBezTo>
                <a:cubicBezTo>
                  <a:pt x="9356325" y="581737"/>
                  <a:pt x="9100550" y="551551"/>
                  <a:pt x="8748605" y="584775"/>
                </a:cubicBezTo>
                <a:cubicBezTo>
                  <a:pt x="8396660" y="617999"/>
                  <a:pt x="8346317" y="612347"/>
                  <a:pt x="8073558" y="584775"/>
                </a:cubicBezTo>
                <a:cubicBezTo>
                  <a:pt x="7800799" y="557203"/>
                  <a:pt x="7749858" y="585109"/>
                  <a:pt x="7614527" y="584775"/>
                </a:cubicBezTo>
                <a:cubicBezTo>
                  <a:pt x="7479196" y="584441"/>
                  <a:pt x="7380590" y="572852"/>
                  <a:pt x="7263502" y="584775"/>
                </a:cubicBezTo>
                <a:cubicBezTo>
                  <a:pt x="7146414" y="596698"/>
                  <a:pt x="7045241" y="597327"/>
                  <a:pt x="6912478" y="584775"/>
                </a:cubicBezTo>
                <a:cubicBezTo>
                  <a:pt x="6779715" y="572223"/>
                  <a:pt x="6697886" y="573723"/>
                  <a:pt x="6561454" y="584775"/>
                </a:cubicBezTo>
                <a:cubicBezTo>
                  <a:pt x="6425022" y="595827"/>
                  <a:pt x="6038759" y="571147"/>
                  <a:pt x="5670392" y="584775"/>
                </a:cubicBezTo>
                <a:cubicBezTo>
                  <a:pt x="5302025" y="598403"/>
                  <a:pt x="5325283" y="573471"/>
                  <a:pt x="5103353" y="584775"/>
                </a:cubicBezTo>
                <a:cubicBezTo>
                  <a:pt x="4881423" y="596079"/>
                  <a:pt x="4491096" y="621356"/>
                  <a:pt x="4320299" y="584775"/>
                </a:cubicBezTo>
                <a:cubicBezTo>
                  <a:pt x="4149502" y="548194"/>
                  <a:pt x="3856795" y="623057"/>
                  <a:pt x="3429237" y="584775"/>
                </a:cubicBezTo>
                <a:cubicBezTo>
                  <a:pt x="3001679" y="546493"/>
                  <a:pt x="2919256" y="590588"/>
                  <a:pt x="2754190" y="584775"/>
                </a:cubicBezTo>
                <a:cubicBezTo>
                  <a:pt x="2589124" y="578962"/>
                  <a:pt x="2325517" y="598565"/>
                  <a:pt x="1971136" y="584775"/>
                </a:cubicBezTo>
                <a:cubicBezTo>
                  <a:pt x="1616755" y="570985"/>
                  <a:pt x="1376931" y="615878"/>
                  <a:pt x="1188082" y="584775"/>
                </a:cubicBezTo>
                <a:cubicBezTo>
                  <a:pt x="999233" y="553672"/>
                  <a:pt x="270932" y="540217"/>
                  <a:pt x="0" y="584775"/>
                </a:cubicBezTo>
                <a:cubicBezTo>
                  <a:pt x="-23577" y="365209"/>
                  <a:pt x="27672" y="144939"/>
                  <a:pt x="0" y="0"/>
                </a:cubicBezTo>
                <a:close/>
              </a:path>
              <a:path w="10800747" h="584775" stroke="0" extrusionOk="0">
                <a:moveTo>
                  <a:pt x="0" y="0"/>
                </a:moveTo>
                <a:cubicBezTo>
                  <a:pt x="209842" y="-24230"/>
                  <a:pt x="529463" y="23749"/>
                  <a:pt x="675047" y="0"/>
                </a:cubicBezTo>
                <a:cubicBezTo>
                  <a:pt x="820631" y="-23749"/>
                  <a:pt x="1067808" y="-8754"/>
                  <a:pt x="1242086" y="0"/>
                </a:cubicBezTo>
                <a:cubicBezTo>
                  <a:pt x="1416364" y="8754"/>
                  <a:pt x="1469424" y="4271"/>
                  <a:pt x="1593110" y="0"/>
                </a:cubicBezTo>
                <a:cubicBezTo>
                  <a:pt x="1716796" y="-4271"/>
                  <a:pt x="2019879" y="18465"/>
                  <a:pt x="2160149" y="0"/>
                </a:cubicBezTo>
                <a:cubicBezTo>
                  <a:pt x="2300419" y="-18465"/>
                  <a:pt x="2488968" y="819"/>
                  <a:pt x="2619181" y="0"/>
                </a:cubicBezTo>
                <a:cubicBezTo>
                  <a:pt x="2749394" y="-819"/>
                  <a:pt x="2908452" y="-5624"/>
                  <a:pt x="3078213" y="0"/>
                </a:cubicBezTo>
                <a:cubicBezTo>
                  <a:pt x="3247974" y="5624"/>
                  <a:pt x="3516624" y="-7262"/>
                  <a:pt x="3645252" y="0"/>
                </a:cubicBezTo>
                <a:cubicBezTo>
                  <a:pt x="3773880" y="7262"/>
                  <a:pt x="4247739" y="683"/>
                  <a:pt x="4428306" y="0"/>
                </a:cubicBezTo>
                <a:cubicBezTo>
                  <a:pt x="4608873" y="-683"/>
                  <a:pt x="4641185" y="-6233"/>
                  <a:pt x="4779331" y="0"/>
                </a:cubicBezTo>
                <a:cubicBezTo>
                  <a:pt x="4917478" y="6233"/>
                  <a:pt x="5121778" y="21638"/>
                  <a:pt x="5346370" y="0"/>
                </a:cubicBezTo>
                <a:cubicBezTo>
                  <a:pt x="5570962" y="-21638"/>
                  <a:pt x="5596935" y="18076"/>
                  <a:pt x="5805402" y="0"/>
                </a:cubicBezTo>
                <a:cubicBezTo>
                  <a:pt x="6013869" y="-18076"/>
                  <a:pt x="6364726" y="-23139"/>
                  <a:pt x="6588456" y="0"/>
                </a:cubicBezTo>
                <a:cubicBezTo>
                  <a:pt x="6812186" y="23139"/>
                  <a:pt x="6950330" y="-17660"/>
                  <a:pt x="7263502" y="0"/>
                </a:cubicBezTo>
                <a:cubicBezTo>
                  <a:pt x="7576674" y="17660"/>
                  <a:pt x="7515753" y="16247"/>
                  <a:pt x="7614527" y="0"/>
                </a:cubicBezTo>
                <a:cubicBezTo>
                  <a:pt x="7713302" y="-16247"/>
                  <a:pt x="8225306" y="-4713"/>
                  <a:pt x="8397581" y="0"/>
                </a:cubicBezTo>
                <a:cubicBezTo>
                  <a:pt x="8569856" y="4713"/>
                  <a:pt x="8886715" y="-10541"/>
                  <a:pt x="9072627" y="0"/>
                </a:cubicBezTo>
                <a:cubicBezTo>
                  <a:pt x="9258539" y="10541"/>
                  <a:pt x="9515031" y="-23167"/>
                  <a:pt x="9855682" y="0"/>
                </a:cubicBezTo>
                <a:cubicBezTo>
                  <a:pt x="10196333" y="23167"/>
                  <a:pt x="10370588" y="-43986"/>
                  <a:pt x="10800747" y="0"/>
                </a:cubicBezTo>
                <a:cubicBezTo>
                  <a:pt x="10775127" y="199391"/>
                  <a:pt x="10816548" y="373840"/>
                  <a:pt x="10800747" y="584775"/>
                </a:cubicBezTo>
                <a:cubicBezTo>
                  <a:pt x="10628911" y="594966"/>
                  <a:pt x="10606479" y="590064"/>
                  <a:pt x="10449723" y="584775"/>
                </a:cubicBezTo>
                <a:cubicBezTo>
                  <a:pt x="10292967" y="579486"/>
                  <a:pt x="10162442" y="566100"/>
                  <a:pt x="9990691" y="584775"/>
                </a:cubicBezTo>
                <a:cubicBezTo>
                  <a:pt x="9818940" y="603450"/>
                  <a:pt x="9466199" y="610190"/>
                  <a:pt x="9207637" y="584775"/>
                </a:cubicBezTo>
                <a:cubicBezTo>
                  <a:pt x="8949075" y="559360"/>
                  <a:pt x="8779543" y="578116"/>
                  <a:pt x="8640598" y="584775"/>
                </a:cubicBezTo>
                <a:cubicBezTo>
                  <a:pt x="8501653" y="591434"/>
                  <a:pt x="8268449" y="589451"/>
                  <a:pt x="8073558" y="584775"/>
                </a:cubicBezTo>
                <a:cubicBezTo>
                  <a:pt x="7878667" y="580099"/>
                  <a:pt x="7499464" y="574702"/>
                  <a:pt x="7182497" y="584775"/>
                </a:cubicBezTo>
                <a:cubicBezTo>
                  <a:pt x="6865530" y="594848"/>
                  <a:pt x="6730828" y="584133"/>
                  <a:pt x="6507450" y="584775"/>
                </a:cubicBezTo>
                <a:cubicBezTo>
                  <a:pt x="6284072" y="585417"/>
                  <a:pt x="5988494" y="599631"/>
                  <a:pt x="5724396" y="584775"/>
                </a:cubicBezTo>
                <a:cubicBezTo>
                  <a:pt x="5460298" y="569919"/>
                  <a:pt x="5479723" y="576383"/>
                  <a:pt x="5373372" y="584775"/>
                </a:cubicBezTo>
                <a:cubicBezTo>
                  <a:pt x="5267021" y="593167"/>
                  <a:pt x="4807364" y="618266"/>
                  <a:pt x="4482310" y="584775"/>
                </a:cubicBezTo>
                <a:cubicBezTo>
                  <a:pt x="4157256" y="551284"/>
                  <a:pt x="3963504" y="554066"/>
                  <a:pt x="3699256" y="584775"/>
                </a:cubicBezTo>
                <a:cubicBezTo>
                  <a:pt x="3435008" y="615484"/>
                  <a:pt x="3215861" y="573369"/>
                  <a:pt x="3024209" y="584775"/>
                </a:cubicBezTo>
                <a:cubicBezTo>
                  <a:pt x="2832557" y="596181"/>
                  <a:pt x="2333089" y="545732"/>
                  <a:pt x="2133148" y="584775"/>
                </a:cubicBezTo>
                <a:cubicBezTo>
                  <a:pt x="1933207" y="623818"/>
                  <a:pt x="1511656" y="622148"/>
                  <a:pt x="1242086" y="584775"/>
                </a:cubicBezTo>
                <a:cubicBezTo>
                  <a:pt x="972516" y="547402"/>
                  <a:pt x="419147" y="589354"/>
                  <a:pt x="0" y="584775"/>
                </a:cubicBezTo>
                <a:cubicBezTo>
                  <a:pt x="-27583" y="341186"/>
                  <a:pt x="24240" y="179865"/>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marL="0" indent="0" algn="just">
              <a:buNone/>
            </a:pPr>
            <a:r>
              <a:rPr lang="ca-ES" sz="1600" dirty="0">
                <a:solidFill>
                  <a:schemeClr val="bg1"/>
                </a:solidFill>
                <a:latin typeface="Consolas" panose="020B0609020204030204" pitchFamily="49" charset="0"/>
                <a:sym typeface="Wingdings" panose="05000000000000000000" pitchFamily="2" charset="2"/>
              </a:rPr>
              <a:t>		IN	NS	ns1.fpdeinformatica.es.</a:t>
            </a:r>
          </a:p>
          <a:p>
            <a:pPr marL="0" indent="0" algn="just">
              <a:buNone/>
            </a:pPr>
            <a:r>
              <a:rPr lang="ca-ES" sz="1600" dirty="0">
                <a:solidFill>
                  <a:schemeClr val="bg1"/>
                </a:solidFill>
                <a:latin typeface="Consolas" panose="020B0609020204030204" pitchFamily="49" charset="0"/>
                <a:sym typeface="Wingdings" panose="05000000000000000000" pitchFamily="2" charset="2"/>
              </a:rPr>
              <a:t>		IN	NS	ns2.fpdeinformatica.es.</a:t>
            </a:r>
          </a:p>
        </p:txBody>
      </p:sp>
    </p:spTree>
    <p:extLst>
      <p:ext uri="{BB962C8B-B14F-4D97-AF65-F5344CB8AC3E}">
        <p14:creationId xmlns:p14="http://schemas.microsoft.com/office/powerpoint/2010/main" val="214033826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912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ca-ES" sz="1800" b="1" dirty="0">
                <a:sym typeface="Wingdings" panose="05000000000000000000" pitchFamily="2" charset="2"/>
              </a:rPr>
              <a:t> A / AAAA:</a:t>
            </a:r>
            <a:r>
              <a:rPr lang="ca-ES" sz="1800" dirty="0">
                <a:sym typeface="Wingdings" panose="05000000000000000000" pitchFamily="2" charset="2"/>
              </a:rPr>
              <a:t> defineixen una adreça IPv4 / IPv6 a un determinat nom (propietari del registre).</a:t>
            </a:r>
          </a:p>
          <a:p>
            <a:pPr marL="0" indent="0" algn="just">
              <a:buNone/>
            </a:pPr>
            <a:r>
              <a:rPr lang="ca-ES" sz="1800" dirty="0">
                <a:latin typeface="Courier New" panose="02070309020205020404" pitchFamily="49" charset="0"/>
                <a:cs typeface="Courier New" panose="02070309020205020404" pitchFamily="49" charset="0"/>
                <a:sym typeface="Wingdings" panose="05000000000000000000" pitchFamily="2" charset="2"/>
              </a:rPr>
              <a:t>	A &lt;IPv4&gt;</a:t>
            </a:r>
          </a:p>
          <a:p>
            <a:pPr marL="0" indent="0" algn="just">
              <a:buNone/>
            </a:pPr>
            <a:r>
              <a:rPr lang="ca-ES" sz="1800" b="1" dirty="0">
                <a:sym typeface="Wingdings" panose="05000000000000000000" pitchFamily="2" charset="2"/>
              </a:rPr>
              <a:t>	</a:t>
            </a:r>
            <a:r>
              <a:rPr lang="ca-ES" sz="1800" dirty="0">
                <a:latin typeface="Courier New" panose="02070309020205020404" pitchFamily="49" charset="0"/>
                <a:cs typeface="Courier New" panose="02070309020205020404" pitchFamily="49" charset="0"/>
                <a:sym typeface="Wingdings" panose="05000000000000000000" pitchFamily="2" charset="2"/>
              </a:rPr>
              <a:t>AAAA &lt;IPv6&gt;</a:t>
            </a:r>
            <a:endParaRPr lang="ca-ES" sz="1800" b="1" dirty="0">
              <a:sym typeface="Wingdings" panose="05000000000000000000" pitchFamily="2" charset="2"/>
            </a:endParaRPr>
          </a:p>
          <a:p>
            <a:pPr marL="0" indent="0" algn="just">
              <a:buNone/>
            </a:pPr>
            <a:r>
              <a:rPr lang="ca-ES" sz="1800" b="1" dirty="0">
                <a:sym typeface="Wingdings" panose="05000000000000000000" pitchFamily="2" charset="2"/>
              </a:rPr>
              <a:t>Exemple</a:t>
            </a:r>
            <a:r>
              <a:rPr lang="ca-ES" sz="1800" dirty="0">
                <a:sym typeface="Wingdings" panose="05000000000000000000" pitchFamily="2" charset="2"/>
              </a:rPr>
              <a:t>:</a:t>
            </a:r>
          </a:p>
          <a:p>
            <a:pPr marL="0" indent="0" algn="just">
              <a:buNone/>
            </a:pPr>
            <a:endParaRPr lang="ca-ES" sz="1100" dirty="0">
              <a:sym typeface="Wingdings" panose="05000000000000000000" pitchFamily="2" charset="2"/>
            </a:endParaRPr>
          </a:p>
          <a:p>
            <a:pPr marL="0" indent="0" algn="just">
              <a:buNone/>
            </a:pPr>
            <a:endParaRPr lang="ca-ES" sz="1800" dirty="0">
              <a:sym typeface="Wingdings" panose="05000000000000000000" pitchFamily="2" charset="2"/>
            </a:endParaRPr>
          </a:p>
          <a:p>
            <a:pPr algn="just">
              <a:buFont typeface="Wingdings" panose="05000000000000000000" pitchFamily="2" charset="2"/>
              <a:buChar char="§"/>
            </a:pPr>
            <a:r>
              <a:rPr lang="ca-ES" sz="1800" b="1" dirty="0">
                <a:sym typeface="Wingdings" panose="05000000000000000000" pitchFamily="2" charset="2"/>
              </a:rPr>
              <a:t> CNAME:</a:t>
            </a:r>
            <a:r>
              <a:rPr lang="ca-ES" sz="1800" dirty="0">
                <a:sym typeface="Wingdings" panose="05000000000000000000" pitchFamily="2" charset="2"/>
              </a:rPr>
              <a:t> defineixen un nom canònic o àlies per un determinat nom (propietari del registre). Aquests registres penalitzen el rendiment però poden ser necessaris en certs casos o per millorar el manteniment. Sovint és millor implementar varis registres A / AAAA que utilitzin una mateixa IP però refereixin diferents noms.</a:t>
            </a:r>
          </a:p>
          <a:p>
            <a:pPr marL="0" indent="0" algn="just">
              <a:buNone/>
            </a:pPr>
            <a:r>
              <a:rPr lang="ca-ES" sz="1800" dirty="0">
                <a:latin typeface="Courier New" panose="02070309020205020404" pitchFamily="49" charset="0"/>
                <a:cs typeface="Courier New" panose="02070309020205020404" pitchFamily="49" charset="0"/>
                <a:sym typeface="Wingdings" panose="05000000000000000000" pitchFamily="2" charset="2"/>
              </a:rPr>
              <a:t>	CNAME &lt;Àlies&gt;</a:t>
            </a:r>
          </a:p>
          <a:p>
            <a:pPr marL="0" indent="0" algn="just">
              <a:buNone/>
            </a:pPr>
            <a:r>
              <a:rPr lang="ca-ES" sz="1800" b="1" dirty="0">
                <a:sym typeface="Wingdings" panose="05000000000000000000" pitchFamily="2" charset="2"/>
              </a:rPr>
              <a:t>Exemple</a:t>
            </a:r>
            <a:r>
              <a:rPr lang="ca-ES" sz="1800" dirty="0">
                <a:sym typeface="Wingdings" panose="05000000000000000000" pitchFamily="2" charset="2"/>
              </a:rPr>
              <a:t>:</a:t>
            </a:r>
          </a:p>
          <a:p>
            <a:pPr marL="0" indent="0" algn="just">
              <a:buNone/>
            </a:pPr>
            <a:endParaRPr lang="ca-ES" sz="1800" dirty="0">
              <a:latin typeface="Consolas" panose="020B0609020204030204" pitchFamily="49" charset="0"/>
              <a:sym typeface="Wingdings" panose="05000000000000000000" pitchFamily="2" charset="2"/>
            </a:endParaRPr>
          </a:p>
          <a:p>
            <a:pPr marL="0" indent="0" algn="just">
              <a:buNone/>
            </a:pPr>
            <a:endParaRPr lang="ca-ES" sz="1800" dirty="0">
              <a:sym typeface="Wingdings" panose="05000000000000000000" pitchFamily="2" charset="2"/>
            </a:endParaRP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A / AAAA / CNAME</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7</a:t>
            </a:fld>
            <a:endParaRPr lang="es-ES"/>
          </a:p>
        </p:txBody>
      </p:sp>
      <p:sp>
        <p:nvSpPr>
          <p:cNvPr id="8" name="QuadreDeText 7">
            <a:extLst>
              <a:ext uri="{FF2B5EF4-FFF2-40B4-BE49-F238E27FC236}">
                <a16:creationId xmlns:a16="http://schemas.microsoft.com/office/drawing/2014/main" id="{85FFB985-6309-4B1F-743F-07568EB8630A}"/>
              </a:ext>
            </a:extLst>
          </p:cNvPr>
          <p:cNvSpPr txBox="1"/>
          <p:nvPr/>
        </p:nvSpPr>
        <p:spPr>
          <a:xfrm>
            <a:off x="1102743" y="3317864"/>
            <a:ext cx="10800747" cy="584775"/>
          </a:xfrm>
          <a:custGeom>
            <a:avLst/>
            <a:gdLst>
              <a:gd name="connsiteX0" fmla="*/ 0 w 10800747"/>
              <a:gd name="connsiteY0" fmla="*/ 0 h 584775"/>
              <a:gd name="connsiteX1" fmla="*/ 891062 w 10800747"/>
              <a:gd name="connsiteY1" fmla="*/ 0 h 584775"/>
              <a:gd name="connsiteX2" fmla="*/ 1782123 w 10800747"/>
              <a:gd name="connsiteY2" fmla="*/ 0 h 584775"/>
              <a:gd name="connsiteX3" fmla="*/ 2457170 w 10800747"/>
              <a:gd name="connsiteY3" fmla="*/ 0 h 584775"/>
              <a:gd name="connsiteX4" fmla="*/ 2916202 w 10800747"/>
              <a:gd name="connsiteY4" fmla="*/ 0 h 584775"/>
              <a:gd name="connsiteX5" fmla="*/ 3807263 w 10800747"/>
              <a:gd name="connsiteY5" fmla="*/ 0 h 584775"/>
              <a:gd name="connsiteX6" fmla="*/ 4590317 w 10800747"/>
              <a:gd name="connsiteY6" fmla="*/ 0 h 584775"/>
              <a:gd name="connsiteX7" fmla="*/ 5265364 w 10800747"/>
              <a:gd name="connsiteY7" fmla="*/ 0 h 584775"/>
              <a:gd name="connsiteX8" fmla="*/ 5724396 w 10800747"/>
              <a:gd name="connsiteY8" fmla="*/ 0 h 584775"/>
              <a:gd name="connsiteX9" fmla="*/ 6075420 w 10800747"/>
              <a:gd name="connsiteY9" fmla="*/ 0 h 584775"/>
              <a:gd name="connsiteX10" fmla="*/ 6642459 w 10800747"/>
              <a:gd name="connsiteY10" fmla="*/ 0 h 584775"/>
              <a:gd name="connsiteX11" fmla="*/ 7317506 w 10800747"/>
              <a:gd name="connsiteY11" fmla="*/ 0 h 584775"/>
              <a:gd name="connsiteX12" fmla="*/ 8208568 w 10800747"/>
              <a:gd name="connsiteY12" fmla="*/ 0 h 584775"/>
              <a:gd name="connsiteX13" fmla="*/ 8883614 w 10800747"/>
              <a:gd name="connsiteY13" fmla="*/ 0 h 584775"/>
              <a:gd name="connsiteX14" fmla="*/ 9450654 w 10800747"/>
              <a:gd name="connsiteY14" fmla="*/ 0 h 584775"/>
              <a:gd name="connsiteX15" fmla="*/ 10125700 w 10800747"/>
              <a:gd name="connsiteY15" fmla="*/ 0 h 584775"/>
              <a:gd name="connsiteX16" fmla="*/ 10800747 w 10800747"/>
              <a:gd name="connsiteY16" fmla="*/ 0 h 584775"/>
              <a:gd name="connsiteX17" fmla="*/ 10800747 w 10800747"/>
              <a:gd name="connsiteY17" fmla="*/ 584775 h 584775"/>
              <a:gd name="connsiteX18" fmla="*/ 10449723 w 10800747"/>
              <a:gd name="connsiteY18" fmla="*/ 584775 h 584775"/>
              <a:gd name="connsiteX19" fmla="*/ 9882684 w 10800747"/>
              <a:gd name="connsiteY19" fmla="*/ 584775 h 584775"/>
              <a:gd name="connsiteX20" fmla="*/ 9531659 w 10800747"/>
              <a:gd name="connsiteY20" fmla="*/ 584775 h 584775"/>
              <a:gd name="connsiteX21" fmla="*/ 8748605 w 10800747"/>
              <a:gd name="connsiteY21" fmla="*/ 584775 h 584775"/>
              <a:gd name="connsiteX22" fmla="*/ 8073558 w 10800747"/>
              <a:gd name="connsiteY22" fmla="*/ 584775 h 584775"/>
              <a:gd name="connsiteX23" fmla="*/ 7614527 w 10800747"/>
              <a:gd name="connsiteY23" fmla="*/ 584775 h 584775"/>
              <a:gd name="connsiteX24" fmla="*/ 7263502 w 10800747"/>
              <a:gd name="connsiteY24" fmla="*/ 584775 h 584775"/>
              <a:gd name="connsiteX25" fmla="*/ 6912478 w 10800747"/>
              <a:gd name="connsiteY25" fmla="*/ 584775 h 584775"/>
              <a:gd name="connsiteX26" fmla="*/ 6561454 w 10800747"/>
              <a:gd name="connsiteY26" fmla="*/ 584775 h 584775"/>
              <a:gd name="connsiteX27" fmla="*/ 5670392 w 10800747"/>
              <a:gd name="connsiteY27" fmla="*/ 584775 h 584775"/>
              <a:gd name="connsiteX28" fmla="*/ 5103353 w 10800747"/>
              <a:gd name="connsiteY28" fmla="*/ 584775 h 584775"/>
              <a:gd name="connsiteX29" fmla="*/ 4320299 w 10800747"/>
              <a:gd name="connsiteY29" fmla="*/ 584775 h 584775"/>
              <a:gd name="connsiteX30" fmla="*/ 3429237 w 10800747"/>
              <a:gd name="connsiteY30" fmla="*/ 584775 h 584775"/>
              <a:gd name="connsiteX31" fmla="*/ 2754190 w 10800747"/>
              <a:gd name="connsiteY31" fmla="*/ 584775 h 584775"/>
              <a:gd name="connsiteX32" fmla="*/ 1971136 w 10800747"/>
              <a:gd name="connsiteY32" fmla="*/ 584775 h 584775"/>
              <a:gd name="connsiteX33" fmla="*/ 1188082 w 10800747"/>
              <a:gd name="connsiteY33" fmla="*/ 584775 h 584775"/>
              <a:gd name="connsiteX34" fmla="*/ 0 w 10800747"/>
              <a:gd name="connsiteY34" fmla="*/ 584775 h 584775"/>
              <a:gd name="connsiteX35" fmla="*/ 0 w 10800747"/>
              <a:gd name="connsiteY3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00747" h="584775" fill="none" extrusionOk="0">
                <a:moveTo>
                  <a:pt x="0" y="0"/>
                </a:moveTo>
                <a:cubicBezTo>
                  <a:pt x="218190" y="-15490"/>
                  <a:pt x="616455" y="13708"/>
                  <a:pt x="891062" y="0"/>
                </a:cubicBezTo>
                <a:cubicBezTo>
                  <a:pt x="1165669" y="-13708"/>
                  <a:pt x="1457618" y="12656"/>
                  <a:pt x="1782123" y="0"/>
                </a:cubicBezTo>
                <a:cubicBezTo>
                  <a:pt x="2106628" y="-12656"/>
                  <a:pt x="2247908" y="26962"/>
                  <a:pt x="2457170" y="0"/>
                </a:cubicBezTo>
                <a:cubicBezTo>
                  <a:pt x="2666432" y="-26962"/>
                  <a:pt x="2718867" y="473"/>
                  <a:pt x="2916202" y="0"/>
                </a:cubicBezTo>
                <a:cubicBezTo>
                  <a:pt x="3113537" y="-473"/>
                  <a:pt x="3500114" y="30662"/>
                  <a:pt x="3807263" y="0"/>
                </a:cubicBezTo>
                <a:cubicBezTo>
                  <a:pt x="4114412" y="-30662"/>
                  <a:pt x="4329046" y="-13302"/>
                  <a:pt x="4590317" y="0"/>
                </a:cubicBezTo>
                <a:cubicBezTo>
                  <a:pt x="4851588" y="13302"/>
                  <a:pt x="4954067" y="25278"/>
                  <a:pt x="5265364" y="0"/>
                </a:cubicBezTo>
                <a:cubicBezTo>
                  <a:pt x="5576661" y="-25278"/>
                  <a:pt x="5621634" y="-8558"/>
                  <a:pt x="5724396" y="0"/>
                </a:cubicBezTo>
                <a:cubicBezTo>
                  <a:pt x="5827158" y="8558"/>
                  <a:pt x="5967532" y="2422"/>
                  <a:pt x="6075420" y="0"/>
                </a:cubicBezTo>
                <a:cubicBezTo>
                  <a:pt x="6183308" y="-2422"/>
                  <a:pt x="6454223" y="19117"/>
                  <a:pt x="6642459" y="0"/>
                </a:cubicBezTo>
                <a:cubicBezTo>
                  <a:pt x="6830695" y="-19117"/>
                  <a:pt x="6996666" y="16036"/>
                  <a:pt x="7317506" y="0"/>
                </a:cubicBezTo>
                <a:cubicBezTo>
                  <a:pt x="7638346" y="-16036"/>
                  <a:pt x="7935111" y="-11184"/>
                  <a:pt x="8208568" y="0"/>
                </a:cubicBezTo>
                <a:cubicBezTo>
                  <a:pt x="8482025" y="11184"/>
                  <a:pt x="8619231" y="15619"/>
                  <a:pt x="8883614" y="0"/>
                </a:cubicBezTo>
                <a:cubicBezTo>
                  <a:pt x="9147997" y="-15619"/>
                  <a:pt x="9221445" y="14539"/>
                  <a:pt x="9450654" y="0"/>
                </a:cubicBezTo>
                <a:cubicBezTo>
                  <a:pt x="9679863" y="-14539"/>
                  <a:pt x="9844636" y="-6051"/>
                  <a:pt x="10125700" y="0"/>
                </a:cubicBezTo>
                <a:cubicBezTo>
                  <a:pt x="10406764" y="6051"/>
                  <a:pt x="10579732" y="15924"/>
                  <a:pt x="10800747" y="0"/>
                </a:cubicBezTo>
                <a:cubicBezTo>
                  <a:pt x="10827580" y="283487"/>
                  <a:pt x="10792637" y="453203"/>
                  <a:pt x="10800747" y="584775"/>
                </a:cubicBezTo>
                <a:cubicBezTo>
                  <a:pt x="10643718" y="599073"/>
                  <a:pt x="10595435" y="571855"/>
                  <a:pt x="10449723" y="584775"/>
                </a:cubicBezTo>
                <a:cubicBezTo>
                  <a:pt x="10304011" y="597695"/>
                  <a:pt x="10146501" y="564223"/>
                  <a:pt x="9882684" y="584775"/>
                </a:cubicBezTo>
                <a:cubicBezTo>
                  <a:pt x="9618867" y="605327"/>
                  <a:pt x="9706993" y="587813"/>
                  <a:pt x="9531659" y="584775"/>
                </a:cubicBezTo>
                <a:cubicBezTo>
                  <a:pt x="9356325" y="581737"/>
                  <a:pt x="9100550" y="551551"/>
                  <a:pt x="8748605" y="584775"/>
                </a:cubicBezTo>
                <a:cubicBezTo>
                  <a:pt x="8396660" y="617999"/>
                  <a:pt x="8346317" y="612347"/>
                  <a:pt x="8073558" y="584775"/>
                </a:cubicBezTo>
                <a:cubicBezTo>
                  <a:pt x="7800799" y="557203"/>
                  <a:pt x="7749858" y="585109"/>
                  <a:pt x="7614527" y="584775"/>
                </a:cubicBezTo>
                <a:cubicBezTo>
                  <a:pt x="7479196" y="584441"/>
                  <a:pt x="7380590" y="572852"/>
                  <a:pt x="7263502" y="584775"/>
                </a:cubicBezTo>
                <a:cubicBezTo>
                  <a:pt x="7146414" y="596698"/>
                  <a:pt x="7045241" y="597327"/>
                  <a:pt x="6912478" y="584775"/>
                </a:cubicBezTo>
                <a:cubicBezTo>
                  <a:pt x="6779715" y="572223"/>
                  <a:pt x="6697886" y="573723"/>
                  <a:pt x="6561454" y="584775"/>
                </a:cubicBezTo>
                <a:cubicBezTo>
                  <a:pt x="6425022" y="595827"/>
                  <a:pt x="6038759" y="571147"/>
                  <a:pt x="5670392" y="584775"/>
                </a:cubicBezTo>
                <a:cubicBezTo>
                  <a:pt x="5302025" y="598403"/>
                  <a:pt x="5325283" y="573471"/>
                  <a:pt x="5103353" y="584775"/>
                </a:cubicBezTo>
                <a:cubicBezTo>
                  <a:pt x="4881423" y="596079"/>
                  <a:pt x="4491096" y="621356"/>
                  <a:pt x="4320299" y="584775"/>
                </a:cubicBezTo>
                <a:cubicBezTo>
                  <a:pt x="4149502" y="548194"/>
                  <a:pt x="3856795" y="623057"/>
                  <a:pt x="3429237" y="584775"/>
                </a:cubicBezTo>
                <a:cubicBezTo>
                  <a:pt x="3001679" y="546493"/>
                  <a:pt x="2919256" y="590588"/>
                  <a:pt x="2754190" y="584775"/>
                </a:cubicBezTo>
                <a:cubicBezTo>
                  <a:pt x="2589124" y="578962"/>
                  <a:pt x="2325517" y="598565"/>
                  <a:pt x="1971136" y="584775"/>
                </a:cubicBezTo>
                <a:cubicBezTo>
                  <a:pt x="1616755" y="570985"/>
                  <a:pt x="1376931" y="615878"/>
                  <a:pt x="1188082" y="584775"/>
                </a:cubicBezTo>
                <a:cubicBezTo>
                  <a:pt x="999233" y="553672"/>
                  <a:pt x="270932" y="540217"/>
                  <a:pt x="0" y="584775"/>
                </a:cubicBezTo>
                <a:cubicBezTo>
                  <a:pt x="-23577" y="365209"/>
                  <a:pt x="27672" y="144939"/>
                  <a:pt x="0" y="0"/>
                </a:cubicBezTo>
                <a:close/>
              </a:path>
              <a:path w="10800747" h="584775" stroke="0" extrusionOk="0">
                <a:moveTo>
                  <a:pt x="0" y="0"/>
                </a:moveTo>
                <a:cubicBezTo>
                  <a:pt x="209842" y="-24230"/>
                  <a:pt x="529463" y="23749"/>
                  <a:pt x="675047" y="0"/>
                </a:cubicBezTo>
                <a:cubicBezTo>
                  <a:pt x="820631" y="-23749"/>
                  <a:pt x="1067808" y="-8754"/>
                  <a:pt x="1242086" y="0"/>
                </a:cubicBezTo>
                <a:cubicBezTo>
                  <a:pt x="1416364" y="8754"/>
                  <a:pt x="1469424" y="4271"/>
                  <a:pt x="1593110" y="0"/>
                </a:cubicBezTo>
                <a:cubicBezTo>
                  <a:pt x="1716796" y="-4271"/>
                  <a:pt x="2019879" y="18465"/>
                  <a:pt x="2160149" y="0"/>
                </a:cubicBezTo>
                <a:cubicBezTo>
                  <a:pt x="2300419" y="-18465"/>
                  <a:pt x="2488968" y="819"/>
                  <a:pt x="2619181" y="0"/>
                </a:cubicBezTo>
                <a:cubicBezTo>
                  <a:pt x="2749394" y="-819"/>
                  <a:pt x="2908452" y="-5624"/>
                  <a:pt x="3078213" y="0"/>
                </a:cubicBezTo>
                <a:cubicBezTo>
                  <a:pt x="3247974" y="5624"/>
                  <a:pt x="3516624" y="-7262"/>
                  <a:pt x="3645252" y="0"/>
                </a:cubicBezTo>
                <a:cubicBezTo>
                  <a:pt x="3773880" y="7262"/>
                  <a:pt x="4247739" y="683"/>
                  <a:pt x="4428306" y="0"/>
                </a:cubicBezTo>
                <a:cubicBezTo>
                  <a:pt x="4608873" y="-683"/>
                  <a:pt x="4641185" y="-6233"/>
                  <a:pt x="4779331" y="0"/>
                </a:cubicBezTo>
                <a:cubicBezTo>
                  <a:pt x="4917478" y="6233"/>
                  <a:pt x="5121778" y="21638"/>
                  <a:pt x="5346370" y="0"/>
                </a:cubicBezTo>
                <a:cubicBezTo>
                  <a:pt x="5570962" y="-21638"/>
                  <a:pt x="5596935" y="18076"/>
                  <a:pt x="5805402" y="0"/>
                </a:cubicBezTo>
                <a:cubicBezTo>
                  <a:pt x="6013869" y="-18076"/>
                  <a:pt x="6364726" y="-23139"/>
                  <a:pt x="6588456" y="0"/>
                </a:cubicBezTo>
                <a:cubicBezTo>
                  <a:pt x="6812186" y="23139"/>
                  <a:pt x="6950330" y="-17660"/>
                  <a:pt x="7263502" y="0"/>
                </a:cubicBezTo>
                <a:cubicBezTo>
                  <a:pt x="7576674" y="17660"/>
                  <a:pt x="7515753" y="16247"/>
                  <a:pt x="7614527" y="0"/>
                </a:cubicBezTo>
                <a:cubicBezTo>
                  <a:pt x="7713302" y="-16247"/>
                  <a:pt x="8225306" y="-4713"/>
                  <a:pt x="8397581" y="0"/>
                </a:cubicBezTo>
                <a:cubicBezTo>
                  <a:pt x="8569856" y="4713"/>
                  <a:pt x="8886715" y="-10541"/>
                  <a:pt x="9072627" y="0"/>
                </a:cubicBezTo>
                <a:cubicBezTo>
                  <a:pt x="9258539" y="10541"/>
                  <a:pt x="9515031" y="-23167"/>
                  <a:pt x="9855682" y="0"/>
                </a:cubicBezTo>
                <a:cubicBezTo>
                  <a:pt x="10196333" y="23167"/>
                  <a:pt x="10370588" y="-43986"/>
                  <a:pt x="10800747" y="0"/>
                </a:cubicBezTo>
                <a:cubicBezTo>
                  <a:pt x="10775127" y="199391"/>
                  <a:pt x="10816548" y="373840"/>
                  <a:pt x="10800747" y="584775"/>
                </a:cubicBezTo>
                <a:cubicBezTo>
                  <a:pt x="10628911" y="594966"/>
                  <a:pt x="10606479" y="590064"/>
                  <a:pt x="10449723" y="584775"/>
                </a:cubicBezTo>
                <a:cubicBezTo>
                  <a:pt x="10292967" y="579486"/>
                  <a:pt x="10162442" y="566100"/>
                  <a:pt x="9990691" y="584775"/>
                </a:cubicBezTo>
                <a:cubicBezTo>
                  <a:pt x="9818940" y="603450"/>
                  <a:pt x="9466199" y="610190"/>
                  <a:pt x="9207637" y="584775"/>
                </a:cubicBezTo>
                <a:cubicBezTo>
                  <a:pt x="8949075" y="559360"/>
                  <a:pt x="8779543" y="578116"/>
                  <a:pt x="8640598" y="584775"/>
                </a:cubicBezTo>
                <a:cubicBezTo>
                  <a:pt x="8501653" y="591434"/>
                  <a:pt x="8268449" y="589451"/>
                  <a:pt x="8073558" y="584775"/>
                </a:cubicBezTo>
                <a:cubicBezTo>
                  <a:pt x="7878667" y="580099"/>
                  <a:pt x="7499464" y="574702"/>
                  <a:pt x="7182497" y="584775"/>
                </a:cubicBezTo>
                <a:cubicBezTo>
                  <a:pt x="6865530" y="594848"/>
                  <a:pt x="6730828" y="584133"/>
                  <a:pt x="6507450" y="584775"/>
                </a:cubicBezTo>
                <a:cubicBezTo>
                  <a:pt x="6284072" y="585417"/>
                  <a:pt x="5988494" y="599631"/>
                  <a:pt x="5724396" y="584775"/>
                </a:cubicBezTo>
                <a:cubicBezTo>
                  <a:pt x="5460298" y="569919"/>
                  <a:pt x="5479723" y="576383"/>
                  <a:pt x="5373372" y="584775"/>
                </a:cubicBezTo>
                <a:cubicBezTo>
                  <a:pt x="5267021" y="593167"/>
                  <a:pt x="4807364" y="618266"/>
                  <a:pt x="4482310" y="584775"/>
                </a:cubicBezTo>
                <a:cubicBezTo>
                  <a:pt x="4157256" y="551284"/>
                  <a:pt x="3963504" y="554066"/>
                  <a:pt x="3699256" y="584775"/>
                </a:cubicBezTo>
                <a:cubicBezTo>
                  <a:pt x="3435008" y="615484"/>
                  <a:pt x="3215861" y="573369"/>
                  <a:pt x="3024209" y="584775"/>
                </a:cubicBezTo>
                <a:cubicBezTo>
                  <a:pt x="2832557" y="596181"/>
                  <a:pt x="2333089" y="545732"/>
                  <a:pt x="2133148" y="584775"/>
                </a:cubicBezTo>
                <a:cubicBezTo>
                  <a:pt x="1933207" y="623818"/>
                  <a:pt x="1511656" y="622148"/>
                  <a:pt x="1242086" y="584775"/>
                </a:cubicBezTo>
                <a:cubicBezTo>
                  <a:pt x="972516" y="547402"/>
                  <a:pt x="419147" y="589354"/>
                  <a:pt x="0" y="584775"/>
                </a:cubicBezTo>
                <a:cubicBezTo>
                  <a:pt x="-27583" y="341186"/>
                  <a:pt x="24240" y="179865"/>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marL="0" indent="0" algn="just">
              <a:buNone/>
            </a:pPr>
            <a:r>
              <a:rPr lang="ca-ES" sz="1600" dirty="0">
                <a:solidFill>
                  <a:schemeClr val="bg1"/>
                </a:solidFill>
                <a:latin typeface="Consolas" panose="020B0609020204030204" pitchFamily="49" charset="0"/>
                <a:sym typeface="Wingdings" panose="05000000000000000000" pitchFamily="2" charset="2"/>
              </a:rPr>
              <a:t>www.fpdeinformatica.es.	3600	IN	A	172.34.45.45</a:t>
            </a:r>
          </a:p>
          <a:p>
            <a:pPr algn="just"/>
            <a:r>
              <a:rPr lang="ca-ES" sz="1600" dirty="0">
                <a:solidFill>
                  <a:schemeClr val="bg1"/>
                </a:solidFill>
                <a:latin typeface="Consolas" panose="020B0609020204030204" pitchFamily="49" charset="0"/>
                <a:sym typeface="Wingdings" panose="05000000000000000000" pitchFamily="2" charset="2"/>
              </a:rPr>
              <a:t>www.fpdeinformatica.es.	3600	IN	AAAA	::ffff:ac22:2d2d</a:t>
            </a:r>
          </a:p>
        </p:txBody>
      </p:sp>
      <p:sp>
        <p:nvSpPr>
          <p:cNvPr id="9" name="QuadreDeText 8">
            <a:extLst>
              <a:ext uri="{FF2B5EF4-FFF2-40B4-BE49-F238E27FC236}">
                <a16:creationId xmlns:a16="http://schemas.microsoft.com/office/drawing/2014/main" id="{FAD09A69-744A-26A7-BC05-D3028E3DCD1A}"/>
              </a:ext>
            </a:extLst>
          </p:cNvPr>
          <p:cNvSpPr txBox="1"/>
          <p:nvPr/>
        </p:nvSpPr>
        <p:spPr>
          <a:xfrm>
            <a:off x="1102743" y="5609651"/>
            <a:ext cx="10800747" cy="584775"/>
          </a:xfrm>
          <a:custGeom>
            <a:avLst/>
            <a:gdLst>
              <a:gd name="connsiteX0" fmla="*/ 0 w 10800747"/>
              <a:gd name="connsiteY0" fmla="*/ 0 h 584775"/>
              <a:gd name="connsiteX1" fmla="*/ 891062 w 10800747"/>
              <a:gd name="connsiteY1" fmla="*/ 0 h 584775"/>
              <a:gd name="connsiteX2" fmla="*/ 1782123 w 10800747"/>
              <a:gd name="connsiteY2" fmla="*/ 0 h 584775"/>
              <a:gd name="connsiteX3" fmla="*/ 2457170 w 10800747"/>
              <a:gd name="connsiteY3" fmla="*/ 0 h 584775"/>
              <a:gd name="connsiteX4" fmla="*/ 2916202 w 10800747"/>
              <a:gd name="connsiteY4" fmla="*/ 0 h 584775"/>
              <a:gd name="connsiteX5" fmla="*/ 3807263 w 10800747"/>
              <a:gd name="connsiteY5" fmla="*/ 0 h 584775"/>
              <a:gd name="connsiteX6" fmla="*/ 4590317 w 10800747"/>
              <a:gd name="connsiteY6" fmla="*/ 0 h 584775"/>
              <a:gd name="connsiteX7" fmla="*/ 5265364 w 10800747"/>
              <a:gd name="connsiteY7" fmla="*/ 0 h 584775"/>
              <a:gd name="connsiteX8" fmla="*/ 5724396 w 10800747"/>
              <a:gd name="connsiteY8" fmla="*/ 0 h 584775"/>
              <a:gd name="connsiteX9" fmla="*/ 6075420 w 10800747"/>
              <a:gd name="connsiteY9" fmla="*/ 0 h 584775"/>
              <a:gd name="connsiteX10" fmla="*/ 6642459 w 10800747"/>
              <a:gd name="connsiteY10" fmla="*/ 0 h 584775"/>
              <a:gd name="connsiteX11" fmla="*/ 7317506 w 10800747"/>
              <a:gd name="connsiteY11" fmla="*/ 0 h 584775"/>
              <a:gd name="connsiteX12" fmla="*/ 8208568 w 10800747"/>
              <a:gd name="connsiteY12" fmla="*/ 0 h 584775"/>
              <a:gd name="connsiteX13" fmla="*/ 8883614 w 10800747"/>
              <a:gd name="connsiteY13" fmla="*/ 0 h 584775"/>
              <a:gd name="connsiteX14" fmla="*/ 9450654 w 10800747"/>
              <a:gd name="connsiteY14" fmla="*/ 0 h 584775"/>
              <a:gd name="connsiteX15" fmla="*/ 10125700 w 10800747"/>
              <a:gd name="connsiteY15" fmla="*/ 0 h 584775"/>
              <a:gd name="connsiteX16" fmla="*/ 10800747 w 10800747"/>
              <a:gd name="connsiteY16" fmla="*/ 0 h 584775"/>
              <a:gd name="connsiteX17" fmla="*/ 10800747 w 10800747"/>
              <a:gd name="connsiteY17" fmla="*/ 584775 h 584775"/>
              <a:gd name="connsiteX18" fmla="*/ 10449723 w 10800747"/>
              <a:gd name="connsiteY18" fmla="*/ 584775 h 584775"/>
              <a:gd name="connsiteX19" fmla="*/ 9882684 w 10800747"/>
              <a:gd name="connsiteY19" fmla="*/ 584775 h 584775"/>
              <a:gd name="connsiteX20" fmla="*/ 9531659 w 10800747"/>
              <a:gd name="connsiteY20" fmla="*/ 584775 h 584775"/>
              <a:gd name="connsiteX21" fmla="*/ 8748605 w 10800747"/>
              <a:gd name="connsiteY21" fmla="*/ 584775 h 584775"/>
              <a:gd name="connsiteX22" fmla="*/ 8073558 w 10800747"/>
              <a:gd name="connsiteY22" fmla="*/ 584775 h 584775"/>
              <a:gd name="connsiteX23" fmla="*/ 7614527 w 10800747"/>
              <a:gd name="connsiteY23" fmla="*/ 584775 h 584775"/>
              <a:gd name="connsiteX24" fmla="*/ 7263502 w 10800747"/>
              <a:gd name="connsiteY24" fmla="*/ 584775 h 584775"/>
              <a:gd name="connsiteX25" fmla="*/ 6912478 w 10800747"/>
              <a:gd name="connsiteY25" fmla="*/ 584775 h 584775"/>
              <a:gd name="connsiteX26" fmla="*/ 6561454 w 10800747"/>
              <a:gd name="connsiteY26" fmla="*/ 584775 h 584775"/>
              <a:gd name="connsiteX27" fmla="*/ 5670392 w 10800747"/>
              <a:gd name="connsiteY27" fmla="*/ 584775 h 584775"/>
              <a:gd name="connsiteX28" fmla="*/ 5103353 w 10800747"/>
              <a:gd name="connsiteY28" fmla="*/ 584775 h 584775"/>
              <a:gd name="connsiteX29" fmla="*/ 4320299 w 10800747"/>
              <a:gd name="connsiteY29" fmla="*/ 584775 h 584775"/>
              <a:gd name="connsiteX30" fmla="*/ 3429237 w 10800747"/>
              <a:gd name="connsiteY30" fmla="*/ 584775 h 584775"/>
              <a:gd name="connsiteX31" fmla="*/ 2754190 w 10800747"/>
              <a:gd name="connsiteY31" fmla="*/ 584775 h 584775"/>
              <a:gd name="connsiteX32" fmla="*/ 1971136 w 10800747"/>
              <a:gd name="connsiteY32" fmla="*/ 584775 h 584775"/>
              <a:gd name="connsiteX33" fmla="*/ 1188082 w 10800747"/>
              <a:gd name="connsiteY33" fmla="*/ 584775 h 584775"/>
              <a:gd name="connsiteX34" fmla="*/ 0 w 10800747"/>
              <a:gd name="connsiteY34" fmla="*/ 584775 h 584775"/>
              <a:gd name="connsiteX35" fmla="*/ 0 w 10800747"/>
              <a:gd name="connsiteY3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00747" h="584775" fill="none" extrusionOk="0">
                <a:moveTo>
                  <a:pt x="0" y="0"/>
                </a:moveTo>
                <a:cubicBezTo>
                  <a:pt x="218190" y="-15490"/>
                  <a:pt x="616455" y="13708"/>
                  <a:pt x="891062" y="0"/>
                </a:cubicBezTo>
                <a:cubicBezTo>
                  <a:pt x="1165669" y="-13708"/>
                  <a:pt x="1457618" y="12656"/>
                  <a:pt x="1782123" y="0"/>
                </a:cubicBezTo>
                <a:cubicBezTo>
                  <a:pt x="2106628" y="-12656"/>
                  <a:pt x="2247908" y="26962"/>
                  <a:pt x="2457170" y="0"/>
                </a:cubicBezTo>
                <a:cubicBezTo>
                  <a:pt x="2666432" y="-26962"/>
                  <a:pt x="2718867" y="473"/>
                  <a:pt x="2916202" y="0"/>
                </a:cubicBezTo>
                <a:cubicBezTo>
                  <a:pt x="3113537" y="-473"/>
                  <a:pt x="3500114" y="30662"/>
                  <a:pt x="3807263" y="0"/>
                </a:cubicBezTo>
                <a:cubicBezTo>
                  <a:pt x="4114412" y="-30662"/>
                  <a:pt x="4329046" y="-13302"/>
                  <a:pt x="4590317" y="0"/>
                </a:cubicBezTo>
                <a:cubicBezTo>
                  <a:pt x="4851588" y="13302"/>
                  <a:pt x="4954067" y="25278"/>
                  <a:pt x="5265364" y="0"/>
                </a:cubicBezTo>
                <a:cubicBezTo>
                  <a:pt x="5576661" y="-25278"/>
                  <a:pt x="5621634" y="-8558"/>
                  <a:pt x="5724396" y="0"/>
                </a:cubicBezTo>
                <a:cubicBezTo>
                  <a:pt x="5827158" y="8558"/>
                  <a:pt x="5967532" y="2422"/>
                  <a:pt x="6075420" y="0"/>
                </a:cubicBezTo>
                <a:cubicBezTo>
                  <a:pt x="6183308" y="-2422"/>
                  <a:pt x="6454223" y="19117"/>
                  <a:pt x="6642459" y="0"/>
                </a:cubicBezTo>
                <a:cubicBezTo>
                  <a:pt x="6830695" y="-19117"/>
                  <a:pt x="6996666" y="16036"/>
                  <a:pt x="7317506" y="0"/>
                </a:cubicBezTo>
                <a:cubicBezTo>
                  <a:pt x="7638346" y="-16036"/>
                  <a:pt x="7935111" y="-11184"/>
                  <a:pt x="8208568" y="0"/>
                </a:cubicBezTo>
                <a:cubicBezTo>
                  <a:pt x="8482025" y="11184"/>
                  <a:pt x="8619231" y="15619"/>
                  <a:pt x="8883614" y="0"/>
                </a:cubicBezTo>
                <a:cubicBezTo>
                  <a:pt x="9147997" y="-15619"/>
                  <a:pt x="9221445" y="14539"/>
                  <a:pt x="9450654" y="0"/>
                </a:cubicBezTo>
                <a:cubicBezTo>
                  <a:pt x="9679863" y="-14539"/>
                  <a:pt x="9844636" y="-6051"/>
                  <a:pt x="10125700" y="0"/>
                </a:cubicBezTo>
                <a:cubicBezTo>
                  <a:pt x="10406764" y="6051"/>
                  <a:pt x="10579732" y="15924"/>
                  <a:pt x="10800747" y="0"/>
                </a:cubicBezTo>
                <a:cubicBezTo>
                  <a:pt x="10827580" y="283487"/>
                  <a:pt x="10792637" y="453203"/>
                  <a:pt x="10800747" y="584775"/>
                </a:cubicBezTo>
                <a:cubicBezTo>
                  <a:pt x="10643718" y="599073"/>
                  <a:pt x="10595435" y="571855"/>
                  <a:pt x="10449723" y="584775"/>
                </a:cubicBezTo>
                <a:cubicBezTo>
                  <a:pt x="10304011" y="597695"/>
                  <a:pt x="10146501" y="564223"/>
                  <a:pt x="9882684" y="584775"/>
                </a:cubicBezTo>
                <a:cubicBezTo>
                  <a:pt x="9618867" y="605327"/>
                  <a:pt x="9706993" y="587813"/>
                  <a:pt x="9531659" y="584775"/>
                </a:cubicBezTo>
                <a:cubicBezTo>
                  <a:pt x="9356325" y="581737"/>
                  <a:pt x="9100550" y="551551"/>
                  <a:pt x="8748605" y="584775"/>
                </a:cubicBezTo>
                <a:cubicBezTo>
                  <a:pt x="8396660" y="617999"/>
                  <a:pt x="8346317" y="612347"/>
                  <a:pt x="8073558" y="584775"/>
                </a:cubicBezTo>
                <a:cubicBezTo>
                  <a:pt x="7800799" y="557203"/>
                  <a:pt x="7749858" y="585109"/>
                  <a:pt x="7614527" y="584775"/>
                </a:cubicBezTo>
                <a:cubicBezTo>
                  <a:pt x="7479196" y="584441"/>
                  <a:pt x="7380590" y="572852"/>
                  <a:pt x="7263502" y="584775"/>
                </a:cubicBezTo>
                <a:cubicBezTo>
                  <a:pt x="7146414" y="596698"/>
                  <a:pt x="7045241" y="597327"/>
                  <a:pt x="6912478" y="584775"/>
                </a:cubicBezTo>
                <a:cubicBezTo>
                  <a:pt x="6779715" y="572223"/>
                  <a:pt x="6697886" y="573723"/>
                  <a:pt x="6561454" y="584775"/>
                </a:cubicBezTo>
                <a:cubicBezTo>
                  <a:pt x="6425022" y="595827"/>
                  <a:pt x="6038759" y="571147"/>
                  <a:pt x="5670392" y="584775"/>
                </a:cubicBezTo>
                <a:cubicBezTo>
                  <a:pt x="5302025" y="598403"/>
                  <a:pt x="5325283" y="573471"/>
                  <a:pt x="5103353" y="584775"/>
                </a:cubicBezTo>
                <a:cubicBezTo>
                  <a:pt x="4881423" y="596079"/>
                  <a:pt x="4491096" y="621356"/>
                  <a:pt x="4320299" y="584775"/>
                </a:cubicBezTo>
                <a:cubicBezTo>
                  <a:pt x="4149502" y="548194"/>
                  <a:pt x="3856795" y="623057"/>
                  <a:pt x="3429237" y="584775"/>
                </a:cubicBezTo>
                <a:cubicBezTo>
                  <a:pt x="3001679" y="546493"/>
                  <a:pt x="2919256" y="590588"/>
                  <a:pt x="2754190" y="584775"/>
                </a:cubicBezTo>
                <a:cubicBezTo>
                  <a:pt x="2589124" y="578962"/>
                  <a:pt x="2325517" y="598565"/>
                  <a:pt x="1971136" y="584775"/>
                </a:cubicBezTo>
                <a:cubicBezTo>
                  <a:pt x="1616755" y="570985"/>
                  <a:pt x="1376931" y="615878"/>
                  <a:pt x="1188082" y="584775"/>
                </a:cubicBezTo>
                <a:cubicBezTo>
                  <a:pt x="999233" y="553672"/>
                  <a:pt x="270932" y="540217"/>
                  <a:pt x="0" y="584775"/>
                </a:cubicBezTo>
                <a:cubicBezTo>
                  <a:pt x="-23577" y="365209"/>
                  <a:pt x="27672" y="144939"/>
                  <a:pt x="0" y="0"/>
                </a:cubicBezTo>
                <a:close/>
              </a:path>
              <a:path w="10800747" h="584775" stroke="0" extrusionOk="0">
                <a:moveTo>
                  <a:pt x="0" y="0"/>
                </a:moveTo>
                <a:cubicBezTo>
                  <a:pt x="209842" y="-24230"/>
                  <a:pt x="529463" y="23749"/>
                  <a:pt x="675047" y="0"/>
                </a:cubicBezTo>
                <a:cubicBezTo>
                  <a:pt x="820631" y="-23749"/>
                  <a:pt x="1067808" y="-8754"/>
                  <a:pt x="1242086" y="0"/>
                </a:cubicBezTo>
                <a:cubicBezTo>
                  <a:pt x="1416364" y="8754"/>
                  <a:pt x="1469424" y="4271"/>
                  <a:pt x="1593110" y="0"/>
                </a:cubicBezTo>
                <a:cubicBezTo>
                  <a:pt x="1716796" y="-4271"/>
                  <a:pt x="2019879" y="18465"/>
                  <a:pt x="2160149" y="0"/>
                </a:cubicBezTo>
                <a:cubicBezTo>
                  <a:pt x="2300419" y="-18465"/>
                  <a:pt x="2488968" y="819"/>
                  <a:pt x="2619181" y="0"/>
                </a:cubicBezTo>
                <a:cubicBezTo>
                  <a:pt x="2749394" y="-819"/>
                  <a:pt x="2908452" y="-5624"/>
                  <a:pt x="3078213" y="0"/>
                </a:cubicBezTo>
                <a:cubicBezTo>
                  <a:pt x="3247974" y="5624"/>
                  <a:pt x="3516624" y="-7262"/>
                  <a:pt x="3645252" y="0"/>
                </a:cubicBezTo>
                <a:cubicBezTo>
                  <a:pt x="3773880" y="7262"/>
                  <a:pt x="4247739" y="683"/>
                  <a:pt x="4428306" y="0"/>
                </a:cubicBezTo>
                <a:cubicBezTo>
                  <a:pt x="4608873" y="-683"/>
                  <a:pt x="4641185" y="-6233"/>
                  <a:pt x="4779331" y="0"/>
                </a:cubicBezTo>
                <a:cubicBezTo>
                  <a:pt x="4917478" y="6233"/>
                  <a:pt x="5121778" y="21638"/>
                  <a:pt x="5346370" y="0"/>
                </a:cubicBezTo>
                <a:cubicBezTo>
                  <a:pt x="5570962" y="-21638"/>
                  <a:pt x="5596935" y="18076"/>
                  <a:pt x="5805402" y="0"/>
                </a:cubicBezTo>
                <a:cubicBezTo>
                  <a:pt x="6013869" y="-18076"/>
                  <a:pt x="6364726" y="-23139"/>
                  <a:pt x="6588456" y="0"/>
                </a:cubicBezTo>
                <a:cubicBezTo>
                  <a:pt x="6812186" y="23139"/>
                  <a:pt x="6950330" y="-17660"/>
                  <a:pt x="7263502" y="0"/>
                </a:cubicBezTo>
                <a:cubicBezTo>
                  <a:pt x="7576674" y="17660"/>
                  <a:pt x="7515753" y="16247"/>
                  <a:pt x="7614527" y="0"/>
                </a:cubicBezTo>
                <a:cubicBezTo>
                  <a:pt x="7713302" y="-16247"/>
                  <a:pt x="8225306" y="-4713"/>
                  <a:pt x="8397581" y="0"/>
                </a:cubicBezTo>
                <a:cubicBezTo>
                  <a:pt x="8569856" y="4713"/>
                  <a:pt x="8886715" y="-10541"/>
                  <a:pt x="9072627" y="0"/>
                </a:cubicBezTo>
                <a:cubicBezTo>
                  <a:pt x="9258539" y="10541"/>
                  <a:pt x="9515031" y="-23167"/>
                  <a:pt x="9855682" y="0"/>
                </a:cubicBezTo>
                <a:cubicBezTo>
                  <a:pt x="10196333" y="23167"/>
                  <a:pt x="10370588" y="-43986"/>
                  <a:pt x="10800747" y="0"/>
                </a:cubicBezTo>
                <a:cubicBezTo>
                  <a:pt x="10775127" y="199391"/>
                  <a:pt x="10816548" y="373840"/>
                  <a:pt x="10800747" y="584775"/>
                </a:cubicBezTo>
                <a:cubicBezTo>
                  <a:pt x="10628911" y="594966"/>
                  <a:pt x="10606479" y="590064"/>
                  <a:pt x="10449723" y="584775"/>
                </a:cubicBezTo>
                <a:cubicBezTo>
                  <a:pt x="10292967" y="579486"/>
                  <a:pt x="10162442" y="566100"/>
                  <a:pt x="9990691" y="584775"/>
                </a:cubicBezTo>
                <a:cubicBezTo>
                  <a:pt x="9818940" y="603450"/>
                  <a:pt x="9466199" y="610190"/>
                  <a:pt x="9207637" y="584775"/>
                </a:cubicBezTo>
                <a:cubicBezTo>
                  <a:pt x="8949075" y="559360"/>
                  <a:pt x="8779543" y="578116"/>
                  <a:pt x="8640598" y="584775"/>
                </a:cubicBezTo>
                <a:cubicBezTo>
                  <a:pt x="8501653" y="591434"/>
                  <a:pt x="8268449" y="589451"/>
                  <a:pt x="8073558" y="584775"/>
                </a:cubicBezTo>
                <a:cubicBezTo>
                  <a:pt x="7878667" y="580099"/>
                  <a:pt x="7499464" y="574702"/>
                  <a:pt x="7182497" y="584775"/>
                </a:cubicBezTo>
                <a:cubicBezTo>
                  <a:pt x="6865530" y="594848"/>
                  <a:pt x="6730828" y="584133"/>
                  <a:pt x="6507450" y="584775"/>
                </a:cubicBezTo>
                <a:cubicBezTo>
                  <a:pt x="6284072" y="585417"/>
                  <a:pt x="5988494" y="599631"/>
                  <a:pt x="5724396" y="584775"/>
                </a:cubicBezTo>
                <a:cubicBezTo>
                  <a:pt x="5460298" y="569919"/>
                  <a:pt x="5479723" y="576383"/>
                  <a:pt x="5373372" y="584775"/>
                </a:cubicBezTo>
                <a:cubicBezTo>
                  <a:pt x="5267021" y="593167"/>
                  <a:pt x="4807364" y="618266"/>
                  <a:pt x="4482310" y="584775"/>
                </a:cubicBezTo>
                <a:cubicBezTo>
                  <a:pt x="4157256" y="551284"/>
                  <a:pt x="3963504" y="554066"/>
                  <a:pt x="3699256" y="584775"/>
                </a:cubicBezTo>
                <a:cubicBezTo>
                  <a:pt x="3435008" y="615484"/>
                  <a:pt x="3215861" y="573369"/>
                  <a:pt x="3024209" y="584775"/>
                </a:cubicBezTo>
                <a:cubicBezTo>
                  <a:pt x="2832557" y="596181"/>
                  <a:pt x="2333089" y="545732"/>
                  <a:pt x="2133148" y="584775"/>
                </a:cubicBezTo>
                <a:cubicBezTo>
                  <a:pt x="1933207" y="623818"/>
                  <a:pt x="1511656" y="622148"/>
                  <a:pt x="1242086" y="584775"/>
                </a:cubicBezTo>
                <a:cubicBezTo>
                  <a:pt x="972516" y="547402"/>
                  <a:pt x="419147" y="589354"/>
                  <a:pt x="0" y="584775"/>
                </a:cubicBezTo>
                <a:cubicBezTo>
                  <a:pt x="-27583" y="341186"/>
                  <a:pt x="24240" y="179865"/>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marL="0" indent="0" algn="just">
              <a:buNone/>
            </a:pPr>
            <a:r>
              <a:rPr lang="ca-ES" sz="1600" dirty="0">
                <a:solidFill>
                  <a:schemeClr val="bg1"/>
                </a:solidFill>
                <a:latin typeface="Consolas" panose="020B0609020204030204" pitchFamily="49" charset="0"/>
                <a:sym typeface="Wingdings" panose="05000000000000000000" pitchFamily="2" charset="2"/>
              </a:rPr>
              <a:t>web.fpdeinformatica.es.	3600	IN	CNAME	www.fpdeinformatica.es.</a:t>
            </a:r>
          </a:p>
          <a:p>
            <a:pPr algn="just"/>
            <a:r>
              <a:rPr lang="ca-ES" sz="1600" dirty="0">
                <a:solidFill>
                  <a:schemeClr val="bg1"/>
                </a:solidFill>
                <a:latin typeface="Consolas" panose="020B0609020204030204" pitchFamily="49" charset="0"/>
                <a:sym typeface="Wingdings" panose="05000000000000000000" pitchFamily="2" charset="2"/>
              </a:rPr>
              <a:t>blog.fpdeinformatica.es.	3600	IN	CNAME	www.fpdeinformatica.es.</a:t>
            </a:r>
          </a:p>
        </p:txBody>
      </p:sp>
    </p:spTree>
    <p:extLst>
      <p:ext uri="{BB962C8B-B14F-4D97-AF65-F5344CB8AC3E}">
        <p14:creationId xmlns:p14="http://schemas.microsoft.com/office/powerpoint/2010/main" val="27567791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A / AAAA / CNAME</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8</a:t>
            </a:fld>
            <a:endParaRPr lang="es-ES"/>
          </a:p>
        </p:txBody>
      </p:sp>
      <p:sp>
        <p:nvSpPr>
          <p:cNvPr id="9" name="2 Marcador de contenido">
            <a:extLst>
              <a:ext uri="{FF2B5EF4-FFF2-40B4-BE49-F238E27FC236}">
                <a16:creationId xmlns:a16="http://schemas.microsoft.com/office/drawing/2014/main" id="{7B03ABE5-261B-4F6C-A2A6-3D7F6B51648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ca-ES" b="1" dirty="0">
              <a:sym typeface="Wingdings" panose="05000000000000000000" pitchFamily="2" charset="2"/>
            </a:endParaRPr>
          </a:p>
        </p:txBody>
      </p:sp>
      <p:sp>
        <p:nvSpPr>
          <p:cNvPr id="11" name="2 Marcador de contenido">
            <a:extLst>
              <a:ext uri="{FF2B5EF4-FFF2-40B4-BE49-F238E27FC236}">
                <a16:creationId xmlns:a16="http://schemas.microsoft.com/office/drawing/2014/main" id="{1AFC8FCB-09CB-4080-B37E-CE4DC134E4A0}"/>
              </a:ext>
            </a:extLst>
          </p:cNvPr>
          <p:cNvSpPr txBox="1">
            <a:spLocks/>
          </p:cNvSpPr>
          <p:nvPr/>
        </p:nvSpPr>
        <p:spPr>
          <a:xfrm>
            <a:off x="990600" y="18430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ca-ES" sz="2000" b="1" u="sng" dirty="0">
                <a:sym typeface="Wingdings" panose="05000000000000000000" pitchFamily="2" charset="2"/>
              </a:rPr>
              <a:t>Criteris d’elecció de registre A/AAAA o de registre CNAME</a:t>
            </a:r>
          </a:p>
          <a:p>
            <a:pPr algn="just"/>
            <a:r>
              <a:rPr lang="ca-ES" sz="2000" dirty="0">
                <a:sym typeface="Wingdings" panose="05000000000000000000" pitchFamily="2" charset="2"/>
              </a:rPr>
              <a:t>Cal escollir bé quan fer servir un registre de tipus A i quan un CNAME en el cas de tenir múltiples noms per la mateixa IP.</a:t>
            </a:r>
          </a:p>
          <a:p>
            <a:pPr lvl="1" algn="just">
              <a:buFont typeface="Wingdings" panose="05000000000000000000" pitchFamily="2" charset="2"/>
              <a:buChar char="§"/>
            </a:pPr>
            <a:r>
              <a:rPr lang="ca-ES" sz="1800" dirty="0">
                <a:sym typeface="Wingdings" panose="05000000000000000000" pitchFamily="2" charset="2"/>
              </a:rPr>
              <a:t>Els registres CNAME són més lents que els registres A, ja que requereixen mínim d’una petició addicional per resoldre l’àlies.</a:t>
            </a:r>
          </a:p>
          <a:p>
            <a:pPr lvl="1" algn="just">
              <a:buFont typeface="Wingdings" panose="05000000000000000000" pitchFamily="2" charset="2"/>
              <a:buChar char="§"/>
            </a:pPr>
            <a:r>
              <a:rPr lang="ca-ES" sz="1800" dirty="0">
                <a:sym typeface="Wingdings" panose="05000000000000000000" pitchFamily="2" charset="2"/>
              </a:rPr>
              <a:t>Els hosts dins d’un CNAME no es poden fer servir en registres SOA o MX.</a:t>
            </a:r>
          </a:p>
          <a:p>
            <a:pPr lvl="1" algn="just">
              <a:buFont typeface="Wingdings" panose="05000000000000000000" pitchFamily="2" charset="2"/>
              <a:buChar char="§"/>
            </a:pPr>
            <a:r>
              <a:rPr lang="ca-ES" sz="1800" dirty="0">
                <a:sym typeface="Wingdings" panose="05000000000000000000" pitchFamily="2" charset="2"/>
              </a:rPr>
              <a:t>Els registres CNAME només poden apuntar a registres A, mai a altres CNAME.</a:t>
            </a:r>
          </a:p>
          <a:p>
            <a:pPr lvl="1" algn="just">
              <a:buFont typeface="Wingdings" panose="05000000000000000000" pitchFamily="2" charset="2"/>
              <a:buChar char="§"/>
            </a:pPr>
            <a:r>
              <a:rPr lang="ca-ES" sz="1800" dirty="0">
                <a:sym typeface="Wingdings" panose="05000000000000000000" pitchFamily="2" charset="2"/>
              </a:rPr>
              <a:t>En cas de migrar </a:t>
            </a:r>
            <a:r>
              <a:rPr lang="ca-ES" sz="1800" noProof="1">
                <a:sym typeface="Wingdings" panose="05000000000000000000" pitchFamily="2" charset="2"/>
              </a:rPr>
              <a:t>hostings</a:t>
            </a:r>
            <a:r>
              <a:rPr lang="ca-ES" sz="1800" dirty="0">
                <a:sym typeface="Wingdings" panose="05000000000000000000" pitchFamily="2" charset="2"/>
              </a:rPr>
              <a:t> i canviar </a:t>
            </a:r>
            <a:r>
              <a:rPr lang="ca-ES" sz="1800" noProof="1">
                <a:sym typeface="Wingdings" panose="05000000000000000000" pitchFamily="2" charset="2"/>
              </a:rPr>
              <a:t>IPs</a:t>
            </a:r>
            <a:r>
              <a:rPr lang="ca-ES" sz="1800" dirty="0">
                <a:sym typeface="Wingdings" panose="05000000000000000000" pitchFamily="2" charset="2"/>
              </a:rPr>
              <a:t>, tenir els àlies com a registres CNAME facilita la transició (sols cal canviar la IP del registre A).</a:t>
            </a:r>
          </a:p>
          <a:p>
            <a:pPr lvl="1" algn="just">
              <a:buFont typeface="Wingdings" panose="05000000000000000000" pitchFamily="2" charset="2"/>
              <a:buChar char="§"/>
            </a:pPr>
            <a:r>
              <a:rPr lang="ca-ES" sz="1800" dirty="0">
                <a:sym typeface="Wingdings" panose="05000000000000000000" pitchFamily="2" charset="2"/>
              </a:rPr>
              <a:t>Els registres CNAME són útils per la gestió de subdominis (apunten al domini).</a:t>
            </a:r>
          </a:p>
          <a:p>
            <a:pPr lvl="1" algn="just">
              <a:buFont typeface="Wingdings" panose="05000000000000000000" pitchFamily="2" charset="2"/>
              <a:buChar char="§"/>
            </a:pPr>
            <a:r>
              <a:rPr lang="ca-ES" sz="1800" dirty="0">
                <a:sym typeface="Wingdings" panose="05000000000000000000" pitchFamily="2" charset="2"/>
              </a:rPr>
              <a:t>Els registres CNAME són imprescindibles per redirigir cap a màquines fora de la zona.</a:t>
            </a:r>
          </a:p>
          <a:p>
            <a:pPr algn="just">
              <a:buFont typeface="Wingdings" panose="05000000000000000000" pitchFamily="2" charset="2"/>
              <a:buChar char="§"/>
            </a:pPr>
            <a:endParaRPr lang="ca-ES" dirty="0">
              <a:sym typeface="Wingdings" panose="05000000000000000000" pitchFamily="2" charset="2"/>
            </a:endParaRPr>
          </a:p>
        </p:txBody>
      </p:sp>
    </p:spTree>
    <p:extLst>
      <p:ext uri="{BB962C8B-B14F-4D97-AF65-F5344CB8AC3E}">
        <p14:creationId xmlns:p14="http://schemas.microsoft.com/office/powerpoint/2010/main" val="284038495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contenido">
            <a:extLst>
              <a:ext uri="{FF2B5EF4-FFF2-40B4-BE49-F238E27FC236}">
                <a16:creationId xmlns:a16="http://schemas.microsoft.com/office/drawing/2014/main" id="{FFC5A50C-3E08-4A4E-81EF-31FA67854D99}"/>
              </a:ext>
            </a:extLst>
          </p:cNvPr>
          <p:cNvSpPr txBox="1">
            <a:spLocks/>
          </p:cNvSpPr>
          <p:nvPr/>
        </p:nvSpPr>
        <p:spPr>
          <a:xfrm>
            <a:off x="990599" y="1843088"/>
            <a:ext cx="10912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D29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D29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D29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D29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ca-ES" sz="1800" b="1" dirty="0">
                <a:sym typeface="Wingdings" panose="05000000000000000000" pitchFamily="2" charset="2"/>
              </a:rPr>
              <a:t>MX:</a:t>
            </a:r>
            <a:r>
              <a:rPr lang="ca-ES" sz="1800" dirty="0">
                <a:sym typeface="Wingdings" panose="05000000000000000000" pitchFamily="2" charset="2"/>
              </a:rPr>
              <a:t> defineix el servidor de correu preferent per la zona. Aquests registres són emprats per agents SMTP externs per tal d’encaminar els correus d’entrada al domini.</a:t>
            </a:r>
          </a:p>
          <a:p>
            <a:pPr marL="0" indent="0" algn="just">
              <a:buNone/>
            </a:pPr>
            <a:r>
              <a:rPr lang="ca-ES" sz="1800" dirty="0">
                <a:latin typeface="Courier New" panose="02070309020205020404" pitchFamily="49" charset="0"/>
                <a:cs typeface="Courier New" panose="02070309020205020404" pitchFamily="49" charset="0"/>
                <a:sym typeface="Wingdings" panose="05000000000000000000" pitchFamily="2" charset="2"/>
              </a:rPr>
              <a:t>	MX &lt;PREFERENCE&gt; &lt;NOM-MAIL-SRV&gt;</a:t>
            </a:r>
          </a:p>
          <a:p>
            <a:pPr marL="0" indent="0" algn="just">
              <a:buNone/>
            </a:pPr>
            <a:r>
              <a:rPr lang="ca-ES" sz="1800" dirty="0">
                <a:sym typeface="Wingdings" panose="05000000000000000000" pitchFamily="2" charset="2"/>
              </a:rPr>
              <a:t>Valors baixos de preferència indiquen major prioritat. Per convenció s’utilitza el valor 10 com a punt de referència inicial (tot i que es pot fer servir qualsevol valor entre 0 i 65535). En cas de disposar de varis servidors de correu, aquells amb valors més elevats de preferència només s’utilitzaran quan el servidor més prioritari estigui ocupat o no respongui en temps.</a:t>
            </a:r>
          </a:p>
          <a:p>
            <a:pPr marL="0" indent="0" algn="just">
              <a:buNone/>
            </a:pPr>
            <a:r>
              <a:rPr lang="ca-ES" sz="1800" b="1" dirty="0">
                <a:sym typeface="Wingdings" panose="05000000000000000000" pitchFamily="2" charset="2"/>
              </a:rPr>
              <a:t>Exemple</a:t>
            </a:r>
            <a:r>
              <a:rPr lang="ca-ES" sz="1800" dirty="0">
                <a:sym typeface="Wingdings" panose="05000000000000000000" pitchFamily="2" charset="2"/>
              </a:rPr>
              <a:t>:</a:t>
            </a:r>
          </a:p>
        </p:txBody>
      </p:sp>
      <p:sp>
        <p:nvSpPr>
          <p:cNvPr id="2" name="1 Título"/>
          <p:cNvSpPr>
            <a:spLocks noGrp="1"/>
          </p:cNvSpPr>
          <p:nvPr>
            <p:ph type="title"/>
          </p:nvPr>
        </p:nvSpPr>
        <p:spPr>
          <a:xfrm>
            <a:off x="838200" y="847614"/>
            <a:ext cx="10515600" cy="843074"/>
          </a:xfrm>
        </p:spPr>
        <p:txBody>
          <a:bodyPr anchor="ctr">
            <a:normAutofit/>
          </a:bodyPr>
          <a:lstStyle/>
          <a:p>
            <a:r>
              <a:rPr lang="ca-ES" dirty="0"/>
              <a:t>Registre de Recursos: MX</a:t>
            </a:r>
          </a:p>
        </p:txBody>
      </p:sp>
      <p:sp>
        <p:nvSpPr>
          <p:cNvPr id="4" name="3 Marcador de contenido"/>
          <p:cNvSpPr>
            <a:spLocks noGrp="1"/>
          </p:cNvSpPr>
          <p:nvPr>
            <p:ph idx="10"/>
          </p:nvPr>
        </p:nvSpPr>
        <p:spPr>
          <a:xfrm>
            <a:off x="838200" y="6366270"/>
            <a:ext cx="4241800" cy="355205"/>
          </a:xfrm>
        </p:spPr>
        <p:txBody>
          <a:bodyPr>
            <a:normAutofit/>
          </a:bodyPr>
          <a:lstStyle/>
          <a:p>
            <a:r>
              <a:rPr lang="pt-BR" dirty="0"/>
              <a:t>Tema 2: Registres de Recursos</a:t>
            </a:r>
            <a:endParaRPr lang="es-ES" dirty="0"/>
          </a:p>
        </p:txBody>
      </p:sp>
      <p:sp>
        <p:nvSpPr>
          <p:cNvPr id="5" name="4 Marcador de pie de página"/>
          <p:cNvSpPr>
            <a:spLocks noGrp="1"/>
          </p:cNvSpPr>
          <p:nvPr>
            <p:ph type="ftr" sz="quarter" idx="3"/>
          </p:nvPr>
        </p:nvSpPr>
        <p:spPr>
          <a:xfrm>
            <a:off x="8483600" y="6356351"/>
            <a:ext cx="2870200" cy="365124"/>
          </a:xfrm>
        </p:spPr>
        <p:txBody>
          <a:bodyPr>
            <a:normAutofit/>
          </a:bodyPr>
          <a:lstStyle/>
          <a:p>
            <a:pPr algn="r">
              <a:lnSpc>
                <a:spcPct val="90000"/>
              </a:lnSpc>
              <a:spcAft>
                <a:spcPts val="600"/>
              </a:spcAft>
            </a:pPr>
            <a:r>
              <a:rPr lang="es-ES"/>
              <a:t>David González Roldán</a:t>
            </a:r>
          </a:p>
        </p:txBody>
      </p:sp>
      <p:sp>
        <p:nvSpPr>
          <p:cNvPr id="6" name="5 Marcador de número de diapositiva"/>
          <p:cNvSpPr>
            <a:spLocks noGrp="1"/>
          </p:cNvSpPr>
          <p:nvPr>
            <p:ph type="sldNum" sz="quarter" idx="4"/>
          </p:nvPr>
        </p:nvSpPr>
        <p:spPr>
          <a:xfrm>
            <a:off x="4038600" y="6356350"/>
            <a:ext cx="4114800" cy="365125"/>
          </a:xfrm>
        </p:spPr>
        <p:txBody>
          <a:bodyPr>
            <a:normAutofit/>
          </a:bodyPr>
          <a:lstStyle/>
          <a:p>
            <a:pPr>
              <a:lnSpc>
                <a:spcPct val="90000"/>
              </a:lnSpc>
              <a:spcAft>
                <a:spcPts val="600"/>
              </a:spcAft>
            </a:pPr>
            <a:r>
              <a:rPr lang="es-ES" dirty="0"/>
              <a:t>Diapositiva </a:t>
            </a:r>
            <a:fld id="{55CCFF35-5E6E-4A2B-898C-E2E887AC7D96}" type="slidenum">
              <a:rPr lang="es-ES" smtClean="0"/>
              <a:pPr>
                <a:lnSpc>
                  <a:spcPct val="90000"/>
                </a:lnSpc>
                <a:spcAft>
                  <a:spcPts val="600"/>
                </a:spcAft>
              </a:pPr>
              <a:t>9</a:t>
            </a:fld>
            <a:endParaRPr lang="es-ES"/>
          </a:p>
        </p:txBody>
      </p:sp>
      <p:sp>
        <p:nvSpPr>
          <p:cNvPr id="8" name="QuadreDeText 7">
            <a:extLst>
              <a:ext uri="{FF2B5EF4-FFF2-40B4-BE49-F238E27FC236}">
                <a16:creationId xmlns:a16="http://schemas.microsoft.com/office/drawing/2014/main" id="{85FFB985-6309-4B1F-743F-07568EB8630A}"/>
              </a:ext>
            </a:extLst>
          </p:cNvPr>
          <p:cNvSpPr txBox="1"/>
          <p:nvPr/>
        </p:nvSpPr>
        <p:spPr>
          <a:xfrm>
            <a:off x="1102743" y="4378915"/>
            <a:ext cx="10800747" cy="1569660"/>
          </a:xfrm>
          <a:custGeom>
            <a:avLst/>
            <a:gdLst>
              <a:gd name="connsiteX0" fmla="*/ 0 w 10800747"/>
              <a:gd name="connsiteY0" fmla="*/ 0 h 1569660"/>
              <a:gd name="connsiteX1" fmla="*/ 783054 w 10800747"/>
              <a:gd name="connsiteY1" fmla="*/ 0 h 1569660"/>
              <a:gd name="connsiteX2" fmla="*/ 1566108 w 10800747"/>
              <a:gd name="connsiteY2" fmla="*/ 0 h 1569660"/>
              <a:gd name="connsiteX3" fmla="*/ 2241155 w 10800747"/>
              <a:gd name="connsiteY3" fmla="*/ 0 h 1569660"/>
              <a:gd name="connsiteX4" fmla="*/ 2700187 w 10800747"/>
              <a:gd name="connsiteY4" fmla="*/ 0 h 1569660"/>
              <a:gd name="connsiteX5" fmla="*/ 3051211 w 10800747"/>
              <a:gd name="connsiteY5" fmla="*/ 0 h 1569660"/>
              <a:gd name="connsiteX6" fmla="*/ 3618250 w 10800747"/>
              <a:gd name="connsiteY6" fmla="*/ 0 h 1569660"/>
              <a:gd name="connsiteX7" fmla="*/ 4293297 w 10800747"/>
              <a:gd name="connsiteY7" fmla="*/ 0 h 1569660"/>
              <a:gd name="connsiteX8" fmla="*/ 5184359 w 10800747"/>
              <a:gd name="connsiteY8" fmla="*/ 0 h 1569660"/>
              <a:gd name="connsiteX9" fmla="*/ 5859405 w 10800747"/>
              <a:gd name="connsiteY9" fmla="*/ 0 h 1569660"/>
              <a:gd name="connsiteX10" fmla="*/ 6426444 w 10800747"/>
              <a:gd name="connsiteY10" fmla="*/ 0 h 1569660"/>
              <a:gd name="connsiteX11" fmla="*/ 7101491 w 10800747"/>
              <a:gd name="connsiteY11" fmla="*/ 0 h 1569660"/>
              <a:gd name="connsiteX12" fmla="*/ 7776538 w 10800747"/>
              <a:gd name="connsiteY12" fmla="*/ 0 h 1569660"/>
              <a:gd name="connsiteX13" fmla="*/ 8451585 w 10800747"/>
              <a:gd name="connsiteY13" fmla="*/ 0 h 1569660"/>
              <a:gd name="connsiteX14" fmla="*/ 9018624 w 10800747"/>
              <a:gd name="connsiteY14" fmla="*/ 0 h 1569660"/>
              <a:gd name="connsiteX15" fmla="*/ 9801678 w 10800747"/>
              <a:gd name="connsiteY15" fmla="*/ 0 h 1569660"/>
              <a:gd name="connsiteX16" fmla="*/ 10152702 w 10800747"/>
              <a:gd name="connsiteY16" fmla="*/ 0 h 1569660"/>
              <a:gd name="connsiteX17" fmla="*/ 10800747 w 10800747"/>
              <a:gd name="connsiteY17" fmla="*/ 0 h 1569660"/>
              <a:gd name="connsiteX18" fmla="*/ 10800747 w 10800747"/>
              <a:gd name="connsiteY18" fmla="*/ 491827 h 1569660"/>
              <a:gd name="connsiteX19" fmla="*/ 10800747 w 10800747"/>
              <a:gd name="connsiteY19" fmla="*/ 1030743 h 1569660"/>
              <a:gd name="connsiteX20" fmla="*/ 10800747 w 10800747"/>
              <a:gd name="connsiteY20" fmla="*/ 1569660 h 1569660"/>
              <a:gd name="connsiteX21" fmla="*/ 10125700 w 10800747"/>
              <a:gd name="connsiteY21" fmla="*/ 1569660 h 1569660"/>
              <a:gd name="connsiteX22" fmla="*/ 9774676 w 10800747"/>
              <a:gd name="connsiteY22" fmla="*/ 1569660 h 1569660"/>
              <a:gd name="connsiteX23" fmla="*/ 8883614 w 10800747"/>
              <a:gd name="connsiteY23" fmla="*/ 1569660 h 1569660"/>
              <a:gd name="connsiteX24" fmla="*/ 8316575 w 10800747"/>
              <a:gd name="connsiteY24" fmla="*/ 1569660 h 1569660"/>
              <a:gd name="connsiteX25" fmla="*/ 7533521 w 10800747"/>
              <a:gd name="connsiteY25" fmla="*/ 1569660 h 1569660"/>
              <a:gd name="connsiteX26" fmla="*/ 6642459 w 10800747"/>
              <a:gd name="connsiteY26" fmla="*/ 1569660 h 1569660"/>
              <a:gd name="connsiteX27" fmla="*/ 5967413 w 10800747"/>
              <a:gd name="connsiteY27" fmla="*/ 1569660 h 1569660"/>
              <a:gd name="connsiteX28" fmla="*/ 5184359 w 10800747"/>
              <a:gd name="connsiteY28" fmla="*/ 1569660 h 1569660"/>
              <a:gd name="connsiteX29" fmla="*/ 4401304 w 10800747"/>
              <a:gd name="connsiteY29" fmla="*/ 1569660 h 1569660"/>
              <a:gd name="connsiteX30" fmla="*/ 3618250 w 10800747"/>
              <a:gd name="connsiteY30" fmla="*/ 1569660 h 1569660"/>
              <a:gd name="connsiteX31" fmla="*/ 2835196 w 10800747"/>
              <a:gd name="connsiteY31" fmla="*/ 1569660 h 1569660"/>
              <a:gd name="connsiteX32" fmla="*/ 2160149 w 10800747"/>
              <a:gd name="connsiteY32" fmla="*/ 1569660 h 1569660"/>
              <a:gd name="connsiteX33" fmla="*/ 1485103 w 10800747"/>
              <a:gd name="connsiteY33" fmla="*/ 1569660 h 1569660"/>
              <a:gd name="connsiteX34" fmla="*/ 1134078 w 10800747"/>
              <a:gd name="connsiteY34" fmla="*/ 1569660 h 1569660"/>
              <a:gd name="connsiteX35" fmla="*/ 0 w 10800747"/>
              <a:gd name="connsiteY35" fmla="*/ 1569660 h 1569660"/>
              <a:gd name="connsiteX36" fmla="*/ 0 w 10800747"/>
              <a:gd name="connsiteY36" fmla="*/ 1093530 h 1569660"/>
              <a:gd name="connsiteX37" fmla="*/ 0 w 10800747"/>
              <a:gd name="connsiteY37" fmla="*/ 586006 h 1569660"/>
              <a:gd name="connsiteX38" fmla="*/ 0 w 10800747"/>
              <a:gd name="connsiteY38"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800747" h="1569660" fill="none" extrusionOk="0">
                <a:moveTo>
                  <a:pt x="0" y="0"/>
                </a:moveTo>
                <a:cubicBezTo>
                  <a:pt x="233135" y="-20395"/>
                  <a:pt x="496867" y="21982"/>
                  <a:pt x="783054" y="0"/>
                </a:cubicBezTo>
                <a:cubicBezTo>
                  <a:pt x="1069241" y="-21982"/>
                  <a:pt x="1304837" y="-13302"/>
                  <a:pt x="1566108" y="0"/>
                </a:cubicBezTo>
                <a:cubicBezTo>
                  <a:pt x="1827379" y="13302"/>
                  <a:pt x="1929858" y="25278"/>
                  <a:pt x="2241155" y="0"/>
                </a:cubicBezTo>
                <a:cubicBezTo>
                  <a:pt x="2552452" y="-25278"/>
                  <a:pt x="2597425" y="-8558"/>
                  <a:pt x="2700187" y="0"/>
                </a:cubicBezTo>
                <a:cubicBezTo>
                  <a:pt x="2802949" y="8558"/>
                  <a:pt x="2943323" y="2422"/>
                  <a:pt x="3051211" y="0"/>
                </a:cubicBezTo>
                <a:cubicBezTo>
                  <a:pt x="3159099" y="-2422"/>
                  <a:pt x="3430014" y="19117"/>
                  <a:pt x="3618250" y="0"/>
                </a:cubicBezTo>
                <a:cubicBezTo>
                  <a:pt x="3806486" y="-19117"/>
                  <a:pt x="3972457" y="16036"/>
                  <a:pt x="4293297" y="0"/>
                </a:cubicBezTo>
                <a:cubicBezTo>
                  <a:pt x="4614137" y="-16036"/>
                  <a:pt x="4910902" y="-11184"/>
                  <a:pt x="5184359" y="0"/>
                </a:cubicBezTo>
                <a:cubicBezTo>
                  <a:pt x="5457816" y="11184"/>
                  <a:pt x="5595022" y="15619"/>
                  <a:pt x="5859405" y="0"/>
                </a:cubicBezTo>
                <a:cubicBezTo>
                  <a:pt x="6123788" y="-15619"/>
                  <a:pt x="6197648" y="20757"/>
                  <a:pt x="6426444" y="0"/>
                </a:cubicBezTo>
                <a:cubicBezTo>
                  <a:pt x="6655240" y="-20757"/>
                  <a:pt x="6819972" y="-11398"/>
                  <a:pt x="7101491" y="0"/>
                </a:cubicBezTo>
                <a:cubicBezTo>
                  <a:pt x="7383010" y="11398"/>
                  <a:pt x="7555523" y="15924"/>
                  <a:pt x="7776538" y="0"/>
                </a:cubicBezTo>
                <a:cubicBezTo>
                  <a:pt x="7997553" y="-15924"/>
                  <a:pt x="8137504" y="4323"/>
                  <a:pt x="8451585" y="0"/>
                </a:cubicBezTo>
                <a:cubicBezTo>
                  <a:pt x="8765666" y="-4323"/>
                  <a:pt x="8752140" y="-14689"/>
                  <a:pt x="9018624" y="0"/>
                </a:cubicBezTo>
                <a:cubicBezTo>
                  <a:pt x="9285108" y="14689"/>
                  <a:pt x="9598024" y="20604"/>
                  <a:pt x="9801678" y="0"/>
                </a:cubicBezTo>
                <a:cubicBezTo>
                  <a:pt x="10005332" y="-20604"/>
                  <a:pt x="10016145" y="7753"/>
                  <a:pt x="10152702" y="0"/>
                </a:cubicBezTo>
                <a:cubicBezTo>
                  <a:pt x="10289259" y="-7753"/>
                  <a:pt x="10584114" y="-26472"/>
                  <a:pt x="10800747" y="0"/>
                </a:cubicBezTo>
                <a:cubicBezTo>
                  <a:pt x="10813186" y="223801"/>
                  <a:pt x="10792637" y="376643"/>
                  <a:pt x="10800747" y="491827"/>
                </a:cubicBezTo>
                <a:cubicBezTo>
                  <a:pt x="10808857" y="607011"/>
                  <a:pt x="10799532" y="772484"/>
                  <a:pt x="10800747" y="1030743"/>
                </a:cubicBezTo>
                <a:cubicBezTo>
                  <a:pt x="10801962" y="1289002"/>
                  <a:pt x="10774394" y="1460889"/>
                  <a:pt x="10800747" y="1569660"/>
                </a:cubicBezTo>
                <a:cubicBezTo>
                  <a:pt x="10484828" y="1562353"/>
                  <a:pt x="10428647" y="1538461"/>
                  <a:pt x="10125700" y="1569660"/>
                </a:cubicBezTo>
                <a:cubicBezTo>
                  <a:pt x="9822753" y="1600859"/>
                  <a:pt x="9911108" y="1558608"/>
                  <a:pt x="9774676" y="1569660"/>
                </a:cubicBezTo>
                <a:cubicBezTo>
                  <a:pt x="9638244" y="1580712"/>
                  <a:pt x="9251981" y="1556032"/>
                  <a:pt x="8883614" y="1569660"/>
                </a:cubicBezTo>
                <a:cubicBezTo>
                  <a:pt x="8515247" y="1583288"/>
                  <a:pt x="8538505" y="1558356"/>
                  <a:pt x="8316575" y="1569660"/>
                </a:cubicBezTo>
                <a:cubicBezTo>
                  <a:pt x="8094645" y="1580964"/>
                  <a:pt x="7704318" y="1606241"/>
                  <a:pt x="7533521" y="1569660"/>
                </a:cubicBezTo>
                <a:cubicBezTo>
                  <a:pt x="7362724" y="1533079"/>
                  <a:pt x="7070017" y="1607942"/>
                  <a:pt x="6642459" y="1569660"/>
                </a:cubicBezTo>
                <a:cubicBezTo>
                  <a:pt x="6214901" y="1531378"/>
                  <a:pt x="6129525" y="1570535"/>
                  <a:pt x="5967413" y="1569660"/>
                </a:cubicBezTo>
                <a:cubicBezTo>
                  <a:pt x="5805301" y="1568785"/>
                  <a:pt x="5538740" y="1583450"/>
                  <a:pt x="5184359" y="1569660"/>
                </a:cubicBezTo>
                <a:cubicBezTo>
                  <a:pt x="4829978" y="1555870"/>
                  <a:pt x="4594719" y="1603002"/>
                  <a:pt x="4401304" y="1569660"/>
                </a:cubicBezTo>
                <a:cubicBezTo>
                  <a:pt x="4207890" y="1536318"/>
                  <a:pt x="3998816" y="1593885"/>
                  <a:pt x="3618250" y="1569660"/>
                </a:cubicBezTo>
                <a:cubicBezTo>
                  <a:pt x="3237684" y="1545435"/>
                  <a:pt x="3069597" y="1558685"/>
                  <a:pt x="2835196" y="1569660"/>
                </a:cubicBezTo>
                <a:cubicBezTo>
                  <a:pt x="2600795" y="1580635"/>
                  <a:pt x="2320999" y="1559794"/>
                  <a:pt x="2160149" y="1569660"/>
                </a:cubicBezTo>
                <a:cubicBezTo>
                  <a:pt x="1999299" y="1579526"/>
                  <a:pt x="1760584" y="1561912"/>
                  <a:pt x="1485103" y="1569660"/>
                </a:cubicBezTo>
                <a:cubicBezTo>
                  <a:pt x="1209622" y="1577408"/>
                  <a:pt x="1277393" y="1553931"/>
                  <a:pt x="1134078" y="1569660"/>
                </a:cubicBezTo>
                <a:cubicBezTo>
                  <a:pt x="990764" y="1585389"/>
                  <a:pt x="349279" y="1606361"/>
                  <a:pt x="0" y="1569660"/>
                </a:cubicBezTo>
                <a:cubicBezTo>
                  <a:pt x="-22675" y="1357220"/>
                  <a:pt x="-1175" y="1243946"/>
                  <a:pt x="0" y="1093530"/>
                </a:cubicBezTo>
                <a:cubicBezTo>
                  <a:pt x="1175" y="943114"/>
                  <a:pt x="12646" y="743042"/>
                  <a:pt x="0" y="586006"/>
                </a:cubicBezTo>
                <a:cubicBezTo>
                  <a:pt x="-12646" y="428970"/>
                  <a:pt x="23955" y="139963"/>
                  <a:pt x="0" y="0"/>
                </a:cubicBezTo>
                <a:close/>
              </a:path>
              <a:path w="10800747" h="1569660" stroke="0" extrusionOk="0">
                <a:moveTo>
                  <a:pt x="0" y="0"/>
                </a:moveTo>
                <a:cubicBezTo>
                  <a:pt x="209842" y="-24230"/>
                  <a:pt x="529463" y="23749"/>
                  <a:pt x="675047" y="0"/>
                </a:cubicBezTo>
                <a:cubicBezTo>
                  <a:pt x="820631" y="-23749"/>
                  <a:pt x="1067808" y="-8754"/>
                  <a:pt x="1242086" y="0"/>
                </a:cubicBezTo>
                <a:cubicBezTo>
                  <a:pt x="1416364" y="8754"/>
                  <a:pt x="1469424" y="4271"/>
                  <a:pt x="1593110" y="0"/>
                </a:cubicBezTo>
                <a:cubicBezTo>
                  <a:pt x="1716796" y="-4271"/>
                  <a:pt x="2019879" y="18465"/>
                  <a:pt x="2160149" y="0"/>
                </a:cubicBezTo>
                <a:cubicBezTo>
                  <a:pt x="2300419" y="-18465"/>
                  <a:pt x="2488968" y="819"/>
                  <a:pt x="2619181" y="0"/>
                </a:cubicBezTo>
                <a:cubicBezTo>
                  <a:pt x="2749394" y="-819"/>
                  <a:pt x="2908452" y="-5624"/>
                  <a:pt x="3078213" y="0"/>
                </a:cubicBezTo>
                <a:cubicBezTo>
                  <a:pt x="3247974" y="5624"/>
                  <a:pt x="3516624" y="-7262"/>
                  <a:pt x="3645252" y="0"/>
                </a:cubicBezTo>
                <a:cubicBezTo>
                  <a:pt x="3773880" y="7262"/>
                  <a:pt x="4247739" y="683"/>
                  <a:pt x="4428306" y="0"/>
                </a:cubicBezTo>
                <a:cubicBezTo>
                  <a:pt x="4608873" y="-683"/>
                  <a:pt x="4641185" y="-6233"/>
                  <a:pt x="4779331" y="0"/>
                </a:cubicBezTo>
                <a:cubicBezTo>
                  <a:pt x="4917478" y="6233"/>
                  <a:pt x="5121778" y="21638"/>
                  <a:pt x="5346370" y="0"/>
                </a:cubicBezTo>
                <a:cubicBezTo>
                  <a:pt x="5570962" y="-21638"/>
                  <a:pt x="5596935" y="18076"/>
                  <a:pt x="5805402" y="0"/>
                </a:cubicBezTo>
                <a:cubicBezTo>
                  <a:pt x="6013869" y="-18076"/>
                  <a:pt x="6364726" y="-23139"/>
                  <a:pt x="6588456" y="0"/>
                </a:cubicBezTo>
                <a:cubicBezTo>
                  <a:pt x="6812186" y="23139"/>
                  <a:pt x="6950330" y="-17660"/>
                  <a:pt x="7263502" y="0"/>
                </a:cubicBezTo>
                <a:cubicBezTo>
                  <a:pt x="7576674" y="17660"/>
                  <a:pt x="7515753" y="16247"/>
                  <a:pt x="7614527" y="0"/>
                </a:cubicBezTo>
                <a:cubicBezTo>
                  <a:pt x="7713302" y="-16247"/>
                  <a:pt x="8225306" y="-4713"/>
                  <a:pt x="8397581" y="0"/>
                </a:cubicBezTo>
                <a:cubicBezTo>
                  <a:pt x="8569856" y="4713"/>
                  <a:pt x="8886715" y="-10541"/>
                  <a:pt x="9072627" y="0"/>
                </a:cubicBezTo>
                <a:cubicBezTo>
                  <a:pt x="9258539" y="10541"/>
                  <a:pt x="9515031" y="-23167"/>
                  <a:pt x="9855682" y="0"/>
                </a:cubicBezTo>
                <a:cubicBezTo>
                  <a:pt x="10196333" y="23167"/>
                  <a:pt x="10370588" y="-43986"/>
                  <a:pt x="10800747" y="0"/>
                </a:cubicBezTo>
                <a:cubicBezTo>
                  <a:pt x="10795583" y="138759"/>
                  <a:pt x="10778176" y="405551"/>
                  <a:pt x="10800747" y="523220"/>
                </a:cubicBezTo>
                <a:cubicBezTo>
                  <a:pt x="10823318" y="640889"/>
                  <a:pt x="10803881" y="762841"/>
                  <a:pt x="10800747" y="999350"/>
                </a:cubicBezTo>
                <a:cubicBezTo>
                  <a:pt x="10797614" y="1235859"/>
                  <a:pt x="10776320" y="1384247"/>
                  <a:pt x="10800747" y="1569660"/>
                </a:cubicBezTo>
                <a:cubicBezTo>
                  <a:pt x="10464925" y="1562299"/>
                  <a:pt x="10141317" y="1594625"/>
                  <a:pt x="9909685" y="1569660"/>
                </a:cubicBezTo>
                <a:cubicBezTo>
                  <a:pt x="9678053" y="1544695"/>
                  <a:pt x="9481591" y="1563001"/>
                  <a:pt x="9342646" y="1569660"/>
                </a:cubicBezTo>
                <a:cubicBezTo>
                  <a:pt x="9203701" y="1576319"/>
                  <a:pt x="8964245" y="1573219"/>
                  <a:pt x="8775607" y="1569660"/>
                </a:cubicBezTo>
                <a:cubicBezTo>
                  <a:pt x="8586969" y="1566101"/>
                  <a:pt x="8202349" y="1563077"/>
                  <a:pt x="7884545" y="1569660"/>
                </a:cubicBezTo>
                <a:cubicBezTo>
                  <a:pt x="7566741" y="1576243"/>
                  <a:pt x="7427556" y="1563739"/>
                  <a:pt x="7209499" y="1569660"/>
                </a:cubicBezTo>
                <a:cubicBezTo>
                  <a:pt x="6991442" y="1575581"/>
                  <a:pt x="6695621" y="1586104"/>
                  <a:pt x="6426444" y="1569660"/>
                </a:cubicBezTo>
                <a:cubicBezTo>
                  <a:pt x="6157268" y="1553216"/>
                  <a:pt x="6181771" y="1561268"/>
                  <a:pt x="6075420" y="1569660"/>
                </a:cubicBezTo>
                <a:cubicBezTo>
                  <a:pt x="5969069" y="1578052"/>
                  <a:pt x="5506556" y="1599516"/>
                  <a:pt x="5184359" y="1569660"/>
                </a:cubicBezTo>
                <a:cubicBezTo>
                  <a:pt x="4862162" y="1539804"/>
                  <a:pt x="4667534" y="1540764"/>
                  <a:pt x="4401304" y="1569660"/>
                </a:cubicBezTo>
                <a:cubicBezTo>
                  <a:pt x="4135074" y="1598556"/>
                  <a:pt x="3917778" y="1554498"/>
                  <a:pt x="3726258" y="1569660"/>
                </a:cubicBezTo>
                <a:cubicBezTo>
                  <a:pt x="3534738" y="1584822"/>
                  <a:pt x="3037095" y="1531730"/>
                  <a:pt x="2835196" y="1569660"/>
                </a:cubicBezTo>
                <a:cubicBezTo>
                  <a:pt x="2633297" y="1607590"/>
                  <a:pt x="2213704" y="1607033"/>
                  <a:pt x="1944134" y="1569660"/>
                </a:cubicBezTo>
                <a:cubicBezTo>
                  <a:pt x="1674564" y="1532287"/>
                  <a:pt x="1558696" y="1590641"/>
                  <a:pt x="1269088" y="1569660"/>
                </a:cubicBezTo>
                <a:cubicBezTo>
                  <a:pt x="979480" y="1548679"/>
                  <a:pt x="911896" y="1581120"/>
                  <a:pt x="594041" y="1569660"/>
                </a:cubicBezTo>
                <a:cubicBezTo>
                  <a:pt x="276186" y="1558200"/>
                  <a:pt x="287494" y="1588890"/>
                  <a:pt x="0" y="1569660"/>
                </a:cubicBezTo>
                <a:cubicBezTo>
                  <a:pt x="-10688" y="1463193"/>
                  <a:pt x="21355" y="1196658"/>
                  <a:pt x="0" y="1062137"/>
                </a:cubicBezTo>
                <a:cubicBezTo>
                  <a:pt x="-21355" y="927616"/>
                  <a:pt x="17966" y="683528"/>
                  <a:pt x="0" y="507523"/>
                </a:cubicBezTo>
                <a:cubicBezTo>
                  <a:pt x="-17966" y="331518"/>
                  <a:pt x="-3093" y="103211"/>
                  <a:pt x="0" y="0"/>
                </a:cubicBezTo>
                <a:close/>
              </a:path>
            </a:pathLst>
          </a:custGeom>
          <a:solidFill>
            <a:schemeClr val="tx1"/>
          </a:solidFill>
          <a:ln>
            <a:solidFill>
              <a:schemeClr val="tx1"/>
            </a:solidFill>
            <a:extLst>
              <a:ext uri="{C807C97D-BFC1-408E-A445-0C87EB9F89A2}">
                <ask:lineSketchStyleProps xmlns:ask="http://schemas.microsoft.com/office/drawing/2018/sketchyshapes" sd="1254068104">
                  <a:prstGeom prst="rect">
                    <a:avLst/>
                  </a:prstGeom>
                  <ask:type>
                    <ask:lineSketchFreehand/>
                  </ask:type>
                </ask:lineSketchStyleProps>
              </a:ext>
            </a:extLst>
          </a:ln>
        </p:spPr>
        <p:txBody>
          <a:bodyPr wrap="square">
            <a:spAutoFit/>
          </a:bodyPr>
          <a:lstStyle/>
          <a:p>
            <a:pPr marL="0" indent="0" algn="just">
              <a:buNone/>
            </a:pPr>
            <a:r>
              <a:rPr lang="ca-ES" sz="1600" dirty="0">
                <a:solidFill>
                  <a:schemeClr val="bg1"/>
                </a:solidFill>
                <a:latin typeface="Consolas" panose="020B0609020204030204" pitchFamily="49" charset="0"/>
                <a:sym typeface="Wingdings" panose="05000000000000000000" pitchFamily="2" charset="2"/>
              </a:rPr>
              <a:t>fpdeinformatica.es.	7200	IN	MX	10	mail1.fpdeinformatica.es.</a:t>
            </a:r>
          </a:p>
          <a:p>
            <a:pPr algn="just"/>
            <a:r>
              <a:rPr lang="ca-ES" sz="1600" dirty="0">
                <a:solidFill>
                  <a:schemeClr val="bg1"/>
                </a:solidFill>
                <a:latin typeface="Consolas" panose="020B0609020204030204" pitchFamily="49" charset="0"/>
                <a:sym typeface="Wingdings" panose="05000000000000000000" pitchFamily="2" charset="2"/>
              </a:rPr>
              <a:t>fpdeinformatica.es.	7200	IN	MX	20	mail2.fpdeinformatica.es.</a:t>
            </a:r>
          </a:p>
          <a:p>
            <a:pPr algn="just"/>
            <a:r>
              <a:rPr lang="ca-ES" sz="1600" dirty="0">
                <a:solidFill>
                  <a:schemeClr val="bg1"/>
                </a:solidFill>
                <a:latin typeface="Consolas" panose="020B0609020204030204" pitchFamily="49" charset="0"/>
                <a:sym typeface="Wingdings" panose="05000000000000000000" pitchFamily="2" charset="2"/>
              </a:rPr>
              <a:t>fpdeinformatica.es.	7200	IN	MX	30	mx.fpdeinformatica.com.</a:t>
            </a:r>
          </a:p>
          <a:p>
            <a:pPr algn="just"/>
            <a:endParaRPr lang="ca-ES" sz="1600" dirty="0">
              <a:solidFill>
                <a:schemeClr val="bg1"/>
              </a:solidFill>
              <a:latin typeface="Consolas" panose="020B0609020204030204" pitchFamily="49" charset="0"/>
              <a:sym typeface="Wingdings" panose="05000000000000000000" pitchFamily="2" charset="2"/>
            </a:endParaRPr>
          </a:p>
          <a:p>
            <a:pPr algn="just"/>
            <a:r>
              <a:rPr lang="ca-ES" sz="1600" dirty="0">
                <a:solidFill>
                  <a:schemeClr val="bg1"/>
                </a:solidFill>
                <a:latin typeface="Consolas" panose="020B0609020204030204" pitchFamily="49" charset="0"/>
                <a:sym typeface="Wingdings" panose="05000000000000000000" pitchFamily="2" charset="2"/>
              </a:rPr>
              <a:t>mail1.fpdeinformatica.es.	IN	A	172.34.45.46</a:t>
            </a:r>
          </a:p>
          <a:p>
            <a:pPr algn="just"/>
            <a:r>
              <a:rPr lang="ca-ES" sz="1600" dirty="0">
                <a:solidFill>
                  <a:schemeClr val="bg1"/>
                </a:solidFill>
                <a:latin typeface="Consolas" panose="020B0609020204030204" pitchFamily="49" charset="0"/>
                <a:sym typeface="Wingdings" panose="05000000000000000000" pitchFamily="2" charset="2"/>
              </a:rPr>
              <a:t>mail2.fpdeinformatica.es.	IN	A	172.34.45.47</a:t>
            </a:r>
          </a:p>
        </p:txBody>
      </p:sp>
    </p:spTree>
    <p:extLst>
      <p:ext uri="{BB962C8B-B14F-4D97-AF65-F5344CB8AC3E}">
        <p14:creationId xmlns:p14="http://schemas.microsoft.com/office/powerpoint/2010/main" val="296765104"/>
      </p:ext>
    </p:extLst>
  </p:cSld>
  <p:clrMapOvr>
    <a:masterClrMapping/>
  </p:clrMapOvr>
  <p:transition spd="slow">
    <p:wipe/>
  </p:transition>
</p:sld>
</file>

<file path=ppt/theme/theme1.xml><?xml version="1.0" encoding="utf-8"?>
<a:theme xmlns:a="http://schemas.openxmlformats.org/drawingml/2006/main" name="Plantilla Assignatures Educe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Assignatures Educem" id="{AD45235F-27BA-4B72-ADFD-255F927AB804}" vid="{11D1A88F-42BE-4197-80B0-3B0A3490684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2270</Words>
  <Application>Microsoft Office PowerPoint</Application>
  <PresentationFormat>Panorámica</PresentationFormat>
  <Paragraphs>191</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Calibri Light</vt:lpstr>
      <vt:lpstr>Consolas</vt:lpstr>
      <vt:lpstr>Courier New</vt:lpstr>
      <vt:lpstr>Wingdings</vt:lpstr>
      <vt:lpstr>Plantilla Assignatures Educem</vt:lpstr>
      <vt:lpstr>Tema 2: Registres de Recursos</vt:lpstr>
      <vt:lpstr>Registre de Recursos</vt:lpstr>
      <vt:lpstr>Registre de Recursos: Sintaxis</vt:lpstr>
      <vt:lpstr>Registre de Recursos: Sintaxis</vt:lpstr>
      <vt:lpstr>Registre de Recursos: SOA</vt:lpstr>
      <vt:lpstr>Registre de Recursos: NS</vt:lpstr>
      <vt:lpstr>Registre de Recursos: A / AAAA / CNAME</vt:lpstr>
      <vt:lpstr>Registre de Recursos: A / AAAA / CNAME</vt:lpstr>
      <vt:lpstr>Registre de Recursos: MX</vt:lpstr>
      <vt:lpstr>Registre de Recursos: PTR</vt:lpstr>
      <vt:lpstr>Registre de Recursos: TXT</vt:lpstr>
      <vt:lpstr>Registre de Recursos: Altres Tipus</vt:lpstr>
      <vt:lpstr>Registre de Recursos: Exemples aplicats</vt:lpstr>
      <vt:lpstr>Registre de Recursos: Transferències de Zona</vt:lpstr>
      <vt:lpstr>Registre de Recursos: Transferències de Zona</vt:lpstr>
      <vt:lpstr>Registre de Recursos: Internacionalització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Introducció a DNS</dc:title>
  <dc:creator>DAVID GONZALEZ ROLDAN</dc:creator>
  <cp:lastModifiedBy>David Gonzalez</cp:lastModifiedBy>
  <cp:revision>1</cp:revision>
  <dcterms:created xsi:type="dcterms:W3CDTF">2020-07-25T16:16:18Z</dcterms:created>
  <dcterms:modified xsi:type="dcterms:W3CDTF">2023-09-11T16:02:01Z</dcterms:modified>
</cp:coreProperties>
</file>