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1" r:id="rId3"/>
    <p:sldId id="272" r:id="rId4"/>
    <p:sldId id="273" r:id="rId5"/>
    <p:sldId id="274" r:id="rId6"/>
    <p:sldId id="275" r:id="rId7"/>
    <p:sldId id="279" r:id="rId8"/>
    <p:sldId id="280" r:id="rId9"/>
    <p:sldId id="288" r:id="rId10"/>
    <p:sldId id="289" r:id="rId11"/>
    <p:sldId id="290" r:id="rId12"/>
    <p:sldId id="291" r:id="rId13"/>
    <p:sldId id="292" r:id="rId14"/>
    <p:sldId id="293" r:id="rId15"/>
    <p:sldId id="294" r:id="rId16"/>
    <p:sldId id="295"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81" r:id="rId31"/>
    <p:sldId id="282" r:id="rId32"/>
    <p:sldId id="283" r:id="rId33"/>
    <p:sldId id="284" r:id="rId34"/>
    <p:sldId id="285" r:id="rId35"/>
    <p:sldId id="286" r:id="rId36"/>
    <p:sldId id="287" r:id="rId37"/>
    <p:sldId id="276" r:id="rId38"/>
    <p:sldId id="277" r:id="rId39"/>
    <p:sldId id="278"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39" d="100"/>
          <a:sy n="39" d="100"/>
        </p:scale>
        <p:origin x="84"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25003645377662"/>
          <c:y val="8.7301587301587297E-2"/>
          <c:w val="0.53240740740740744"/>
          <c:h val="0.9126984126984126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9A7-4093-9438-5D8503BE226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9A7-4093-9438-5D8503BE226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Sheet1!$A$2:$A$3</c:f>
              <c:strCache>
                <c:ptCount val="2"/>
                <c:pt idx="0">
                  <c:v>you tube users </c:v>
                </c:pt>
                <c:pt idx="1">
                  <c:v>world population </c:v>
                </c:pt>
              </c:strCache>
            </c:strRef>
          </c:cat>
          <c:val>
            <c:numRef>
              <c:f>Sheet1!$B$2:$B$3</c:f>
              <c:numCache>
                <c:formatCode>General</c:formatCode>
                <c:ptCount val="2"/>
                <c:pt idx="0">
                  <c:v>2.2999999999999998</c:v>
                </c:pt>
                <c:pt idx="1">
                  <c:v>5.3739999999999997</c:v>
                </c:pt>
              </c:numCache>
            </c:numRef>
          </c:val>
          <c:extLst>
            <c:ext xmlns:c16="http://schemas.microsoft.com/office/drawing/2014/chart" uri="{C3380CC4-5D6E-409C-BE32-E72D297353CC}">
              <c16:uniqueId val="{00000004-C9A7-4093-9438-5D8503BE226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9828153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EFCF68-BD4E-4349-93BC-390801F6752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9594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983325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57727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45472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300250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41247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185467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328877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109614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FCF68-BD4E-4349-93BC-390801F67521}"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378654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EFCF68-BD4E-4349-93BC-390801F6752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32066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EFCF68-BD4E-4349-93BC-390801F67521}"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47226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EFCF68-BD4E-4349-93BC-390801F67521}"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384582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FCF68-BD4E-4349-93BC-390801F67521}"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4013045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EFCF68-BD4E-4349-93BC-390801F6752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18946353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EFCF68-BD4E-4349-93BC-390801F67521}"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3B36-0B9F-46EA-A30B-CCA028EFCFD3}" type="slidenum">
              <a:rPr lang="en-US" smtClean="0"/>
              <a:t>‹#›</a:t>
            </a:fld>
            <a:endParaRPr lang="en-US"/>
          </a:p>
        </p:txBody>
      </p:sp>
    </p:spTree>
    <p:extLst>
      <p:ext uri="{BB962C8B-B14F-4D97-AF65-F5344CB8AC3E}">
        <p14:creationId xmlns:p14="http://schemas.microsoft.com/office/powerpoint/2010/main" val="20770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EFCF68-BD4E-4349-93BC-390801F67521}" type="datetimeFigureOut">
              <a:rPr lang="en-US" smtClean="0"/>
              <a:t>5/26/2022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43B36-0B9F-46EA-A30B-CCA028EFCFD3}" type="slidenum">
              <a:rPr lang="en-US" smtClean="0"/>
              <a:t>‹#›</a:t>
            </a:fld>
            <a:endParaRPr lang="en-US"/>
          </a:p>
        </p:txBody>
      </p:sp>
    </p:spTree>
    <p:extLst>
      <p:ext uri="{BB962C8B-B14F-4D97-AF65-F5344CB8AC3E}">
        <p14:creationId xmlns:p14="http://schemas.microsoft.com/office/powerpoint/2010/main" val="193290015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Vision Video </a:t>
            </a:r>
            <a:r>
              <a:rPr lang="en-US" dirty="0" smtClean="0"/>
              <a:t>editing company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809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after the approval you tubers make money through advertisements. There are two types: CPM (cost per thousand views) and CPC (cost per click).</a:t>
            </a:r>
          </a:p>
          <a:p>
            <a:r>
              <a:rPr lang="en-US" dirty="0"/>
              <a:t>If the advertisement is CPM, that means the viewer of your YouTube video must watch the ad for longer than 30 seconds (or if it’s a short video, for at least half the advertisement). Think about your YouTube watching habits and you’ll know this is more unlikely than it sounds</a:t>
            </a:r>
            <a:r>
              <a:rPr lang="en-US" dirty="0" smtClean="0"/>
              <a:t>.</a:t>
            </a:r>
            <a:r>
              <a:rPr lang="en-US" dirty="0"/>
              <a:t> </a:t>
            </a:r>
          </a:p>
          <a:p>
            <a:endParaRPr lang="en-US" dirty="0"/>
          </a:p>
        </p:txBody>
      </p:sp>
    </p:spTree>
    <p:extLst>
      <p:ext uri="{BB962C8B-B14F-4D97-AF65-F5344CB8AC3E}">
        <p14:creationId xmlns:p14="http://schemas.microsoft.com/office/powerpoint/2010/main" val="28609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it’s a CPC advertisement, then they get paid based on how many viewers click on the ads surrounding your video</a:t>
            </a:r>
            <a:r>
              <a:rPr lang="en-US" dirty="0" smtClean="0"/>
              <a:t>.</a:t>
            </a:r>
          </a:p>
          <a:p>
            <a:r>
              <a:rPr lang="en-US" dirty="0"/>
              <a:t>Per view, advertisers on average pay $.18. If their channel receives 1,000 views, it’s worth $18. Google keeps 45 percent of what is made, so a </a:t>
            </a:r>
            <a:r>
              <a:rPr lang="en-US" dirty="0" err="1"/>
              <a:t>YouTuber</a:t>
            </a:r>
            <a:r>
              <a:rPr lang="en-US" dirty="0"/>
              <a:t> would make (on average) $9.90 per 1,000 views.</a:t>
            </a:r>
          </a:p>
          <a:p>
            <a:endParaRPr lang="en-US" dirty="0"/>
          </a:p>
        </p:txBody>
      </p:sp>
    </p:spTree>
    <p:extLst>
      <p:ext uri="{BB962C8B-B14F-4D97-AF65-F5344CB8AC3E}">
        <p14:creationId xmlns:p14="http://schemas.microsoft.com/office/powerpoint/2010/main" val="137444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Their other income is through sponsorships</a:t>
            </a:r>
          </a:p>
          <a:p>
            <a:r>
              <a:rPr lang="en-US" dirty="0" err="1"/>
              <a:t>YouTubers</a:t>
            </a:r>
            <a:r>
              <a:rPr lang="en-US" dirty="0"/>
              <a:t> charge brands anywhere from $10 to $50 per 1,000 views, depending on the estimated amount of total views for the pending video. If the video hits 1 million views, then the </a:t>
            </a:r>
            <a:r>
              <a:rPr lang="en-US" dirty="0" err="1"/>
              <a:t>YouTuber</a:t>
            </a:r>
            <a:r>
              <a:rPr lang="en-US" dirty="0"/>
              <a:t> makes anywhere from $10,000 to $50,000.</a:t>
            </a:r>
          </a:p>
          <a:p>
            <a:endParaRPr lang="en-US" dirty="0"/>
          </a:p>
        </p:txBody>
      </p:sp>
    </p:spTree>
    <p:extLst>
      <p:ext uri="{BB962C8B-B14F-4D97-AF65-F5344CB8AC3E}">
        <p14:creationId xmlns:p14="http://schemas.microsoft.com/office/powerpoint/2010/main" val="425837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tube videos </a:t>
            </a:r>
            <a:br>
              <a:rPr lang="en-US" dirty="0"/>
            </a:br>
            <a:endParaRPr lang="en-US" dirty="0"/>
          </a:p>
        </p:txBody>
      </p:sp>
      <p:sp>
        <p:nvSpPr>
          <p:cNvPr id="3" name="Content Placeholder 2"/>
          <p:cNvSpPr>
            <a:spLocks noGrp="1"/>
          </p:cNvSpPr>
          <p:nvPr>
            <p:ph idx="1"/>
          </p:nvPr>
        </p:nvSpPr>
        <p:spPr/>
        <p:txBody>
          <a:bodyPr/>
          <a:lstStyle/>
          <a:p>
            <a:r>
              <a:rPr lang="en-US" dirty="0"/>
              <a:t>There are different kinds of genres inside you tube channels </a:t>
            </a:r>
          </a:p>
          <a:p>
            <a:r>
              <a:rPr lang="en-US" dirty="0"/>
              <a:t>Those are:-</a:t>
            </a:r>
          </a:p>
          <a:p>
            <a:pPr lvl="0"/>
            <a:r>
              <a:rPr lang="en-US" dirty="0"/>
              <a:t>Gaming </a:t>
            </a:r>
          </a:p>
          <a:p>
            <a:pPr lvl="0"/>
            <a:r>
              <a:rPr lang="en-US" dirty="0"/>
              <a:t>Life hacks </a:t>
            </a:r>
          </a:p>
          <a:p>
            <a:pPr lvl="0"/>
            <a:r>
              <a:rPr lang="en-US" dirty="0"/>
              <a:t>News </a:t>
            </a:r>
          </a:p>
          <a:p>
            <a:pPr lvl="0"/>
            <a:r>
              <a:rPr lang="en-US" dirty="0"/>
              <a:t>Celebrity gossip </a:t>
            </a:r>
          </a:p>
          <a:p>
            <a:endParaRPr lang="en-US" dirty="0"/>
          </a:p>
        </p:txBody>
      </p:sp>
    </p:spTree>
    <p:extLst>
      <p:ext uri="{BB962C8B-B14F-4D97-AF65-F5344CB8AC3E}">
        <p14:creationId xmlns:p14="http://schemas.microsoft.com/office/powerpoint/2010/main" val="393690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Reasons why most you tubers don’t come successful </a:t>
            </a:r>
            <a:r>
              <a:rPr lang="en-US" dirty="0"/>
              <a:t/>
            </a:r>
            <a:br>
              <a:rPr lang="en-US" dirty="0"/>
            </a:br>
            <a:endParaRPr lang="en-US" dirty="0"/>
          </a:p>
        </p:txBody>
      </p:sp>
      <p:sp>
        <p:nvSpPr>
          <p:cNvPr id="3" name="Content Placeholder 2"/>
          <p:cNvSpPr>
            <a:spLocks noGrp="1"/>
          </p:cNvSpPr>
          <p:nvPr>
            <p:ph idx="1"/>
          </p:nvPr>
        </p:nvSpPr>
        <p:spPr/>
        <p:txBody>
          <a:bodyPr/>
          <a:lstStyle/>
          <a:p>
            <a:r>
              <a:rPr lang="en-US" u="sng" dirty="0"/>
              <a:t>Video quality  </a:t>
            </a:r>
            <a:endParaRPr lang="en-US" dirty="0"/>
          </a:p>
          <a:p>
            <a:pPr lvl="0"/>
            <a:r>
              <a:rPr lang="en-US" dirty="0"/>
              <a:t>Most videos that are uploaded are not edited by professionals </a:t>
            </a:r>
          </a:p>
          <a:p>
            <a:endParaRPr lang="en-US" dirty="0"/>
          </a:p>
        </p:txBody>
      </p:sp>
    </p:spTree>
    <p:extLst>
      <p:ext uri="{BB962C8B-B14F-4D97-AF65-F5344CB8AC3E}">
        <p14:creationId xmlns:p14="http://schemas.microsoft.com/office/powerpoint/2010/main" val="44715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Timing </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Average you tubers upload 1 video after 8 or 9 day they post their last video</a:t>
            </a:r>
          </a:p>
          <a:p>
            <a:endParaRPr lang="en-US" dirty="0"/>
          </a:p>
        </p:txBody>
      </p:sp>
      <p:pic>
        <p:nvPicPr>
          <p:cNvPr id="1026" name="Picture 2"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509" y="4229099"/>
            <a:ext cx="4381502" cy="262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677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and Dislike</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The </a:t>
            </a:r>
            <a:r>
              <a:rPr lang="en-US" dirty="0"/>
              <a:t>more positive feedback that the video already has, the more likely it is to receive even more positive feedback, boosting the video's ranking and increasing the likelihood of their content reaching </a:t>
            </a:r>
            <a:r>
              <a:rPr lang="en-US" b="1" dirty="0"/>
              <a:t>YouTube's</a:t>
            </a:r>
            <a:r>
              <a:rPr lang="en-US" dirty="0"/>
              <a:t> Trending page. Along with Likes, </a:t>
            </a:r>
            <a:r>
              <a:rPr lang="en-US" b="1" dirty="0"/>
              <a:t>comments</a:t>
            </a:r>
            <a:r>
              <a:rPr lang="en-US" dirty="0"/>
              <a:t> are another </a:t>
            </a:r>
            <a:r>
              <a:rPr lang="en-US" b="1" dirty="0"/>
              <a:t>important</a:t>
            </a:r>
            <a:r>
              <a:rPr lang="en-US" dirty="0"/>
              <a:t> element of boosting a video's popularity. so if the comments you tubers get from their video is bad they are not going to get a boost on their popularity and recommendation </a:t>
            </a:r>
          </a:p>
          <a:p>
            <a:endParaRPr lang="en-US" dirty="0"/>
          </a:p>
        </p:txBody>
      </p:sp>
      <p:pic>
        <p:nvPicPr>
          <p:cNvPr id="2050" name="Picture 2" descr="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761" y="4976812"/>
            <a:ext cx="2190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bezio\AppData\Local\Microsoft\Windows\INetCache\Content.Word\download (1).png"/>
          <p:cNvPicPr/>
          <p:nvPr/>
        </p:nvPicPr>
        <p:blipFill>
          <a:blip r:embed="rId3">
            <a:extLst>
              <a:ext uri="{28A0092B-C50C-407E-A947-70E740481C1C}">
                <a14:useLocalDpi xmlns:a14="http://schemas.microsoft.com/office/drawing/2010/main" val="0"/>
              </a:ext>
            </a:extLst>
          </a:blip>
          <a:srcRect/>
          <a:stretch>
            <a:fillRect/>
          </a:stretch>
        </p:blipFill>
        <p:spPr bwMode="auto">
          <a:xfrm>
            <a:off x="8209758" y="4976812"/>
            <a:ext cx="2232660" cy="2049780"/>
          </a:xfrm>
          <a:prstGeom prst="rect">
            <a:avLst/>
          </a:prstGeom>
          <a:noFill/>
          <a:ln>
            <a:noFill/>
          </a:ln>
        </p:spPr>
      </p:pic>
    </p:spTree>
    <p:extLst>
      <p:ext uri="{BB962C8B-B14F-4D97-AF65-F5344CB8AC3E}">
        <p14:creationId xmlns:p14="http://schemas.microsoft.com/office/powerpoint/2010/main" val="349384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r>
              <a:rPr lang="en-US" dirty="0"/>
              <a:t>How much time does it take to make a video?</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349" y="-563893"/>
            <a:ext cx="6892636" cy="4615604"/>
          </a:xfrm>
          <a:prstGeom prst="rect">
            <a:avLst/>
          </a:prstGeom>
        </p:spPr>
      </p:pic>
    </p:spTree>
    <p:extLst>
      <p:ext uri="{BB962C8B-B14F-4D97-AF65-F5344CB8AC3E}">
        <p14:creationId xmlns:p14="http://schemas.microsoft.com/office/powerpoint/2010/main" val="300142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time does it take to make a video?</a:t>
            </a:r>
            <a:br>
              <a:rPr lang="en-US" dirty="0"/>
            </a:br>
            <a:endParaRPr lang="en-US" dirty="0"/>
          </a:p>
        </p:txBody>
      </p:sp>
      <p:sp>
        <p:nvSpPr>
          <p:cNvPr id="3" name="Content Placeholder 2"/>
          <p:cNvSpPr>
            <a:spLocks noGrp="1"/>
          </p:cNvSpPr>
          <p:nvPr>
            <p:ph idx="1"/>
          </p:nvPr>
        </p:nvSpPr>
        <p:spPr/>
        <p:txBody>
          <a:bodyPr/>
          <a:lstStyle/>
          <a:p>
            <a:r>
              <a:rPr lang="en-US" dirty="0"/>
              <a:t>A simple animated video with superficial details and without animated characters can be completed in under 1 weeks.</a:t>
            </a:r>
          </a:p>
          <a:p>
            <a:r>
              <a:rPr lang="en-US" dirty="0"/>
              <a:t>However, more intensive scenes, with more movement and animation could take up to weeks or months. For example (like a fight scene</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985" y="4928260"/>
            <a:ext cx="2856015" cy="1929740"/>
          </a:xfrm>
          <a:prstGeom prst="rect">
            <a:avLst/>
          </a:prstGeom>
        </p:spPr>
      </p:pic>
    </p:spTree>
    <p:extLst>
      <p:ext uri="{BB962C8B-B14F-4D97-AF65-F5344CB8AC3E}">
        <p14:creationId xmlns:p14="http://schemas.microsoft.com/office/powerpoint/2010/main" val="37041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time does it take to make a video?</a:t>
            </a:r>
            <a:br>
              <a:rPr lang="en-US" dirty="0"/>
            </a:br>
            <a:endParaRPr lang="en-US" dirty="0"/>
          </a:p>
        </p:txBody>
      </p:sp>
      <p:sp>
        <p:nvSpPr>
          <p:cNvPr id="3" name="Content Placeholder 2"/>
          <p:cNvSpPr>
            <a:spLocks noGrp="1"/>
          </p:cNvSpPr>
          <p:nvPr>
            <p:ph idx="1"/>
          </p:nvPr>
        </p:nvSpPr>
        <p:spPr/>
        <p:txBody>
          <a:bodyPr/>
          <a:lstStyle/>
          <a:p>
            <a:r>
              <a:rPr lang="en-US" dirty="0"/>
              <a:t>Obviously, there are many variables that go into a one minute video. So you’d need to know all the variables to know how long it would take to produce one minute.</a:t>
            </a:r>
          </a:p>
          <a:p>
            <a:r>
              <a:rPr lang="en-US" dirty="0"/>
              <a:t>Generally, the average time to produce an animation of around 60-90 seconds is 6 weeks.</a:t>
            </a:r>
          </a:p>
          <a:p>
            <a:endParaRPr lang="en-US" dirty="0"/>
          </a:p>
        </p:txBody>
      </p:sp>
    </p:spTree>
    <p:extLst>
      <p:ext uri="{BB962C8B-B14F-4D97-AF65-F5344CB8AC3E}">
        <p14:creationId xmlns:p14="http://schemas.microsoft.com/office/powerpoint/2010/main" val="40049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r>
              <a:rPr lang="en-US" dirty="0" smtClean="0"/>
              <a:t>What is video?</a:t>
            </a:r>
            <a:endParaRPr lang="en-US" dirty="0"/>
          </a:p>
        </p:txBody>
      </p:sp>
    </p:spTree>
    <p:extLst>
      <p:ext uri="{BB962C8B-B14F-4D97-AF65-F5344CB8AC3E}">
        <p14:creationId xmlns:p14="http://schemas.microsoft.com/office/powerpoint/2010/main" val="149709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time does it take to make a video?</a:t>
            </a:r>
            <a:br>
              <a:rPr lang="en-US" dirty="0"/>
            </a:br>
            <a:endParaRPr lang="en-US" dirty="0"/>
          </a:p>
        </p:txBody>
      </p:sp>
      <p:sp>
        <p:nvSpPr>
          <p:cNvPr id="3" name="Content Placeholder 2"/>
          <p:cNvSpPr>
            <a:spLocks noGrp="1"/>
          </p:cNvSpPr>
          <p:nvPr>
            <p:ph idx="1"/>
          </p:nvPr>
        </p:nvSpPr>
        <p:spPr/>
        <p:txBody>
          <a:bodyPr/>
          <a:lstStyle/>
          <a:p>
            <a:r>
              <a:rPr lang="en-US" dirty="0"/>
              <a:t>So according to this we need to follow a few step to make our video better</a:t>
            </a:r>
          </a:p>
          <a:p>
            <a:endParaRPr lang="en-US" dirty="0"/>
          </a:p>
        </p:txBody>
      </p:sp>
    </p:spTree>
    <p:extLst>
      <p:ext uri="{BB962C8B-B14F-4D97-AF65-F5344CB8AC3E}">
        <p14:creationId xmlns:p14="http://schemas.microsoft.com/office/powerpoint/2010/main" val="369233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u="sng" dirty="0"/>
              <a:t>strategy and preparation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What do you want from this video?</a:t>
            </a:r>
          </a:p>
          <a:p>
            <a:r>
              <a:rPr lang="en-US" dirty="0"/>
              <a:t>Narration or interview based?</a:t>
            </a:r>
          </a:p>
          <a:p>
            <a:r>
              <a:rPr lang="en-US" dirty="0"/>
              <a:t>Will we need actors?</a:t>
            </a:r>
          </a:p>
          <a:p>
            <a:r>
              <a:rPr lang="en-US" dirty="0"/>
              <a:t>What is the budget?</a:t>
            </a:r>
          </a:p>
          <a:p>
            <a:pPr lvl="0">
              <a:buFont typeface="Wingdings" panose="05000000000000000000" pitchFamily="2" charset="2"/>
              <a:buChar char="ü"/>
            </a:pPr>
            <a:r>
              <a:rPr lang="en-US" dirty="0" smtClean="0"/>
              <a:t>So </a:t>
            </a:r>
            <a:r>
              <a:rPr lang="en-US" dirty="0"/>
              <a:t>this process can take up to one week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317" y="4030455"/>
            <a:ext cx="5173683" cy="2832308"/>
          </a:xfrm>
          <a:prstGeom prst="rect">
            <a:avLst/>
          </a:prstGeom>
        </p:spPr>
      </p:pic>
    </p:spTree>
    <p:extLst>
      <p:ext uri="{BB962C8B-B14F-4D97-AF65-F5344CB8AC3E}">
        <p14:creationId xmlns:p14="http://schemas.microsoft.com/office/powerpoint/2010/main" val="122519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a:t>Creative development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Building the creative idea that brings your idea to life</a:t>
            </a:r>
          </a:p>
          <a:p>
            <a:pPr lvl="0">
              <a:buFont typeface="Wingdings" panose="05000000000000000000" pitchFamily="2" charset="2"/>
              <a:buChar char="ü"/>
            </a:pPr>
            <a:r>
              <a:rPr lang="en-US" dirty="0"/>
              <a:t>It can take up to 1 week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9" y="3162411"/>
            <a:ext cx="3629891" cy="3695590"/>
          </a:xfrm>
          <a:prstGeom prst="rect">
            <a:avLst/>
          </a:prstGeom>
        </p:spPr>
      </p:pic>
    </p:spTree>
    <p:extLst>
      <p:ext uri="{BB962C8B-B14F-4D97-AF65-F5344CB8AC3E}">
        <p14:creationId xmlns:p14="http://schemas.microsoft.com/office/powerpoint/2010/main" val="70896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u="sng" dirty="0"/>
              <a:t>Pre-production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This also includes several steps</a:t>
            </a:r>
          </a:p>
          <a:p>
            <a:r>
              <a:rPr lang="en-US" dirty="0"/>
              <a:t>Scripting</a:t>
            </a:r>
          </a:p>
          <a:p>
            <a:r>
              <a:rPr lang="en-US" dirty="0"/>
              <a:t>Graphics design </a:t>
            </a:r>
          </a:p>
          <a:p>
            <a:r>
              <a:rPr lang="en-US" dirty="0"/>
              <a:t>Hiring talent </a:t>
            </a:r>
          </a:p>
          <a:p>
            <a:r>
              <a:rPr lang="en-US" dirty="0"/>
              <a:t>Scouting shoot locations</a:t>
            </a:r>
          </a:p>
          <a:p>
            <a:r>
              <a:rPr lang="en-US" dirty="0"/>
              <a:t>Scheduling</a:t>
            </a:r>
          </a:p>
          <a:p>
            <a:r>
              <a:rPr lang="en-US" dirty="0"/>
              <a:t>Shot lists</a:t>
            </a:r>
          </a:p>
          <a:p>
            <a:pPr lvl="0">
              <a:buFont typeface="Wingdings" panose="05000000000000000000" pitchFamily="2" charset="2"/>
              <a:buChar char="ü"/>
            </a:pPr>
            <a:r>
              <a:rPr lang="en-US" dirty="0"/>
              <a:t>It can take up to 1 – 2 week</a:t>
            </a:r>
          </a:p>
          <a:p>
            <a:endParaRPr lang="en-US" dirty="0"/>
          </a:p>
        </p:txBody>
      </p:sp>
    </p:spTree>
    <p:extLst>
      <p:ext uri="{BB962C8B-B14F-4D97-AF65-F5344CB8AC3E}">
        <p14:creationId xmlns:p14="http://schemas.microsoft.com/office/powerpoint/2010/main" val="302813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u="sng" dirty="0"/>
              <a:t>Production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Filming the visual elements for your video  </a:t>
            </a:r>
          </a:p>
          <a:p>
            <a:pPr lvl="0">
              <a:buFont typeface="Wingdings" panose="05000000000000000000" pitchFamily="2" charset="2"/>
              <a:buChar char="ü"/>
            </a:pPr>
            <a:r>
              <a:rPr lang="en-US" dirty="0"/>
              <a:t>It can take up to 1 week</a:t>
            </a:r>
          </a:p>
          <a:p>
            <a:endParaRPr lang="en-US" dirty="0"/>
          </a:p>
        </p:txBody>
      </p:sp>
    </p:spTree>
    <p:extLst>
      <p:ext uri="{BB962C8B-B14F-4D97-AF65-F5344CB8AC3E}">
        <p14:creationId xmlns:p14="http://schemas.microsoft.com/office/powerpoint/2010/main" val="672161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u="sng" dirty="0"/>
              <a:t>post Production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Processing footage</a:t>
            </a:r>
          </a:p>
          <a:p>
            <a:r>
              <a:rPr lang="en-US" dirty="0"/>
              <a:t>Editorial with 2 to 3 revisions</a:t>
            </a:r>
          </a:p>
          <a:p>
            <a:r>
              <a:rPr lang="en-US" dirty="0"/>
              <a:t>Voice over casting and recording</a:t>
            </a:r>
          </a:p>
          <a:p>
            <a:r>
              <a:rPr lang="en-US" dirty="0"/>
              <a:t>Motion graphics</a:t>
            </a:r>
          </a:p>
          <a:p>
            <a:r>
              <a:rPr lang="en-US" dirty="0"/>
              <a:t>Color grading </a:t>
            </a:r>
          </a:p>
          <a:p>
            <a:r>
              <a:rPr lang="en-US" dirty="0"/>
              <a:t>Audio sweetening</a:t>
            </a:r>
          </a:p>
          <a:p>
            <a:pPr lvl="0">
              <a:buFont typeface="Wingdings" panose="05000000000000000000" pitchFamily="2" charset="2"/>
              <a:buChar char="ü"/>
            </a:pPr>
            <a:r>
              <a:rPr lang="en-US" dirty="0"/>
              <a:t>It can take up to 2 or 3 weeks</a:t>
            </a:r>
          </a:p>
          <a:p>
            <a:endParaRPr lang="en-US" dirty="0"/>
          </a:p>
        </p:txBody>
      </p:sp>
    </p:spTree>
    <p:extLst>
      <p:ext uri="{BB962C8B-B14F-4D97-AF65-F5344CB8AC3E}">
        <p14:creationId xmlns:p14="http://schemas.microsoft.com/office/powerpoint/2010/main" val="157056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generally the advantage of video editors for </a:t>
            </a:r>
          </a:p>
        </p:txBody>
      </p:sp>
      <p:sp>
        <p:nvSpPr>
          <p:cNvPr id="3" name="Content Placeholder 2"/>
          <p:cNvSpPr>
            <a:spLocks noGrp="1"/>
          </p:cNvSpPr>
          <p:nvPr>
            <p:ph idx="1"/>
          </p:nvPr>
        </p:nvSpPr>
        <p:spPr/>
        <p:txBody>
          <a:bodyPr/>
          <a:lstStyle/>
          <a:p>
            <a:r>
              <a:rPr lang="en-US" dirty="0"/>
              <a:t>To keep working on their creative ideas </a:t>
            </a:r>
          </a:p>
          <a:p>
            <a:r>
              <a:rPr lang="en-US" dirty="0"/>
              <a:t>Save their time </a:t>
            </a:r>
          </a:p>
          <a:p>
            <a:r>
              <a:rPr lang="en-US" dirty="0"/>
              <a:t>And to get realistic and modern video qualities from </a:t>
            </a:r>
            <a:r>
              <a:rPr lang="en-US" dirty="0" smtClean="0"/>
              <a:t>the video </a:t>
            </a:r>
            <a:r>
              <a:rPr lang="en-US" dirty="0"/>
              <a:t>editors</a:t>
            </a:r>
          </a:p>
          <a:p>
            <a:endParaRPr lang="en-US" dirty="0"/>
          </a:p>
        </p:txBody>
      </p:sp>
    </p:spTree>
    <p:extLst>
      <p:ext uri="{BB962C8B-B14F-4D97-AF65-F5344CB8AC3E}">
        <p14:creationId xmlns:p14="http://schemas.microsoft.com/office/powerpoint/2010/main" val="157570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r>
              <a:rPr lang="en-US" dirty="0" smtClean="0"/>
              <a:t>Online video editing tutorial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513" y="279256"/>
            <a:ext cx="5095307" cy="3247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9521" y="279255"/>
            <a:ext cx="4994267" cy="3247717"/>
          </a:xfrm>
          <a:prstGeom prst="rect">
            <a:avLst/>
          </a:prstGeom>
        </p:spPr>
      </p:pic>
    </p:spTree>
    <p:extLst>
      <p:ext uri="{BB962C8B-B14F-4D97-AF65-F5344CB8AC3E}">
        <p14:creationId xmlns:p14="http://schemas.microsoft.com/office/powerpoint/2010/main" val="2673163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video editing tutorial</a:t>
            </a:r>
          </a:p>
        </p:txBody>
      </p:sp>
      <p:sp>
        <p:nvSpPr>
          <p:cNvPr id="3" name="Content Placeholder 2"/>
          <p:cNvSpPr>
            <a:spLocks noGrp="1"/>
          </p:cNvSpPr>
          <p:nvPr>
            <p:ph idx="1"/>
          </p:nvPr>
        </p:nvSpPr>
        <p:spPr/>
        <p:txBody>
          <a:bodyPr/>
          <a:lstStyle/>
          <a:p>
            <a:r>
              <a:rPr lang="en-US" dirty="0"/>
              <a:t>Our project will also have a video editing tutorial category. Where people who wants to edit videos will take a course to be qualified as an editor. </a:t>
            </a:r>
            <a:endParaRPr lang="en-US" dirty="0" smtClean="0"/>
          </a:p>
          <a:p>
            <a:r>
              <a:rPr lang="en-US" dirty="0"/>
              <a:t>As we know this days there are plenty of video editing apps like Adobe Premiere Pro, iMovie, Light works,</a:t>
            </a:r>
            <a:r>
              <a:rPr lang="en-US" b="1" dirty="0"/>
              <a:t> </a:t>
            </a:r>
            <a:r>
              <a:rPr lang="en-US" dirty="0"/>
              <a:t>filmography etc</a:t>
            </a:r>
            <a:r>
              <a:rPr lang="en-US" dirty="0" smtClean="0"/>
              <a:t>…</a:t>
            </a:r>
          </a:p>
          <a:p>
            <a:endParaRPr lang="en-US" dirty="0" smtClean="0"/>
          </a:p>
          <a:p>
            <a:endParaRPr lang="en-US" dirty="0"/>
          </a:p>
        </p:txBody>
      </p:sp>
    </p:spTree>
    <p:extLst>
      <p:ext uri="{BB962C8B-B14F-4D97-AF65-F5344CB8AC3E}">
        <p14:creationId xmlns:p14="http://schemas.microsoft.com/office/powerpoint/2010/main" val="1788537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video editing tutorial</a:t>
            </a:r>
          </a:p>
        </p:txBody>
      </p:sp>
      <p:sp>
        <p:nvSpPr>
          <p:cNvPr id="3" name="Content Placeholder 2"/>
          <p:cNvSpPr>
            <a:spLocks noGrp="1"/>
          </p:cNvSpPr>
          <p:nvPr>
            <p:ph idx="1"/>
          </p:nvPr>
        </p:nvSpPr>
        <p:spPr/>
        <p:txBody>
          <a:bodyPr/>
          <a:lstStyle/>
          <a:p>
            <a:r>
              <a:rPr lang="en-US" b="1" dirty="0"/>
              <a:t>To </a:t>
            </a:r>
            <a:r>
              <a:rPr lang="en-US" dirty="0"/>
              <a:t>satisfy our customers we give tutorial to the top known apps as listed above. At the end of their course each student will have a project given by us to qualify them…</a:t>
            </a:r>
          </a:p>
          <a:p>
            <a:r>
              <a:rPr lang="en-US" dirty="0"/>
              <a:t>So that our other customers which are the YouTube content creates to have the best editors.</a:t>
            </a:r>
          </a:p>
          <a:p>
            <a:endParaRPr lang="en-US" dirty="0"/>
          </a:p>
        </p:txBody>
      </p:sp>
    </p:spTree>
    <p:extLst>
      <p:ext uri="{BB962C8B-B14F-4D97-AF65-F5344CB8AC3E}">
        <p14:creationId xmlns:p14="http://schemas.microsoft.com/office/powerpoint/2010/main" val="62458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video?</a:t>
            </a:r>
          </a:p>
        </p:txBody>
      </p:sp>
      <p:sp>
        <p:nvSpPr>
          <p:cNvPr id="3" name="Content Placeholder 2"/>
          <p:cNvSpPr>
            <a:spLocks noGrp="1"/>
          </p:cNvSpPr>
          <p:nvPr>
            <p:ph idx="1"/>
          </p:nvPr>
        </p:nvSpPr>
        <p:spPr/>
        <p:txBody>
          <a:bodyPr/>
          <a:lstStyle/>
          <a:p>
            <a:r>
              <a:rPr lang="en-US" dirty="0"/>
              <a:t>Video is an electronic medium for the recording, copying, playback, broadcasting, and display of moving visual media. </a:t>
            </a:r>
          </a:p>
          <a:p>
            <a:r>
              <a:rPr lang="en-US" dirty="0"/>
              <a:t>Video was first developed for mechanical television systems, which were quickly replaced by cathode ray tube systems which were later replaced by flat panel displays of several types.</a:t>
            </a:r>
          </a:p>
          <a:p>
            <a:endParaRPr lang="en-US" dirty="0"/>
          </a:p>
        </p:txBody>
      </p:sp>
    </p:spTree>
    <p:extLst>
      <p:ext uri="{BB962C8B-B14F-4D97-AF65-F5344CB8AC3E}">
        <p14:creationId xmlns:p14="http://schemas.microsoft.com/office/powerpoint/2010/main" val="2133907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pPr fontAlgn="base"/>
            <a:r>
              <a:rPr lang="en-US" dirty="0"/>
              <a:t>Helpful tips to make video</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100756"/>
            <a:ext cx="1828800" cy="2143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325" y="4839380"/>
            <a:ext cx="1590675" cy="2143125"/>
          </a:xfrm>
          <a:prstGeom prst="rect">
            <a:avLst/>
          </a:prstGeom>
        </p:spPr>
      </p:pic>
    </p:spTree>
    <p:extLst>
      <p:ext uri="{BB962C8B-B14F-4D97-AF65-F5344CB8AC3E}">
        <p14:creationId xmlns:p14="http://schemas.microsoft.com/office/powerpoint/2010/main" val="361152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Choose the Right Software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The first step in improving your video editing process is to choose the right software for you and your work. They normally offer everything you need to perform standard video edits, but you may prefer one over others for their usability, digital interface, and features. The key here is to choose what works for you and your editing style instead of just the latest, most advanced video editing program out there.</a:t>
            </a:r>
            <a:endParaRPr lang="en-US" b="1" dirty="0"/>
          </a:p>
          <a:p>
            <a:endParaRPr lang="en-US" dirty="0"/>
          </a:p>
        </p:txBody>
      </p:sp>
    </p:spTree>
    <p:extLst>
      <p:ext uri="{BB962C8B-B14F-4D97-AF65-F5344CB8AC3E}">
        <p14:creationId xmlns:p14="http://schemas.microsoft.com/office/powerpoint/2010/main" val="52888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Use a Fast Computer</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It definitely helps to invest in a faster storage drive (SSD) that will allow you to access your files and software faster, as well as speed up your rendering, loading, and export times. Other things you can do to significantly shorten your editing times is to increase your computer’s memory (RAM) to at least 8GB if you’re going to be doing professional or commercial work, and get the recommended video card and processor for your editing software.</a:t>
            </a:r>
            <a:endParaRPr lang="en-US" b="1" dirty="0"/>
          </a:p>
          <a:p>
            <a:endParaRPr lang="en-US" dirty="0"/>
          </a:p>
        </p:txBody>
      </p:sp>
    </p:spTree>
    <p:extLst>
      <p:ext uri="{BB962C8B-B14F-4D97-AF65-F5344CB8AC3E}">
        <p14:creationId xmlns:p14="http://schemas.microsoft.com/office/powerpoint/2010/main" val="577026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Watch Video Editing Tutorials</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YouTube</a:t>
            </a:r>
            <a:r>
              <a:rPr lang="en-US" dirty="0"/>
              <a:t>, blogs, and educational websites are full of useful tutorials for creating great video content. Most of the tutorials you’ll find out there are free, which makes them even more accessible. As you look for tutorials to achieve certain looks and complete specific tasks, target the software version of the program you’re using. Many companies adjust functionality and menu settings from version to version.</a:t>
            </a:r>
          </a:p>
        </p:txBody>
      </p:sp>
    </p:spTree>
    <p:extLst>
      <p:ext uri="{BB962C8B-B14F-4D97-AF65-F5344CB8AC3E}">
        <p14:creationId xmlns:p14="http://schemas.microsoft.com/office/powerpoint/2010/main" val="3297058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4. Maintain an Efficient Workflow</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Even with a super-fast computer system and editing software, you’ll also need to be systematic and organized in order to become a more efficient editor. One way to improve your workflow is to organize your projects and files in folders that you can use again and again. Create homes for your projects, footage, audio files, images, and graphics, in which you can also create more subsections and folders. Another way that you can work faster is to use external hard drives for storing your footage, so you can free up more computer memory.</a:t>
            </a:r>
            <a:endParaRPr lang="en-US" b="1" dirty="0"/>
          </a:p>
          <a:p>
            <a:endParaRPr lang="en-US" dirty="0"/>
          </a:p>
        </p:txBody>
      </p:sp>
    </p:spTree>
    <p:extLst>
      <p:ext uri="{BB962C8B-B14F-4D97-AF65-F5344CB8AC3E}">
        <p14:creationId xmlns:p14="http://schemas.microsoft.com/office/powerpoint/2010/main" val="4073702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Color Correct Your Clips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Color is a major design element that can be manipulated to highlight certain subjects, evoke specific emotions, and set the mood or atmosphere of your scene. Fortunately, today’s video editing programs give us a lot of color editing options that used to be only possible with photos.</a:t>
            </a:r>
            <a:endParaRPr lang="en-US" b="1" dirty="0"/>
          </a:p>
          <a:p>
            <a:pPr fontAlgn="base"/>
            <a:r>
              <a:rPr lang="en-US" dirty="0"/>
              <a:t>Most editors do two things: color correction, to make sure that the colors of your footage are consistent in each scenes, and color grading, to give your film a different look. Both are essential when you want most of your scenes to look as realistic as possible, or to differentiate certain scenes from others, such as when you use presets like </a:t>
            </a:r>
            <a:r>
              <a:rPr lang="en-US" dirty="0" err="1"/>
              <a:t>sephia</a:t>
            </a:r>
            <a:r>
              <a:rPr lang="en-US" dirty="0"/>
              <a:t> and monochrome on “flashback” scenes.</a:t>
            </a:r>
            <a:endParaRPr lang="en-US" b="1" dirty="0"/>
          </a:p>
          <a:p>
            <a:endParaRPr lang="en-US" dirty="0"/>
          </a:p>
        </p:txBody>
      </p:sp>
    </p:spTree>
    <p:extLst>
      <p:ext uri="{BB962C8B-B14F-4D97-AF65-F5344CB8AC3E}">
        <p14:creationId xmlns:p14="http://schemas.microsoft.com/office/powerpoint/2010/main" val="173868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Add Text and Graphics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Depending on your film type, you may have to include more text aside from the title, opening/closing billboards (for broadcasting), and film credits. You’ll usually want to keep it simple, with a clean fonts that doesn’t grab too much attention. But if you need to add flashy graphics, you can create them using your editing software.</a:t>
            </a:r>
            <a:endParaRPr lang="en-US" b="1" dirty="0"/>
          </a:p>
          <a:p>
            <a:endParaRPr lang="en-US" dirty="0"/>
          </a:p>
        </p:txBody>
      </p:sp>
    </p:spTree>
    <p:extLst>
      <p:ext uri="{BB962C8B-B14F-4D97-AF65-F5344CB8AC3E}">
        <p14:creationId xmlns:p14="http://schemas.microsoft.com/office/powerpoint/2010/main" val="526720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665" y="215455"/>
            <a:ext cx="8915772" cy="6642545"/>
          </a:xfrm>
          <a:prstGeom prst="rect">
            <a:avLst/>
          </a:prstGeom>
        </p:spPr>
      </p:pic>
    </p:spTree>
    <p:extLst>
      <p:ext uri="{BB962C8B-B14F-4D97-AF65-F5344CB8AC3E}">
        <p14:creationId xmlns:p14="http://schemas.microsoft.com/office/powerpoint/2010/main" val="122156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Our goal with this project is to know what makes a video content creator successfully or a failure and give a solution to it us </a:t>
            </a:r>
            <a:endParaRPr lang="en-US" dirty="0" smtClean="0"/>
          </a:p>
          <a:p>
            <a:r>
              <a:rPr lang="en-US" dirty="0"/>
              <a:t>The solution we have created here is to basically let the video </a:t>
            </a:r>
            <a:r>
              <a:rPr lang="en-US"/>
              <a:t>content </a:t>
            </a:r>
            <a:r>
              <a:rPr lang="en-US" smtClean="0"/>
              <a:t>creator </a:t>
            </a:r>
            <a:r>
              <a:rPr lang="en-US" dirty="0"/>
              <a:t>worry only about creating the video and have a best quality video posted at the end</a:t>
            </a:r>
          </a:p>
          <a:p>
            <a:endParaRPr lang="en-US" dirty="0"/>
          </a:p>
        </p:txBody>
      </p:sp>
    </p:spTree>
    <p:extLst>
      <p:ext uri="{BB962C8B-B14F-4D97-AF65-F5344CB8AC3E}">
        <p14:creationId xmlns:p14="http://schemas.microsoft.com/office/powerpoint/2010/main" val="34318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In details we plan on:- having a video posted in a short  amount of time, reduce the cost of editing of a video, create jobs for editors, have the video edited by professionals, make the editors accessible at any time and any place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587" y="0"/>
            <a:ext cx="4437413" cy="3159551"/>
          </a:xfrm>
          <a:prstGeom prst="rect">
            <a:avLst/>
          </a:prstGeom>
        </p:spPr>
      </p:pic>
    </p:spTree>
    <p:extLst>
      <p:ext uri="{BB962C8B-B14F-4D97-AF65-F5344CB8AC3E}">
        <p14:creationId xmlns:p14="http://schemas.microsoft.com/office/powerpoint/2010/main" val="157327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r>
              <a:rPr lang="en-US" dirty="0" smtClean="0"/>
              <a:t>Video editing?</a:t>
            </a:r>
            <a:endParaRPr lang="en-US" dirty="0"/>
          </a:p>
        </p:txBody>
      </p:sp>
    </p:spTree>
    <p:extLst>
      <p:ext uri="{BB962C8B-B14F-4D97-AF65-F5344CB8AC3E}">
        <p14:creationId xmlns:p14="http://schemas.microsoft.com/office/powerpoint/2010/main" val="808869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idx="1"/>
          </p:nvPr>
        </p:nvSpPr>
        <p:spPr/>
        <p:txBody>
          <a:bodyPr/>
          <a:lstStyle/>
          <a:p>
            <a:r>
              <a:rPr lang="en-US" dirty="0" smtClean="0"/>
              <a:t>Google</a:t>
            </a:r>
          </a:p>
          <a:p>
            <a:r>
              <a:rPr lang="en-US" dirty="0" smtClean="0"/>
              <a:t>Media collage</a:t>
            </a:r>
          </a:p>
          <a:p>
            <a:r>
              <a:rPr lang="en-US" dirty="0" err="1" smtClean="0"/>
              <a:t>Obrelo</a:t>
            </a:r>
            <a:endParaRPr lang="en-US" dirty="0" smtClean="0"/>
          </a:p>
          <a:p>
            <a:r>
              <a:rPr lang="en-US" dirty="0" smtClean="0"/>
              <a:t>YouTube</a:t>
            </a:r>
          </a:p>
          <a:p>
            <a:r>
              <a:rPr lang="en-US" dirty="0" err="1" smtClean="0"/>
              <a:t>Adoram</a:t>
            </a:r>
            <a:endParaRPr lang="en-US" dirty="0"/>
          </a:p>
        </p:txBody>
      </p:sp>
    </p:spTree>
    <p:extLst>
      <p:ext uri="{BB962C8B-B14F-4D97-AF65-F5344CB8AC3E}">
        <p14:creationId xmlns:p14="http://schemas.microsoft.com/office/powerpoint/2010/main" val="167136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editing?</a:t>
            </a:r>
          </a:p>
        </p:txBody>
      </p:sp>
      <p:sp>
        <p:nvSpPr>
          <p:cNvPr id="3" name="Content Placeholder 2"/>
          <p:cNvSpPr>
            <a:spLocks noGrp="1"/>
          </p:cNvSpPr>
          <p:nvPr>
            <p:ph idx="1"/>
          </p:nvPr>
        </p:nvSpPr>
        <p:spPr/>
        <p:txBody>
          <a:bodyPr/>
          <a:lstStyle/>
          <a:p>
            <a:r>
              <a:rPr lang="en-US" dirty="0"/>
              <a:t>Video editing is the process of manipulating and rearranging video shots to create a new work.</a:t>
            </a:r>
          </a:p>
          <a:p>
            <a:r>
              <a:rPr lang="en-US" dirty="0"/>
              <a:t>Editing is usually considered to be one part of the post production process.</a:t>
            </a:r>
          </a:p>
          <a:p>
            <a:endParaRPr lang="en-US" dirty="0"/>
          </a:p>
        </p:txBody>
      </p:sp>
    </p:spTree>
    <p:extLst>
      <p:ext uri="{BB962C8B-B14F-4D97-AF65-F5344CB8AC3E}">
        <p14:creationId xmlns:p14="http://schemas.microsoft.com/office/powerpoint/2010/main" val="75516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editing?</a:t>
            </a:r>
          </a:p>
        </p:txBody>
      </p:sp>
      <p:sp>
        <p:nvSpPr>
          <p:cNvPr id="3" name="Content Placeholder 2"/>
          <p:cNvSpPr>
            <a:spLocks noGrp="1"/>
          </p:cNvSpPr>
          <p:nvPr>
            <p:ph idx="1"/>
          </p:nvPr>
        </p:nvSpPr>
        <p:spPr/>
        <p:txBody>
          <a:bodyPr/>
          <a:lstStyle/>
          <a:p>
            <a:r>
              <a:rPr lang="en-US" dirty="0"/>
              <a:t>Many people use the term editing to describe all their post-production work, especially in non-professional situations. Whether or not you choose to be picky about terminology is up to you. In this tutorial we are reasonably liberal with our terminology and we use the word editing to mean any of the </a:t>
            </a:r>
            <a:r>
              <a:rPr lang="en-US" dirty="0" smtClean="0"/>
              <a:t>following.</a:t>
            </a:r>
            <a:endParaRPr lang="en-US" dirty="0"/>
          </a:p>
          <a:p>
            <a:endParaRPr lang="en-US" dirty="0"/>
          </a:p>
        </p:txBody>
      </p:sp>
    </p:spTree>
    <p:extLst>
      <p:ext uri="{BB962C8B-B14F-4D97-AF65-F5344CB8AC3E}">
        <p14:creationId xmlns:p14="http://schemas.microsoft.com/office/powerpoint/2010/main" val="227398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737758"/>
            <a:ext cx="10018713" cy="1752599"/>
          </a:xfrm>
        </p:spPr>
        <p:txBody>
          <a:bodyPr/>
          <a:lstStyle/>
          <a:p>
            <a:r>
              <a:rPr lang="en-US" dirty="0" smtClean="0"/>
              <a:t>YouTube</a:t>
            </a:r>
            <a:endParaRPr lang="en-US" dirty="0"/>
          </a:p>
        </p:txBody>
      </p:sp>
    </p:spTree>
    <p:extLst>
      <p:ext uri="{BB962C8B-B14F-4D97-AF65-F5344CB8AC3E}">
        <p14:creationId xmlns:p14="http://schemas.microsoft.com/office/powerpoint/2010/main" val="94482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tube has 2.3 billion users </a:t>
            </a:r>
          </a:p>
        </p:txBody>
      </p:sp>
      <p:sp>
        <p:nvSpPr>
          <p:cNvPr id="6" name="Content Placeholder 5"/>
          <p:cNvSpPr>
            <a:spLocks noGrp="1"/>
          </p:cNvSpPr>
          <p:nvPr>
            <p:ph idx="1"/>
          </p:nvPr>
        </p:nvSpPr>
        <p:spPr/>
        <p:txBody>
          <a:bodyPr/>
          <a:lstStyle/>
          <a:p>
            <a:pPr lvl="0"/>
            <a:r>
              <a:rPr lang="en-US" dirty="0"/>
              <a:t>79 percent of internet users have their own account </a:t>
            </a:r>
          </a:p>
          <a:p>
            <a:pPr lvl="0"/>
            <a:r>
              <a:rPr lang="en-US" dirty="0"/>
              <a:t>You tube viewers watch over a billion hours of video on the platform every day and generate billions of views </a:t>
            </a:r>
          </a:p>
          <a:p>
            <a:pPr lvl="0"/>
            <a:r>
              <a:rPr lang="en-US" dirty="0"/>
              <a:t>Out of this 2.3 billion users 2.3 million you tubers have their own channel</a:t>
            </a:r>
          </a:p>
          <a:p>
            <a:endParaRPr lang="en-US" dirty="0"/>
          </a:p>
        </p:txBody>
      </p:sp>
      <p:graphicFrame>
        <p:nvGraphicFramePr>
          <p:cNvPr id="7" name="Chart 6"/>
          <p:cNvGraphicFramePr/>
          <p:nvPr>
            <p:extLst>
              <p:ext uri="{D42A27DB-BD31-4B8C-83A1-F6EECF244321}">
                <p14:modId xmlns:p14="http://schemas.microsoft.com/office/powerpoint/2010/main" val="1279022517"/>
              </p:ext>
            </p:extLst>
          </p:nvPr>
        </p:nvGraphicFramePr>
        <p:xfrm>
          <a:off x="8075222" y="4784766"/>
          <a:ext cx="4116778" cy="20732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212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much do you tubers make and how they make it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first step a </a:t>
            </a:r>
            <a:r>
              <a:rPr lang="en-US" dirty="0" err="1"/>
              <a:t>YouTuber</a:t>
            </a:r>
            <a:r>
              <a:rPr lang="en-US" dirty="0"/>
              <a:t> can make toward monetizing their videos is by joining the YouTube Partner Program. This allows </a:t>
            </a:r>
            <a:r>
              <a:rPr lang="en-US" dirty="0" err="1"/>
              <a:t>YouTubers</a:t>
            </a:r>
            <a:r>
              <a:rPr lang="en-US" dirty="0"/>
              <a:t> to be paid through views and through advertisements served on their page. There are qualifications you have to meet before being approved by the YouTube Partner Program. And that is 4000 view hour and 1000 subscribers </a:t>
            </a:r>
          </a:p>
          <a:p>
            <a:endParaRPr lang="en-US" dirty="0"/>
          </a:p>
        </p:txBody>
      </p:sp>
    </p:spTree>
    <p:extLst>
      <p:ext uri="{BB962C8B-B14F-4D97-AF65-F5344CB8AC3E}">
        <p14:creationId xmlns:p14="http://schemas.microsoft.com/office/powerpoint/2010/main" val="2767028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142</TotalTime>
  <Words>1788</Words>
  <Application>Microsoft Office PowerPoint</Application>
  <PresentationFormat>Widescreen</PresentationFormat>
  <Paragraphs>112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Corbel</vt:lpstr>
      <vt:lpstr>Wingdings</vt:lpstr>
      <vt:lpstr>Parallax</vt:lpstr>
      <vt:lpstr>Vision Video editing company</vt:lpstr>
      <vt:lpstr>What is video?</vt:lpstr>
      <vt:lpstr>What is video?</vt:lpstr>
      <vt:lpstr>Video editing?</vt:lpstr>
      <vt:lpstr>Video editing?</vt:lpstr>
      <vt:lpstr>Video editing?</vt:lpstr>
      <vt:lpstr>YouTube</vt:lpstr>
      <vt:lpstr>You tube has 2.3 billion users </vt:lpstr>
      <vt:lpstr>How much do you tubers make and how they make it  </vt:lpstr>
      <vt:lpstr>PowerPoint Presentation</vt:lpstr>
      <vt:lpstr>PowerPoint Presentation</vt:lpstr>
      <vt:lpstr>PowerPoint Presentation</vt:lpstr>
      <vt:lpstr>You tube videos  </vt:lpstr>
      <vt:lpstr>Reasons why most you tubers don’t come successful  </vt:lpstr>
      <vt:lpstr>Timing  </vt:lpstr>
      <vt:lpstr>Comment and Dislike </vt:lpstr>
      <vt:lpstr>How much time does it take to make a video? </vt:lpstr>
      <vt:lpstr>How much time does it take to make a video? </vt:lpstr>
      <vt:lpstr>How much time does it take to make a video? </vt:lpstr>
      <vt:lpstr>How much time does it take to make a video? </vt:lpstr>
      <vt:lpstr>1 strategy and preparation </vt:lpstr>
      <vt:lpstr>2 Creative development </vt:lpstr>
      <vt:lpstr>3 Pre-production  </vt:lpstr>
      <vt:lpstr>4 Production  </vt:lpstr>
      <vt:lpstr>5 post Production  </vt:lpstr>
      <vt:lpstr>So generally the advantage of video editors for </vt:lpstr>
      <vt:lpstr>Online video editing tutorial</vt:lpstr>
      <vt:lpstr>Online video editing tutorial</vt:lpstr>
      <vt:lpstr>Online video editing tutorial</vt:lpstr>
      <vt:lpstr>Helpful tips to make video</vt:lpstr>
      <vt:lpstr>1. Choose the Right Software </vt:lpstr>
      <vt:lpstr>2. Use a Fast Computer </vt:lpstr>
      <vt:lpstr>3. Watch Video Editing Tutorials </vt:lpstr>
      <vt:lpstr> 4. Maintain an Efficient Workflow </vt:lpstr>
      <vt:lpstr>5. Color Correct Your Clips </vt:lpstr>
      <vt:lpstr>6. Add Text and Graphics </vt:lpstr>
      <vt:lpstr>PowerPoint Presentation</vt:lpstr>
      <vt:lpstr>Goals</vt:lpstr>
      <vt:lpstr>Goals</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editing company</dc:title>
  <dc:creator>rrooppaa251@gmail.com</dc:creator>
  <cp:lastModifiedBy>Windows User</cp:lastModifiedBy>
  <cp:revision>26</cp:revision>
  <dcterms:created xsi:type="dcterms:W3CDTF">2021-06-08T17:30:21Z</dcterms:created>
  <dcterms:modified xsi:type="dcterms:W3CDTF">2022-05-26T06:20:27Z</dcterms:modified>
</cp:coreProperties>
</file>