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58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9477-C089-431A-8E3F-E7C6AB5FBCC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46A6A-A5B5-4F5C-B44B-EB63268C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6A6A-A5B5-4F5C-B44B-EB63268CE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Account </a:t>
            </a:r>
            <a:r>
              <a:rPr lang="en-US" dirty="0" err="1" smtClean="0"/>
              <a:t>createtion</a:t>
            </a:r>
            <a:r>
              <a:rPr lang="en-US" dirty="0" smtClean="0"/>
              <a:t> and use guides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Step4:create </a:t>
            </a:r>
            <a:r>
              <a:rPr lang="en-US" dirty="0" err="1" smtClean="0"/>
              <a:t>facebook</a:t>
            </a:r>
            <a:r>
              <a:rPr lang="en-US" dirty="0" smtClean="0"/>
              <a:t> page: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2" y="2503088"/>
            <a:ext cx="7300426" cy="1749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82425"/>
            <a:ext cx="7328746" cy="20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2" y="2160589"/>
            <a:ext cx="7923694" cy="2431732"/>
          </a:xfrm>
        </p:spPr>
      </p:pic>
    </p:spTree>
    <p:extLst>
      <p:ext uri="{BB962C8B-B14F-4D97-AF65-F5344CB8AC3E}">
        <p14:creationId xmlns:p14="http://schemas.microsoft.com/office/powerpoint/2010/main" val="356909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post on the created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3" y="1114108"/>
            <a:ext cx="8434233" cy="198469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2773679"/>
            <a:ext cx="8199120" cy="3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74" y="162560"/>
            <a:ext cx="8596668" cy="1930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887788"/>
            <a:ext cx="5912353" cy="277717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802640"/>
            <a:ext cx="7965440" cy="30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9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4" y="220029"/>
            <a:ext cx="8596668" cy="8477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992189"/>
            <a:ext cx="8596668" cy="3880773"/>
          </a:xfrm>
        </p:spPr>
        <p:txBody>
          <a:bodyPr/>
          <a:lstStyle/>
          <a:p>
            <a:r>
              <a:rPr lang="en-US" dirty="0" err="1" smtClean="0"/>
              <a:t>Editpost</a:t>
            </a:r>
            <a:r>
              <a:rPr lang="en-US" dirty="0" smtClean="0"/>
              <a:t> pages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2" y="1348521"/>
            <a:ext cx="8961120" cy="1831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2" y="3410990"/>
            <a:ext cx="8961120" cy="21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0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85" y="846614"/>
            <a:ext cx="8596668" cy="1320800"/>
          </a:xfrm>
        </p:spPr>
        <p:txBody>
          <a:bodyPr/>
          <a:lstStyle/>
          <a:p>
            <a:r>
              <a:rPr lang="en-US" dirty="0" smtClean="0"/>
              <a:t>Create linked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Step1:</a:t>
            </a:r>
          </a:p>
          <a:p>
            <a:pPr fontAlgn="base"/>
            <a:r>
              <a:rPr lang="en-US" dirty="0"/>
              <a:t>To get started, go to </a:t>
            </a:r>
            <a:r>
              <a:rPr lang="en-US" b="1" dirty="0">
                <a:hlinkClick r:id="rId2"/>
              </a:rPr>
              <a:t>linkedin.com</a:t>
            </a:r>
            <a:r>
              <a:rPr lang="en-US" dirty="0"/>
              <a:t> in your web browser. Enter your information, choose a password, then click the Join button. LinkedIn will guide you through the steps of adding more detail to your profile.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1" y="3555999"/>
            <a:ext cx="7818510" cy="23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0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2269"/>
            <a:ext cx="8596668" cy="3880773"/>
          </a:xfrm>
        </p:spPr>
        <p:txBody>
          <a:bodyPr/>
          <a:lstStyle/>
          <a:p>
            <a:r>
              <a:rPr lang="en-US" dirty="0" smtClean="0"/>
              <a:t>Step2:</a:t>
            </a:r>
          </a:p>
          <a:p>
            <a:r>
              <a:rPr lang="en-US" dirty="0"/>
              <a:t>Next, you'll need to </a:t>
            </a:r>
            <a:r>
              <a:rPr lang="en-US" b="1" dirty="0"/>
              <a:t>verify your email address</a:t>
            </a:r>
            <a:r>
              <a:rPr lang="en-US" dirty="0"/>
              <a:t>. Go to your email inbox, look for a message from LinkedIn, then click the confirmation button or type the PIN into LinkedIn. It may also ask for your </a:t>
            </a:r>
            <a:r>
              <a:rPr lang="en-US" b="1" dirty="0"/>
              <a:t>phone number</a:t>
            </a:r>
            <a:r>
              <a:rPr lang="en-US" dirty="0"/>
              <a:t> to send you another verification code, so you may want to have your phone nearby just in case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88318"/>
            <a:ext cx="9086426" cy="47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20106" cy="955040"/>
          </a:xfrm>
        </p:spPr>
        <p:txBody>
          <a:bodyPr/>
          <a:lstStyle/>
          <a:p>
            <a:r>
              <a:rPr lang="en-US" dirty="0" smtClean="0"/>
              <a:t>Facebook account creation and use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Step1:go to facebook.com and create your account using phone number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" y="2621281"/>
            <a:ext cx="7968343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14961"/>
            <a:ext cx="8596668" cy="57264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Security code is sent to your mobile number as </a:t>
            </a:r>
            <a:r>
              <a:rPr lang="en-US" dirty="0" err="1" smtClean="0"/>
              <a:t>sms</a:t>
            </a:r>
            <a:r>
              <a:rPr lang="en-US" dirty="0" smtClean="0"/>
              <a:t> and enter the code on this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38936"/>
            <a:ext cx="8725989" cy="42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facebook</a:t>
            </a:r>
            <a:r>
              <a:rPr lang="en-US" dirty="0" smtClean="0"/>
              <a:t> by email: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1" y="2624871"/>
            <a:ext cx="9300754" cy="29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sent to your </a:t>
            </a:r>
            <a:r>
              <a:rPr lang="en-US" dirty="0" err="1" smtClean="0"/>
              <a:t>gmail</a:t>
            </a:r>
            <a:r>
              <a:rPr lang="en-US" dirty="0" smtClean="0"/>
              <a:t> and enter the code to this space and click continue: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92" y="4301603"/>
            <a:ext cx="6104709" cy="2557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65679"/>
            <a:ext cx="8019626" cy="14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Step2:create post on fb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33922"/>
            <a:ext cx="6587066" cy="2418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34561"/>
            <a:ext cx="7670800" cy="24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325" y="-94654"/>
            <a:ext cx="8596668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6147"/>
            <a:ext cx="8596668" cy="3833533"/>
          </a:xfrm>
        </p:spPr>
        <p:txBody>
          <a:bodyPr/>
          <a:lstStyle/>
          <a:p>
            <a:r>
              <a:rPr lang="en-US" dirty="0" smtClean="0"/>
              <a:t>Create post on your </a:t>
            </a:r>
            <a:r>
              <a:rPr lang="en-US" dirty="0" err="1" smtClean="0"/>
              <a:t>facebook</a:t>
            </a:r>
            <a:r>
              <a:rPr lang="en-US" dirty="0" smtClean="0"/>
              <a:t> page: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7" y="1702836"/>
            <a:ext cx="8611346" cy="35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60588"/>
            <a:ext cx="7426960" cy="3881437"/>
          </a:xfrm>
        </p:spPr>
      </p:pic>
    </p:spTree>
    <p:extLst>
      <p:ext uri="{BB962C8B-B14F-4D97-AF65-F5344CB8AC3E}">
        <p14:creationId xmlns:p14="http://schemas.microsoft.com/office/powerpoint/2010/main" val="9113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Step3:edit post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4" y="2484084"/>
            <a:ext cx="7678612" cy="1725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4" y="4332444"/>
            <a:ext cx="6370320" cy="17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33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104</Words>
  <Application>Microsoft Office PowerPoint</Application>
  <PresentationFormat>Widescreen</PresentationFormat>
  <Paragraphs>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Media Account createtion and use guides</vt:lpstr>
      <vt:lpstr>Facebook account creation and use guides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post on the created page</vt:lpstr>
      <vt:lpstr>PowerPoint Presentation</vt:lpstr>
      <vt:lpstr>PowerPoint Presentation</vt:lpstr>
      <vt:lpstr>Create linked Account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Account createtion and use guides</dc:title>
  <dc:creator>gebreyowhans Hailekiros</dc:creator>
  <cp:lastModifiedBy>gebreyowhans Hailekiros</cp:lastModifiedBy>
  <cp:revision>36</cp:revision>
  <dcterms:created xsi:type="dcterms:W3CDTF">2021-04-26T08:49:28Z</dcterms:created>
  <dcterms:modified xsi:type="dcterms:W3CDTF">2021-04-26T12:57:46Z</dcterms:modified>
</cp:coreProperties>
</file>