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2A167-1881-4592-BB94-F7E4BC5EEA3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E1054AA-1E92-4A9C-93D4-58E590D5F2A7}">
      <dgm:prSet phldrT="[Текст]"/>
      <dgm:spPr/>
      <dgm:t>
        <a:bodyPr/>
        <a:lstStyle/>
        <a:p>
          <a:r>
            <a:rPr lang="ru-RU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Компьютерная (машинная) графика</a:t>
          </a:r>
          <a:endParaRPr lang="ru-RU" b="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B013E1B-E31C-4CC9-B02E-38F1F790F17D}" type="parTrans" cxnId="{DD21FFFD-38D9-4C1F-AFB0-D9ECF9674158}">
      <dgm:prSet/>
      <dgm:spPr/>
      <dgm:t>
        <a:bodyPr/>
        <a:lstStyle/>
        <a:p>
          <a:endParaRPr lang="ru-RU"/>
        </a:p>
      </dgm:t>
    </dgm:pt>
    <dgm:pt modelId="{F4FD0A9E-7CF1-4D69-AB76-193AE4B85BB0}" type="sibTrans" cxnId="{DD21FFFD-38D9-4C1F-AFB0-D9ECF9674158}">
      <dgm:prSet/>
      <dgm:spPr/>
      <dgm:t>
        <a:bodyPr/>
        <a:lstStyle/>
        <a:p>
          <a:endParaRPr lang="ru-RU"/>
        </a:p>
      </dgm:t>
    </dgm:pt>
    <dgm:pt modelId="{F00808B4-CDC9-4D45-818B-9F9D4741D10A}">
      <dgm:prSet phldrT="[Текст]"/>
      <dgm:spPr/>
      <dgm:t>
        <a:bodyPr/>
        <a:lstStyle/>
        <a:p>
          <a:r>
            <a:rPr lang="ru-RU" dirty="0" smtClean="0"/>
            <a:t>Сколько цветов в модели </a:t>
          </a:r>
          <a:r>
            <a:rPr lang="en-US" dirty="0" smtClean="0"/>
            <a:t>RGB</a:t>
          </a:r>
          <a:r>
            <a:rPr lang="ru-RU" dirty="0" smtClean="0"/>
            <a:t>?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E171589-0B50-4055-B11C-38CBDA8FA1FE}" type="parTrans" cxnId="{8F8F15BD-26EA-478C-8ADD-EB4F733645A5}">
      <dgm:prSet/>
      <dgm:spPr/>
      <dgm:t>
        <a:bodyPr/>
        <a:lstStyle/>
        <a:p>
          <a:endParaRPr lang="ru-RU"/>
        </a:p>
      </dgm:t>
    </dgm:pt>
    <dgm:pt modelId="{573438C4-8454-4B2A-B2BE-13239D2BBF29}" type="sibTrans" cxnId="{8F8F15BD-26EA-478C-8ADD-EB4F733645A5}">
      <dgm:prSet/>
      <dgm:spPr/>
      <dgm:t>
        <a:bodyPr/>
        <a:lstStyle/>
        <a:p>
          <a:endParaRPr lang="ru-RU"/>
        </a:p>
      </dgm:t>
    </dgm:pt>
    <dgm:pt modelId="{69ECBFD5-9C79-4B36-AB42-AF1C73C4FE2D}">
      <dgm:prSet phldrT="[Текст]"/>
      <dgm:spPr/>
      <dgm:t>
        <a:bodyPr/>
        <a:lstStyle/>
        <a:p>
          <a:r>
            <a:rPr lang="ru-RU" dirty="0" smtClean="0"/>
            <a:t>Видео контент</a:t>
          </a:r>
          <a:endParaRPr lang="ru-RU" dirty="0"/>
        </a:p>
      </dgm:t>
    </dgm:pt>
    <dgm:pt modelId="{9EE59AC5-088C-4FE6-B705-E4E62018850C}" type="parTrans" cxnId="{F846FCFF-E60A-47C2-B79D-1A7FB1ADEE7C}">
      <dgm:prSet/>
      <dgm:spPr/>
      <dgm:t>
        <a:bodyPr/>
        <a:lstStyle/>
        <a:p>
          <a:endParaRPr lang="ru-RU"/>
        </a:p>
      </dgm:t>
    </dgm:pt>
    <dgm:pt modelId="{CA7B5880-A1B5-45F7-A98B-AC63413091D6}" type="sibTrans" cxnId="{F846FCFF-E60A-47C2-B79D-1A7FB1ADEE7C}">
      <dgm:prSet/>
      <dgm:spPr/>
      <dgm:t>
        <a:bodyPr/>
        <a:lstStyle/>
        <a:p>
          <a:endParaRPr lang="ru-RU"/>
        </a:p>
      </dgm:t>
    </dgm:pt>
    <dgm:pt modelId="{21060518-65CA-478E-AB5A-3E10DA0235E8}" type="pres">
      <dgm:prSet presAssocID="{58F2A167-1881-4592-BB94-F7E4BC5EEA3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AAD8F93-9B5E-4ABF-AF1E-64D85F89137C}" type="pres">
      <dgm:prSet presAssocID="{FE1054AA-1E92-4A9C-93D4-58E590D5F2A7}" presName="parentLin" presStyleCnt="0"/>
      <dgm:spPr/>
    </dgm:pt>
    <dgm:pt modelId="{AAE9DA84-2B65-4C03-B23A-2F7A41558155}" type="pres">
      <dgm:prSet presAssocID="{FE1054AA-1E92-4A9C-93D4-58E590D5F2A7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16D51245-21BD-4C17-BF65-1DD12BA655B2}" type="pres">
      <dgm:prSet presAssocID="{FE1054AA-1E92-4A9C-93D4-58E590D5F2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3D019E-35E2-427E-9BAD-D82B72D3CFB4}" type="pres">
      <dgm:prSet presAssocID="{FE1054AA-1E92-4A9C-93D4-58E590D5F2A7}" presName="negativeSpace" presStyleCnt="0"/>
      <dgm:spPr/>
    </dgm:pt>
    <dgm:pt modelId="{689F040F-9882-476F-867E-E9B90105B5E4}" type="pres">
      <dgm:prSet presAssocID="{FE1054AA-1E92-4A9C-93D4-58E590D5F2A7}" presName="childText" presStyleLbl="conFgAcc1" presStyleIdx="0" presStyleCnt="3">
        <dgm:presLayoutVars>
          <dgm:bulletEnabled val="1"/>
        </dgm:presLayoutVars>
      </dgm:prSet>
      <dgm:spPr/>
    </dgm:pt>
    <dgm:pt modelId="{DE8FF130-FB46-453C-8E16-B040B0C933E6}" type="pres">
      <dgm:prSet presAssocID="{F4FD0A9E-7CF1-4D69-AB76-193AE4B85BB0}" presName="spaceBetweenRectangles" presStyleCnt="0"/>
      <dgm:spPr/>
    </dgm:pt>
    <dgm:pt modelId="{51FDD46D-D925-49C5-9820-4D7E6C4FD656}" type="pres">
      <dgm:prSet presAssocID="{F00808B4-CDC9-4D45-818B-9F9D4741D10A}" presName="parentLin" presStyleCnt="0"/>
      <dgm:spPr/>
    </dgm:pt>
    <dgm:pt modelId="{CCFEAC6E-96DC-4171-B9DF-459AAACA2D5F}" type="pres">
      <dgm:prSet presAssocID="{F00808B4-CDC9-4D45-818B-9F9D4741D10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851A2AAA-3374-4A3E-8C0B-408A697F7FDB}" type="pres">
      <dgm:prSet presAssocID="{F00808B4-CDC9-4D45-818B-9F9D4741D10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FBDBA4-B1E3-446B-BB9D-B46996F2D67C}" type="pres">
      <dgm:prSet presAssocID="{F00808B4-CDC9-4D45-818B-9F9D4741D10A}" presName="negativeSpace" presStyleCnt="0"/>
      <dgm:spPr/>
    </dgm:pt>
    <dgm:pt modelId="{6BB2475F-E32E-4AF9-B51F-0F57267B1FEF}" type="pres">
      <dgm:prSet presAssocID="{F00808B4-CDC9-4D45-818B-9F9D4741D10A}" presName="childText" presStyleLbl="conFgAcc1" presStyleIdx="1" presStyleCnt="3">
        <dgm:presLayoutVars>
          <dgm:bulletEnabled val="1"/>
        </dgm:presLayoutVars>
      </dgm:prSet>
      <dgm:spPr/>
    </dgm:pt>
    <dgm:pt modelId="{072F44A6-2216-461E-B89F-54C6A44D0EB2}" type="pres">
      <dgm:prSet presAssocID="{573438C4-8454-4B2A-B2BE-13239D2BBF29}" presName="spaceBetweenRectangles" presStyleCnt="0"/>
      <dgm:spPr/>
    </dgm:pt>
    <dgm:pt modelId="{BE3ECC0A-340D-4E52-829E-4814BF0C3A53}" type="pres">
      <dgm:prSet presAssocID="{69ECBFD5-9C79-4B36-AB42-AF1C73C4FE2D}" presName="parentLin" presStyleCnt="0"/>
      <dgm:spPr/>
    </dgm:pt>
    <dgm:pt modelId="{911BC7F8-7A53-49C4-906F-6849CD6EC6D8}" type="pres">
      <dgm:prSet presAssocID="{69ECBFD5-9C79-4B36-AB42-AF1C73C4FE2D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ED15BA76-468B-4BDA-A9C4-BCA1D2512645}" type="pres">
      <dgm:prSet presAssocID="{69ECBFD5-9C79-4B36-AB42-AF1C73C4FE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00948C-4660-4245-B45C-51950F296C7C}" type="pres">
      <dgm:prSet presAssocID="{69ECBFD5-9C79-4B36-AB42-AF1C73C4FE2D}" presName="negativeSpace" presStyleCnt="0"/>
      <dgm:spPr/>
    </dgm:pt>
    <dgm:pt modelId="{D59DB798-C185-4317-938C-E7EF1A1C99CE}" type="pres">
      <dgm:prSet presAssocID="{69ECBFD5-9C79-4B36-AB42-AF1C73C4FE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4401D0-6609-4A28-842C-9BD7863D4C47}" type="presOf" srcId="{F00808B4-CDC9-4D45-818B-9F9D4741D10A}" destId="{CCFEAC6E-96DC-4171-B9DF-459AAACA2D5F}" srcOrd="0" destOrd="0" presId="urn:microsoft.com/office/officeart/2005/8/layout/list1"/>
    <dgm:cxn modelId="{A2C5EE2B-BD5A-46DF-957C-120DA3293055}" type="presOf" srcId="{FE1054AA-1E92-4A9C-93D4-58E590D5F2A7}" destId="{AAE9DA84-2B65-4C03-B23A-2F7A41558155}" srcOrd="0" destOrd="0" presId="urn:microsoft.com/office/officeart/2005/8/layout/list1"/>
    <dgm:cxn modelId="{8F8F15BD-26EA-478C-8ADD-EB4F733645A5}" srcId="{58F2A167-1881-4592-BB94-F7E4BC5EEA3F}" destId="{F00808B4-CDC9-4D45-818B-9F9D4741D10A}" srcOrd="1" destOrd="0" parTransId="{CE171589-0B50-4055-B11C-38CBDA8FA1FE}" sibTransId="{573438C4-8454-4B2A-B2BE-13239D2BBF29}"/>
    <dgm:cxn modelId="{D88B45F4-89B0-4305-8BA3-B0C77AE711FF}" type="presOf" srcId="{58F2A167-1881-4592-BB94-F7E4BC5EEA3F}" destId="{21060518-65CA-478E-AB5A-3E10DA0235E8}" srcOrd="0" destOrd="0" presId="urn:microsoft.com/office/officeart/2005/8/layout/list1"/>
    <dgm:cxn modelId="{643ADF79-8D39-4972-9EAA-39147AEDE632}" type="presOf" srcId="{69ECBFD5-9C79-4B36-AB42-AF1C73C4FE2D}" destId="{ED15BA76-468B-4BDA-A9C4-BCA1D2512645}" srcOrd="1" destOrd="0" presId="urn:microsoft.com/office/officeart/2005/8/layout/list1"/>
    <dgm:cxn modelId="{763FC94E-F2C7-4140-B4CF-250B95182A16}" type="presOf" srcId="{69ECBFD5-9C79-4B36-AB42-AF1C73C4FE2D}" destId="{911BC7F8-7A53-49C4-906F-6849CD6EC6D8}" srcOrd="0" destOrd="0" presId="urn:microsoft.com/office/officeart/2005/8/layout/list1"/>
    <dgm:cxn modelId="{F846FCFF-E60A-47C2-B79D-1A7FB1ADEE7C}" srcId="{58F2A167-1881-4592-BB94-F7E4BC5EEA3F}" destId="{69ECBFD5-9C79-4B36-AB42-AF1C73C4FE2D}" srcOrd="2" destOrd="0" parTransId="{9EE59AC5-088C-4FE6-B705-E4E62018850C}" sibTransId="{CA7B5880-A1B5-45F7-A98B-AC63413091D6}"/>
    <dgm:cxn modelId="{B074A360-B394-4A4D-B1BE-716E9CB80E33}" type="presOf" srcId="{F00808B4-CDC9-4D45-818B-9F9D4741D10A}" destId="{851A2AAA-3374-4A3E-8C0B-408A697F7FDB}" srcOrd="1" destOrd="0" presId="urn:microsoft.com/office/officeart/2005/8/layout/list1"/>
    <dgm:cxn modelId="{682D5A89-2A5F-48FD-AE27-67753EB6D162}" type="presOf" srcId="{FE1054AA-1E92-4A9C-93D4-58E590D5F2A7}" destId="{16D51245-21BD-4C17-BF65-1DD12BA655B2}" srcOrd="1" destOrd="0" presId="urn:microsoft.com/office/officeart/2005/8/layout/list1"/>
    <dgm:cxn modelId="{DD21FFFD-38D9-4C1F-AFB0-D9ECF9674158}" srcId="{58F2A167-1881-4592-BB94-F7E4BC5EEA3F}" destId="{FE1054AA-1E92-4A9C-93D4-58E590D5F2A7}" srcOrd="0" destOrd="0" parTransId="{2B013E1B-E31C-4CC9-B02E-38F1F790F17D}" sibTransId="{F4FD0A9E-7CF1-4D69-AB76-193AE4B85BB0}"/>
    <dgm:cxn modelId="{7A3479FB-FD82-4DDA-8C7D-128B42A770BA}" type="presParOf" srcId="{21060518-65CA-478E-AB5A-3E10DA0235E8}" destId="{CAAD8F93-9B5E-4ABF-AF1E-64D85F89137C}" srcOrd="0" destOrd="0" presId="urn:microsoft.com/office/officeart/2005/8/layout/list1"/>
    <dgm:cxn modelId="{76B90B0E-54AD-4954-8CFD-998F1F38C41E}" type="presParOf" srcId="{CAAD8F93-9B5E-4ABF-AF1E-64D85F89137C}" destId="{AAE9DA84-2B65-4C03-B23A-2F7A41558155}" srcOrd="0" destOrd="0" presId="urn:microsoft.com/office/officeart/2005/8/layout/list1"/>
    <dgm:cxn modelId="{8C0CE4FD-05E7-4709-B1C4-8F2631455D68}" type="presParOf" srcId="{CAAD8F93-9B5E-4ABF-AF1E-64D85F89137C}" destId="{16D51245-21BD-4C17-BF65-1DD12BA655B2}" srcOrd="1" destOrd="0" presId="urn:microsoft.com/office/officeart/2005/8/layout/list1"/>
    <dgm:cxn modelId="{C95D1952-FF94-48AA-98EF-04603DFF6D0E}" type="presParOf" srcId="{21060518-65CA-478E-AB5A-3E10DA0235E8}" destId="{AB3D019E-35E2-427E-9BAD-D82B72D3CFB4}" srcOrd="1" destOrd="0" presId="urn:microsoft.com/office/officeart/2005/8/layout/list1"/>
    <dgm:cxn modelId="{E30F255F-853E-4A72-B1A7-B6F076EC0D60}" type="presParOf" srcId="{21060518-65CA-478E-AB5A-3E10DA0235E8}" destId="{689F040F-9882-476F-867E-E9B90105B5E4}" srcOrd="2" destOrd="0" presId="urn:microsoft.com/office/officeart/2005/8/layout/list1"/>
    <dgm:cxn modelId="{617DF592-03BB-483F-A81F-4E13589A9091}" type="presParOf" srcId="{21060518-65CA-478E-AB5A-3E10DA0235E8}" destId="{DE8FF130-FB46-453C-8E16-B040B0C933E6}" srcOrd="3" destOrd="0" presId="urn:microsoft.com/office/officeart/2005/8/layout/list1"/>
    <dgm:cxn modelId="{1252E982-B0AE-4DAA-A76D-B435A92876E3}" type="presParOf" srcId="{21060518-65CA-478E-AB5A-3E10DA0235E8}" destId="{51FDD46D-D925-49C5-9820-4D7E6C4FD656}" srcOrd="4" destOrd="0" presId="urn:microsoft.com/office/officeart/2005/8/layout/list1"/>
    <dgm:cxn modelId="{D4847EAF-D11A-4301-8FD3-297185B77AE3}" type="presParOf" srcId="{51FDD46D-D925-49C5-9820-4D7E6C4FD656}" destId="{CCFEAC6E-96DC-4171-B9DF-459AAACA2D5F}" srcOrd="0" destOrd="0" presId="urn:microsoft.com/office/officeart/2005/8/layout/list1"/>
    <dgm:cxn modelId="{D9319814-3D53-44AC-82A2-F5D36CF33A50}" type="presParOf" srcId="{51FDD46D-D925-49C5-9820-4D7E6C4FD656}" destId="{851A2AAA-3374-4A3E-8C0B-408A697F7FDB}" srcOrd="1" destOrd="0" presId="urn:microsoft.com/office/officeart/2005/8/layout/list1"/>
    <dgm:cxn modelId="{E31948E8-4E2D-4504-B281-EDEF778189FD}" type="presParOf" srcId="{21060518-65CA-478E-AB5A-3E10DA0235E8}" destId="{02FBDBA4-B1E3-446B-BB9D-B46996F2D67C}" srcOrd="5" destOrd="0" presId="urn:microsoft.com/office/officeart/2005/8/layout/list1"/>
    <dgm:cxn modelId="{1752AD23-1FE7-4581-B015-61338D87770A}" type="presParOf" srcId="{21060518-65CA-478E-AB5A-3E10DA0235E8}" destId="{6BB2475F-E32E-4AF9-B51F-0F57267B1FEF}" srcOrd="6" destOrd="0" presId="urn:microsoft.com/office/officeart/2005/8/layout/list1"/>
    <dgm:cxn modelId="{5B2EF868-CBA6-4730-B22D-1A087EB94B3E}" type="presParOf" srcId="{21060518-65CA-478E-AB5A-3E10DA0235E8}" destId="{072F44A6-2216-461E-B89F-54C6A44D0EB2}" srcOrd="7" destOrd="0" presId="urn:microsoft.com/office/officeart/2005/8/layout/list1"/>
    <dgm:cxn modelId="{3AC0F204-62AF-4A4A-956B-9C8099AA5163}" type="presParOf" srcId="{21060518-65CA-478E-AB5A-3E10DA0235E8}" destId="{BE3ECC0A-340D-4E52-829E-4814BF0C3A53}" srcOrd="8" destOrd="0" presId="urn:microsoft.com/office/officeart/2005/8/layout/list1"/>
    <dgm:cxn modelId="{F26EA848-C662-4BC9-9680-76A833D29B5B}" type="presParOf" srcId="{BE3ECC0A-340D-4E52-829E-4814BF0C3A53}" destId="{911BC7F8-7A53-49C4-906F-6849CD6EC6D8}" srcOrd="0" destOrd="0" presId="urn:microsoft.com/office/officeart/2005/8/layout/list1"/>
    <dgm:cxn modelId="{BF281B0B-CEB2-4764-9B0C-E013BA457058}" type="presParOf" srcId="{BE3ECC0A-340D-4E52-829E-4814BF0C3A53}" destId="{ED15BA76-468B-4BDA-A9C4-BCA1D2512645}" srcOrd="1" destOrd="0" presId="urn:microsoft.com/office/officeart/2005/8/layout/list1"/>
    <dgm:cxn modelId="{5204DFC6-3197-4D38-AA9B-1EB148A4BD8A}" type="presParOf" srcId="{21060518-65CA-478E-AB5A-3E10DA0235E8}" destId="{7B00948C-4660-4245-B45C-51950F296C7C}" srcOrd="9" destOrd="0" presId="urn:microsoft.com/office/officeart/2005/8/layout/list1"/>
    <dgm:cxn modelId="{786A25F7-AC4C-4362-BA3C-7CA9787A3714}" type="presParOf" srcId="{21060518-65CA-478E-AB5A-3E10DA0235E8}" destId="{D59DB798-C185-4317-938C-E7EF1A1C99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2F6C9-1C2A-4518-922B-FAA53D1048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998EF2-2E7D-411F-ABD9-7DF290B186F1}">
      <dgm:prSet phldrT="[Текст]"/>
      <dgm:spPr/>
      <dgm:t>
        <a:bodyPr/>
        <a:lstStyle/>
        <a:p>
          <a:r>
            <a:rPr lang="ru-RU" dirty="0" smtClean="0"/>
            <a:t>256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D821476-48AB-4E92-8C86-7EA86014213E}" type="parTrans" cxnId="{F6C419B1-F75E-44B9-83FF-16F892B259E3}">
      <dgm:prSet/>
      <dgm:spPr/>
      <dgm:t>
        <a:bodyPr/>
        <a:lstStyle/>
        <a:p>
          <a:endParaRPr lang="ru-RU"/>
        </a:p>
      </dgm:t>
    </dgm:pt>
    <dgm:pt modelId="{32EC4417-4555-4C83-9E6E-30702A7CACBF}" type="sibTrans" cxnId="{F6C419B1-F75E-44B9-83FF-16F892B259E3}">
      <dgm:prSet/>
      <dgm:spPr/>
      <dgm:t>
        <a:bodyPr/>
        <a:lstStyle/>
        <a:p>
          <a:endParaRPr lang="ru-RU"/>
        </a:p>
      </dgm:t>
    </dgm:pt>
    <dgm:pt modelId="{B53FE706-1238-4FDD-8DEE-FE861374FD87}">
      <dgm:prSet phldrT="[Текст]"/>
      <dgm:spPr/>
      <dgm:t>
        <a:bodyPr/>
        <a:lstStyle/>
        <a:p>
          <a:r>
            <a:rPr lang="ru-RU" dirty="0" smtClean="0"/>
            <a:t>255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0DC82EF-A0C5-4BE4-8007-FE968129928F}" type="parTrans" cxnId="{DE1E0D19-9251-410C-A7DC-5EF9089F2736}">
      <dgm:prSet/>
      <dgm:spPr/>
      <dgm:t>
        <a:bodyPr/>
        <a:lstStyle/>
        <a:p>
          <a:endParaRPr lang="ru-RU"/>
        </a:p>
      </dgm:t>
    </dgm:pt>
    <dgm:pt modelId="{17D517CB-4F15-44E5-96C1-AB6FE384D25B}" type="sibTrans" cxnId="{DE1E0D19-9251-410C-A7DC-5EF9089F2736}">
      <dgm:prSet/>
      <dgm:spPr/>
      <dgm:t>
        <a:bodyPr/>
        <a:lstStyle/>
        <a:p>
          <a:endParaRPr lang="ru-RU"/>
        </a:p>
      </dgm:t>
    </dgm:pt>
    <dgm:pt modelId="{DC59C11E-F864-4ED7-91C3-A33D40718B9E}">
      <dgm:prSet phldrT="[Текст]"/>
      <dgm:spPr/>
      <dgm:t>
        <a:bodyPr/>
        <a:lstStyle/>
        <a:p>
          <a:r>
            <a:rPr lang="ru-RU" dirty="0" smtClean="0"/>
            <a:t>356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837C255-0C71-4FBA-BEC5-E82EEF48B5B3}" type="parTrans" cxnId="{9F64C3CC-E64D-4978-8011-A875F5D0BD01}">
      <dgm:prSet/>
      <dgm:spPr/>
      <dgm:t>
        <a:bodyPr/>
        <a:lstStyle/>
        <a:p>
          <a:endParaRPr lang="ru-RU"/>
        </a:p>
      </dgm:t>
    </dgm:pt>
    <dgm:pt modelId="{D9873140-C342-49EE-8A04-B59DF845005C}" type="sibTrans" cxnId="{9F64C3CC-E64D-4978-8011-A875F5D0BD01}">
      <dgm:prSet/>
      <dgm:spPr/>
      <dgm:t>
        <a:bodyPr/>
        <a:lstStyle/>
        <a:p>
          <a:endParaRPr lang="ru-RU"/>
        </a:p>
      </dgm:t>
    </dgm:pt>
    <dgm:pt modelId="{4F10342B-E085-403D-A08F-B2C73E405105}" type="pres">
      <dgm:prSet presAssocID="{0CF2F6C9-1C2A-4518-922B-FAA53D1048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660B7C-F558-49B9-BCC8-BC1742658EA8}" type="pres">
      <dgm:prSet presAssocID="{F4998EF2-2E7D-411F-ABD9-7DF290B186F1}" presName="parentLin" presStyleCnt="0"/>
      <dgm:spPr/>
    </dgm:pt>
    <dgm:pt modelId="{17914E05-0F5D-430B-B8A0-CE7BF732F7E3}" type="pres">
      <dgm:prSet presAssocID="{F4998EF2-2E7D-411F-ABD9-7DF290B186F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A85B512-F3F0-4D9F-8A8F-935E80BC5A37}" type="pres">
      <dgm:prSet presAssocID="{F4998EF2-2E7D-411F-ABD9-7DF290B186F1}" presName="parentText" presStyleLbl="node1" presStyleIdx="0" presStyleCnt="3" custLinFactNeighborX="1814" custLinFactNeighborY="118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35B40C-2793-486E-96D1-D063588DB96D}" type="pres">
      <dgm:prSet presAssocID="{F4998EF2-2E7D-411F-ABD9-7DF290B186F1}" presName="negativeSpace" presStyleCnt="0"/>
      <dgm:spPr/>
    </dgm:pt>
    <dgm:pt modelId="{929908E9-075A-4927-AE04-4EC32BACB398}" type="pres">
      <dgm:prSet presAssocID="{F4998EF2-2E7D-411F-ABD9-7DF290B186F1}" presName="childText" presStyleLbl="conFgAcc1" presStyleIdx="0" presStyleCnt="3">
        <dgm:presLayoutVars>
          <dgm:bulletEnabled val="1"/>
        </dgm:presLayoutVars>
      </dgm:prSet>
      <dgm:spPr/>
    </dgm:pt>
    <dgm:pt modelId="{5F52A8BB-645E-4E46-A147-59AE6643AE8F}" type="pres">
      <dgm:prSet presAssocID="{32EC4417-4555-4C83-9E6E-30702A7CACBF}" presName="spaceBetweenRectangles" presStyleCnt="0"/>
      <dgm:spPr/>
    </dgm:pt>
    <dgm:pt modelId="{77E4C349-944A-42B7-93E8-60974F819E75}" type="pres">
      <dgm:prSet presAssocID="{B53FE706-1238-4FDD-8DEE-FE861374FD87}" presName="parentLin" presStyleCnt="0"/>
      <dgm:spPr/>
    </dgm:pt>
    <dgm:pt modelId="{E1530290-75D1-40C1-AB7E-8E10952986D1}" type="pres">
      <dgm:prSet presAssocID="{B53FE706-1238-4FDD-8DEE-FE861374FD87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8BA7AB45-D007-4460-9A66-67ECE74E088E}" type="pres">
      <dgm:prSet presAssocID="{B53FE706-1238-4FDD-8DEE-FE861374FD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1FBF28-6546-47AF-B9A6-50FE75F27611}" type="pres">
      <dgm:prSet presAssocID="{B53FE706-1238-4FDD-8DEE-FE861374FD87}" presName="negativeSpace" presStyleCnt="0"/>
      <dgm:spPr/>
    </dgm:pt>
    <dgm:pt modelId="{92E74C2E-BA44-4E7C-BD1F-DAC20B7905CF}" type="pres">
      <dgm:prSet presAssocID="{B53FE706-1238-4FDD-8DEE-FE861374FD87}" presName="childText" presStyleLbl="conFgAcc1" presStyleIdx="1" presStyleCnt="3">
        <dgm:presLayoutVars>
          <dgm:bulletEnabled val="1"/>
        </dgm:presLayoutVars>
      </dgm:prSet>
      <dgm:spPr/>
    </dgm:pt>
    <dgm:pt modelId="{D8EF9E89-AE0B-481D-9E13-8F4CC63C2D0E}" type="pres">
      <dgm:prSet presAssocID="{17D517CB-4F15-44E5-96C1-AB6FE384D25B}" presName="spaceBetweenRectangles" presStyleCnt="0"/>
      <dgm:spPr/>
    </dgm:pt>
    <dgm:pt modelId="{01AA4F83-EDEF-4AFF-8A80-9D9BCDD3AB93}" type="pres">
      <dgm:prSet presAssocID="{DC59C11E-F864-4ED7-91C3-A33D40718B9E}" presName="parentLin" presStyleCnt="0"/>
      <dgm:spPr/>
    </dgm:pt>
    <dgm:pt modelId="{C535D5CB-9CEF-4DDE-AB0C-CA0B22458292}" type="pres">
      <dgm:prSet presAssocID="{DC59C11E-F864-4ED7-91C3-A33D40718B9E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99B91900-0500-465B-B024-B3410711826E}" type="pres">
      <dgm:prSet presAssocID="{DC59C11E-F864-4ED7-91C3-A33D40718B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1973E5-A169-4EBB-BA65-1DFD122C45F8}" type="pres">
      <dgm:prSet presAssocID="{DC59C11E-F864-4ED7-91C3-A33D40718B9E}" presName="negativeSpace" presStyleCnt="0"/>
      <dgm:spPr/>
    </dgm:pt>
    <dgm:pt modelId="{D031F4C4-66EF-4975-A220-31BA217E21ED}" type="pres">
      <dgm:prSet presAssocID="{DC59C11E-F864-4ED7-91C3-A33D40718B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CCA71-6E00-473B-8274-9E78C49ED481}" type="presOf" srcId="{B53FE706-1238-4FDD-8DEE-FE861374FD87}" destId="{8BA7AB45-D007-4460-9A66-67ECE74E088E}" srcOrd="1" destOrd="0" presId="urn:microsoft.com/office/officeart/2005/8/layout/list1"/>
    <dgm:cxn modelId="{59557035-B23F-4260-9365-E7C7960A0E1D}" type="presOf" srcId="{DC59C11E-F864-4ED7-91C3-A33D40718B9E}" destId="{99B91900-0500-465B-B024-B3410711826E}" srcOrd="1" destOrd="0" presId="urn:microsoft.com/office/officeart/2005/8/layout/list1"/>
    <dgm:cxn modelId="{9F64C3CC-E64D-4978-8011-A875F5D0BD01}" srcId="{0CF2F6C9-1C2A-4518-922B-FAA53D1048C9}" destId="{DC59C11E-F864-4ED7-91C3-A33D40718B9E}" srcOrd="2" destOrd="0" parTransId="{3837C255-0C71-4FBA-BEC5-E82EEF48B5B3}" sibTransId="{D9873140-C342-49EE-8A04-B59DF845005C}"/>
    <dgm:cxn modelId="{DBDB3561-170C-4259-AAE8-F9A7F7BBFA9E}" type="presOf" srcId="{F4998EF2-2E7D-411F-ABD9-7DF290B186F1}" destId="{EA85B512-F3F0-4D9F-8A8F-935E80BC5A37}" srcOrd="1" destOrd="0" presId="urn:microsoft.com/office/officeart/2005/8/layout/list1"/>
    <dgm:cxn modelId="{F6C419B1-F75E-44B9-83FF-16F892B259E3}" srcId="{0CF2F6C9-1C2A-4518-922B-FAA53D1048C9}" destId="{F4998EF2-2E7D-411F-ABD9-7DF290B186F1}" srcOrd="0" destOrd="0" parTransId="{3D821476-48AB-4E92-8C86-7EA86014213E}" sibTransId="{32EC4417-4555-4C83-9E6E-30702A7CACBF}"/>
    <dgm:cxn modelId="{DE1E0D19-9251-410C-A7DC-5EF9089F2736}" srcId="{0CF2F6C9-1C2A-4518-922B-FAA53D1048C9}" destId="{B53FE706-1238-4FDD-8DEE-FE861374FD87}" srcOrd="1" destOrd="0" parTransId="{30DC82EF-A0C5-4BE4-8007-FE968129928F}" sibTransId="{17D517CB-4F15-44E5-96C1-AB6FE384D25B}"/>
    <dgm:cxn modelId="{266CCB54-5438-41DF-AB4D-7589D4809149}" type="presOf" srcId="{DC59C11E-F864-4ED7-91C3-A33D40718B9E}" destId="{C535D5CB-9CEF-4DDE-AB0C-CA0B22458292}" srcOrd="0" destOrd="0" presId="urn:microsoft.com/office/officeart/2005/8/layout/list1"/>
    <dgm:cxn modelId="{6E63121A-E6A9-4A14-BA53-43C722E7190E}" type="presOf" srcId="{B53FE706-1238-4FDD-8DEE-FE861374FD87}" destId="{E1530290-75D1-40C1-AB7E-8E10952986D1}" srcOrd="0" destOrd="0" presId="urn:microsoft.com/office/officeart/2005/8/layout/list1"/>
    <dgm:cxn modelId="{DA995F3B-0BA8-4ECE-9FDE-3F1182E85B17}" type="presOf" srcId="{0CF2F6C9-1C2A-4518-922B-FAA53D1048C9}" destId="{4F10342B-E085-403D-A08F-B2C73E405105}" srcOrd="0" destOrd="0" presId="urn:microsoft.com/office/officeart/2005/8/layout/list1"/>
    <dgm:cxn modelId="{9BB30E9C-87F4-45BD-8FC1-D6B976B3FBCD}" type="presOf" srcId="{F4998EF2-2E7D-411F-ABD9-7DF290B186F1}" destId="{17914E05-0F5D-430B-B8A0-CE7BF732F7E3}" srcOrd="0" destOrd="0" presId="urn:microsoft.com/office/officeart/2005/8/layout/list1"/>
    <dgm:cxn modelId="{443FABE5-AD13-4477-B672-D4B1F20432C9}" type="presParOf" srcId="{4F10342B-E085-403D-A08F-B2C73E405105}" destId="{E8660B7C-F558-49B9-BCC8-BC1742658EA8}" srcOrd="0" destOrd="0" presId="urn:microsoft.com/office/officeart/2005/8/layout/list1"/>
    <dgm:cxn modelId="{0FF915E1-613B-4942-AD94-447A92DCD17F}" type="presParOf" srcId="{E8660B7C-F558-49B9-BCC8-BC1742658EA8}" destId="{17914E05-0F5D-430B-B8A0-CE7BF732F7E3}" srcOrd="0" destOrd="0" presId="urn:microsoft.com/office/officeart/2005/8/layout/list1"/>
    <dgm:cxn modelId="{AFDF0FBF-1FAC-4A52-B615-6F74D9102358}" type="presParOf" srcId="{E8660B7C-F558-49B9-BCC8-BC1742658EA8}" destId="{EA85B512-F3F0-4D9F-8A8F-935E80BC5A37}" srcOrd="1" destOrd="0" presId="urn:microsoft.com/office/officeart/2005/8/layout/list1"/>
    <dgm:cxn modelId="{DC546716-1DDA-42BF-B55D-CE6E5023D896}" type="presParOf" srcId="{4F10342B-E085-403D-A08F-B2C73E405105}" destId="{C435B40C-2793-486E-96D1-D063588DB96D}" srcOrd="1" destOrd="0" presId="urn:microsoft.com/office/officeart/2005/8/layout/list1"/>
    <dgm:cxn modelId="{F260387A-E020-475D-A6A8-DC585475AD77}" type="presParOf" srcId="{4F10342B-E085-403D-A08F-B2C73E405105}" destId="{929908E9-075A-4927-AE04-4EC32BACB398}" srcOrd="2" destOrd="0" presId="urn:microsoft.com/office/officeart/2005/8/layout/list1"/>
    <dgm:cxn modelId="{9258458E-BE3D-4B6A-A2A9-A5524D51C4D4}" type="presParOf" srcId="{4F10342B-E085-403D-A08F-B2C73E405105}" destId="{5F52A8BB-645E-4E46-A147-59AE6643AE8F}" srcOrd="3" destOrd="0" presId="urn:microsoft.com/office/officeart/2005/8/layout/list1"/>
    <dgm:cxn modelId="{AC36AF19-8491-49A5-85EF-9AA7CCB3BFA9}" type="presParOf" srcId="{4F10342B-E085-403D-A08F-B2C73E405105}" destId="{77E4C349-944A-42B7-93E8-60974F819E75}" srcOrd="4" destOrd="0" presId="urn:microsoft.com/office/officeart/2005/8/layout/list1"/>
    <dgm:cxn modelId="{466E2432-A1CF-4348-8CD6-58892BE761EC}" type="presParOf" srcId="{77E4C349-944A-42B7-93E8-60974F819E75}" destId="{E1530290-75D1-40C1-AB7E-8E10952986D1}" srcOrd="0" destOrd="0" presId="urn:microsoft.com/office/officeart/2005/8/layout/list1"/>
    <dgm:cxn modelId="{145B2F19-D154-47C5-90C8-6F0EF030F466}" type="presParOf" srcId="{77E4C349-944A-42B7-93E8-60974F819E75}" destId="{8BA7AB45-D007-4460-9A66-67ECE74E088E}" srcOrd="1" destOrd="0" presId="urn:microsoft.com/office/officeart/2005/8/layout/list1"/>
    <dgm:cxn modelId="{3D2758DD-C9C3-46CE-8FF1-C161ED7A59AE}" type="presParOf" srcId="{4F10342B-E085-403D-A08F-B2C73E405105}" destId="{0C1FBF28-6546-47AF-B9A6-50FE75F27611}" srcOrd="5" destOrd="0" presId="urn:microsoft.com/office/officeart/2005/8/layout/list1"/>
    <dgm:cxn modelId="{D98F1C83-C935-4C4D-882C-332EC8413E8E}" type="presParOf" srcId="{4F10342B-E085-403D-A08F-B2C73E405105}" destId="{92E74C2E-BA44-4E7C-BD1F-DAC20B7905CF}" srcOrd="6" destOrd="0" presId="urn:microsoft.com/office/officeart/2005/8/layout/list1"/>
    <dgm:cxn modelId="{C2AABCC8-C039-48AA-8D9C-E65CD78299CA}" type="presParOf" srcId="{4F10342B-E085-403D-A08F-B2C73E405105}" destId="{D8EF9E89-AE0B-481D-9E13-8F4CC63C2D0E}" srcOrd="7" destOrd="0" presId="urn:microsoft.com/office/officeart/2005/8/layout/list1"/>
    <dgm:cxn modelId="{8C617932-0804-4EEC-AAEB-4DF08ACCDCA8}" type="presParOf" srcId="{4F10342B-E085-403D-A08F-B2C73E405105}" destId="{01AA4F83-EDEF-4AFF-8A80-9D9BCDD3AB93}" srcOrd="8" destOrd="0" presId="urn:microsoft.com/office/officeart/2005/8/layout/list1"/>
    <dgm:cxn modelId="{0B2FD178-3A4D-4CC8-8B1F-B36D303B21F6}" type="presParOf" srcId="{01AA4F83-EDEF-4AFF-8A80-9D9BCDD3AB93}" destId="{C535D5CB-9CEF-4DDE-AB0C-CA0B22458292}" srcOrd="0" destOrd="0" presId="urn:microsoft.com/office/officeart/2005/8/layout/list1"/>
    <dgm:cxn modelId="{D46B9AA5-8B1A-4DE0-9D57-BB7562CC0CA5}" type="presParOf" srcId="{01AA4F83-EDEF-4AFF-8A80-9D9BCDD3AB93}" destId="{99B91900-0500-465B-B024-B3410711826E}" srcOrd="1" destOrd="0" presId="urn:microsoft.com/office/officeart/2005/8/layout/list1"/>
    <dgm:cxn modelId="{58151347-F9B7-4FC4-B1FE-C03997296D2D}" type="presParOf" srcId="{4F10342B-E085-403D-A08F-B2C73E405105}" destId="{421973E5-A169-4EBB-BA65-1DFD122C45F8}" srcOrd="9" destOrd="0" presId="urn:microsoft.com/office/officeart/2005/8/layout/list1"/>
    <dgm:cxn modelId="{F36E7CF5-1C01-4F07-9496-C03A09B50F45}" type="presParOf" srcId="{4F10342B-E085-403D-A08F-B2C73E405105}" destId="{D031F4C4-66EF-4975-A220-31BA217E21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F040F-9882-476F-867E-E9B90105B5E4}">
      <dsp:nvSpPr>
        <dsp:cNvPr id="0" name=""/>
        <dsp:cNvSpPr/>
      </dsp:nvSpPr>
      <dsp:spPr>
        <a:xfrm>
          <a:off x="0" y="414780"/>
          <a:ext cx="978190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51245-21BD-4C17-BF65-1DD12BA655B2}">
      <dsp:nvSpPr>
        <dsp:cNvPr id="0" name=""/>
        <dsp:cNvSpPr/>
      </dsp:nvSpPr>
      <dsp:spPr>
        <a:xfrm>
          <a:off x="489095" y="45780"/>
          <a:ext cx="684733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13" tIns="0" rIns="25881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Компьютерная (машинная) графика</a:t>
          </a:r>
          <a:endParaRPr lang="ru-RU" sz="2500" b="0" kern="1200" dirty="0"/>
        </a:p>
      </dsp:txBody>
      <dsp:txXfrm>
        <a:off x="525121" y="81806"/>
        <a:ext cx="6775279" cy="665948"/>
      </dsp:txXfrm>
    </dsp:sp>
    <dsp:sp modelId="{6BB2475F-E32E-4AF9-B51F-0F57267B1FEF}">
      <dsp:nvSpPr>
        <dsp:cNvPr id="0" name=""/>
        <dsp:cNvSpPr/>
      </dsp:nvSpPr>
      <dsp:spPr>
        <a:xfrm>
          <a:off x="0" y="1548780"/>
          <a:ext cx="978190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A2AAA-3374-4A3E-8C0B-408A697F7FDB}">
      <dsp:nvSpPr>
        <dsp:cNvPr id="0" name=""/>
        <dsp:cNvSpPr/>
      </dsp:nvSpPr>
      <dsp:spPr>
        <a:xfrm>
          <a:off x="489095" y="1179780"/>
          <a:ext cx="684733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13" tIns="0" rIns="25881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Сколько цветов в модели </a:t>
          </a:r>
          <a:r>
            <a:rPr lang="en-US" sz="2500" kern="1200" dirty="0" smtClean="0"/>
            <a:t>RGB</a:t>
          </a:r>
          <a:r>
            <a:rPr lang="ru-RU" sz="2500" kern="1200" dirty="0" smtClean="0"/>
            <a:t>?</a:t>
          </a:r>
          <a:endParaRPr lang="ru-RU" sz="2500" kern="1200" dirty="0"/>
        </a:p>
      </dsp:txBody>
      <dsp:txXfrm>
        <a:off x="525121" y="1215806"/>
        <a:ext cx="6775279" cy="665948"/>
      </dsp:txXfrm>
    </dsp:sp>
    <dsp:sp modelId="{D59DB798-C185-4317-938C-E7EF1A1C99CE}">
      <dsp:nvSpPr>
        <dsp:cNvPr id="0" name=""/>
        <dsp:cNvSpPr/>
      </dsp:nvSpPr>
      <dsp:spPr>
        <a:xfrm>
          <a:off x="0" y="2682780"/>
          <a:ext cx="978190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5BA76-468B-4BDA-A9C4-BCA1D2512645}">
      <dsp:nvSpPr>
        <dsp:cNvPr id="0" name=""/>
        <dsp:cNvSpPr/>
      </dsp:nvSpPr>
      <dsp:spPr>
        <a:xfrm>
          <a:off x="489095" y="2313780"/>
          <a:ext cx="684733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13" tIns="0" rIns="25881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Видео контент</a:t>
          </a:r>
          <a:endParaRPr lang="ru-RU" sz="2500" kern="1200" dirty="0"/>
        </a:p>
      </dsp:txBody>
      <dsp:txXfrm>
        <a:off x="525121" y="2349806"/>
        <a:ext cx="6775279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3D-</a:t>
            </a:r>
            <a:r>
              <a:rPr lang="ru-RU" smtClean="0"/>
              <a:t>Моделирование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65FE9-103A-4F8B-9714-DCCCF4C9A3FB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DA8D-B754-413B-BAB3-995C859A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6972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3D-</a:t>
            </a:r>
            <a:r>
              <a:rPr lang="ru-RU" smtClean="0"/>
              <a:t>Моделирование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15432-C203-4F9E-914D-A103E2F616B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EA1B-F5D2-494A-9F4A-B30811098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8381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EA1B-F5D2-494A-9F4A-B30811098FCA}" type="slidenum">
              <a:rPr lang="ru-RU" smtClean="0"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3D-</a:t>
            </a:r>
            <a:r>
              <a:rPr lang="ru-RU" smtClean="0"/>
              <a:t>Моделирование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5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amera.wav"/>
          </p:stSnd>
        </p:sndAc>
      </p:transition>
    </mc:Choice>
    <mc:Fallback xmlns="">
      <p:transition spd="slow">
        <p:sndAc>
          <p:stSnd>
            <p:snd r:embed="rId3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77BADB-CDD7-4C8D-BE45-6F448014BF7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382168-9802-4E03-A8E8-61BC41640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2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9" name="camera.wav"/>
          </p:stSnd>
        </p:sndAc>
      </p:transition>
    </mc:Choice>
    <mc:Fallback xmlns="">
      <p:transition spd="slow">
        <p:sndAc>
          <p:stSnd>
            <p:snd r:embed="rId22" name="camera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4818" y="1871131"/>
            <a:ext cx="7063250" cy="1515533"/>
          </a:xfrm>
        </p:spPr>
        <p:txBody>
          <a:bodyPr/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Ермаков Евгений Алексеевич КЭЗ-191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Ермаков Евгений Алексеевич КЭЗ-191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amera.wav"/>
          </p:stSnd>
        </p:sndAc>
      </p:transition>
    </mc:Choice>
    <mc:Fallback xmlns="">
      <p:transition spd="slow"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706183"/>
              </p:ext>
            </p:extLst>
          </p:nvPr>
        </p:nvGraphicFramePr>
        <p:xfrm>
          <a:off x="1114698" y="2516777"/>
          <a:ext cx="9781902" cy="335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1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322" y="720875"/>
            <a:ext cx="9415055" cy="13691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(машинная)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– это создание, хранение и обработка моделей объектов и их изображений с помощью ЭВМ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3392668"/>
            <a:ext cx="5695950" cy="1152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4" y="4545193"/>
            <a:ext cx="3552825" cy="600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49" y="4545193"/>
            <a:ext cx="3533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2552 0.1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9297 0.148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Сколько цветов в модели </a:t>
            </a:r>
            <a:r>
              <a:rPr lang="en-US" b="1" dirty="0" smtClean="0"/>
              <a:t>RGB</a:t>
            </a:r>
            <a:r>
              <a:rPr lang="ru-RU" b="1" dirty="0" smtClean="0"/>
              <a:t>?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59258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1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hlinkClick r:id="rId3" action="ppaction://hlinksldjump"/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750933"/>
            <a:ext cx="6052457" cy="5046663"/>
          </a:xfrm>
        </p:spPr>
      </p:pic>
    </p:spTree>
    <p:extLst>
      <p:ext uri="{BB962C8B-B14F-4D97-AF65-F5344CB8AC3E}">
        <p14:creationId xmlns:p14="http://schemas.microsoft.com/office/powerpoint/2010/main" val="27095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5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140042"/>
            <a:ext cx="6365965" cy="44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5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26" y="913950"/>
            <a:ext cx="8704365" cy="49206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6422" y="5904412"/>
            <a:ext cx="1146009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даёт загрузить с видео(больше 10 </a:t>
            </a:r>
            <a:r>
              <a:rPr lang="ru-RU" sz="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ru-RU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amera.wav"/>
          </p:stSnd>
        </p:sndAc>
      </p:transition>
    </mc:Choice>
    <mc:Fallback xmlns="">
      <p:transition spd="slow"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66</Words>
  <Application>Microsoft Office PowerPoint</Application>
  <PresentationFormat>Широкоэкранный</PresentationFormat>
  <Paragraphs>15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Натуральные материалы</vt:lpstr>
      <vt:lpstr>Ермаков Евгений Алексеевич КЭЗ-191</vt:lpstr>
      <vt:lpstr>Оглавление:</vt:lpstr>
      <vt:lpstr>Компьютерная (машинная) графика</vt:lpstr>
      <vt:lpstr>Сколько цветов в модели RGB?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Ермаков Евгений Алексеевич КЭЗ-191</dc:title>
  <dc:creator>Евгений Ермаков</dc:creator>
  <cp:lastModifiedBy>Евгений Ермаков</cp:lastModifiedBy>
  <cp:revision>13</cp:revision>
  <dcterms:created xsi:type="dcterms:W3CDTF">2022-12-06T13:17:16Z</dcterms:created>
  <dcterms:modified xsi:type="dcterms:W3CDTF">2022-12-10T15:03:35Z</dcterms:modified>
</cp:coreProperties>
</file>